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66" r:id="rId3"/>
    <p:sldId id="267" r:id="rId4"/>
    <p:sldId id="268" r:id="rId5"/>
    <p:sldId id="261" r:id="rId6"/>
    <p:sldId id="257" r:id="rId7"/>
    <p:sldId id="258" r:id="rId8"/>
    <p:sldId id="259" r:id="rId9"/>
    <p:sldId id="260" r:id="rId10"/>
    <p:sldId id="263" r:id="rId11"/>
    <p:sldId id="264" r:id="rId12"/>
    <p:sldId id="265" r:id="rId13"/>
    <p:sldId id="262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F11032-CBA6-451E-B119-8BACE412C837}" type="datetimeFigureOut">
              <a:rPr lang="en-US" smtClean="0"/>
              <a:t>11/6/2009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E6667A-3F9E-4968-8ADA-51DD625729C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E6667A-3F9E-4968-8ADA-51DD625729CF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E6667A-3F9E-4968-8ADA-51DD625729CF}" type="slidenum">
              <a:rPr lang="en-US" smtClean="0"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E6667A-3F9E-4968-8ADA-51DD625729CF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E6667A-3F9E-4968-8ADA-51DD625729CF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E6667A-3F9E-4968-8ADA-51DD625729CF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E6667A-3F9E-4968-8ADA-51DD625729CF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E6667A-3F9E-4968-8ADA-51DD625729CF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E6667A-3F9E-4968-8ADA-51DD625729CF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E6667A-3F9E-4968-8ADA-51DD625729CF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E6667A-3F9E-4968-8ADA-51DD625729CF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60E56-97E9-4519-BDFE-027C3F3CEE28}" type="datetimeFigureOut">
              <a:rPr lang="en-US" smtClean="0"/>
              <a:t>11/6/2009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F174A-3D96-49E3-8F11-10EC923E8F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60E56-97E9-4519-BDFE-027C3F3CEE28}" type="datetimeFigureOut">
              <a:rPr lang="en-US" smtClean="0"/>
              <a:t>11/6/2009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F174A-3D96-49E3-8F11-10EC923E8F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60E56-97E9-4519-BDFE-027C3F3CEE28}" type="datetimeFigureOut">
              <a:rPr lang="en-US" smtClean="0"/>
              <a:t>11/6/2009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F174A-3D96-49E3-8F11-10EC923E8F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60E56-97E9-4519-BDFE-027C3F3CEE28}" type="datetimeFigureOut">
              <a:rPr lang="en-US" smtClean="0"/>
              <a:t>11/6/2009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F174A-3D96-49E3-8F11-10EC923E8F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60E56-97E9-4519-BDFE-027C3F3CEE28}" type="datetimeFigureOut">
              <a:rPr lang="en-US" smtClean="0"/>
              <a:t>11/6/2009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F174A-3D96-49E3-8F11-10EC923E8F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60E56-97E9-4519-BDFE-027C3F3CEE28}" type="datetimeFigureOut">
              <a:rPr lang="en-US" smtClean="0"/>
              <a:t>11/6/2009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F174A-3D96-49E3-8F11-10EC923E8F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60E56-97E9-4519-BDFE-027C3F3CEE28}" type="datetimeFigureOut">
              <a:rPr lang="en-US" smtClean="0"/>
              <a:t>11/6/2009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F174A-3D96-49E3-8F11-10EC923E8F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60E56-97E9-4519-BDFE-027C3F3CEE28}" type="datetimeFigureOut">
              <a:rPr lang="en-US" smtClean="0"/>
              <a:t>11/6/2009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F174A-3D96-49E3-8F11-10EC923E8F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60E56-97E9-4519-BDFE-027C3F3CEE28}" type="datetimeFigureOut">
              <a:rPr lang="en-US" smtClean="0"/>
              <a:t>11/6/2009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F174A-3D96-49E3-8F11-10EC923E8F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60E56-97E9-4519-BDFE-027C3F3CEE28}" type="datetimeFigureOut">
              <a:rPr lang="en-US" smtClean="0"/>
              <a:t>11/6/2009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F174A-3D96-49E3-8F11-10EC923E8F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60E56-97E9-4519-BDFE-027C3F3CEE28}" type="datetimeFigureOut">
              <a:rPr lang="en-US" smtClean="0"/>
              <a:t>11/6/2009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F174A-3D96-49E3-8F11-10EC923E8F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460E56-97E9-4519-BDFE-027C3F3CEE28}" type="datetimeFigureOut">
              <a:rPr lang="en-US" smtClean="0"/>
              <a:t>11/6/2009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1F174A-3D96-49E3-8F11-10EC923E8F1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More about quadratics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November 6, 2009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x</a:t>
            </a:r>
            <a:r>
              <a:rPr lang="en-US" baseline="30000" dirty="0" smtClean="0"/>
              <a:t>2</a:t>
            </a:r>
            <a:r>
              <a:rPr lang="en-US" dirty="0" smtClean="0"/>
              <a:t>-</a:t>
            </a:r>
            <a:r>
              <a:rPr lang="en-US" dirty="0" smtClean="0"/>
              <a:t>10x-24=0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27" name="Group 26"/>
          <p:cNvGrpSpPr/>
          <p:nvPr/>
        </p:nvGrpSpPr>
        <p:grpSpPr>
          <a:xfrm>
            <a:off x="2797526" y="1243012"/>
            <a:ext cx="1251552" cy="264439"/>
            <a:chOff x="2797526" y="1243012"/>
            <a:chExt cx="1251552" cy="264439"/>
          </a:xfrm>
        </p:grpSpPr>
        <p:sp>
          <p:nvSpPr>
            <p:cNvPr id="18" name="SMARTPenAnnotation0"/>
            <p:cNvSpPr/>
            <p:nvPr/>
          </p:nvSpPr>
          <p:spPr>
            <a:xfrm>
              <a:off x="2797526" y="1304246"/>
              <a:ext cx="239997" cy="161617"/>
            </a:xfrm>
            <a:custGeom>
              <a:avLst/>
              <a:gdLst/>
              <a:ahLst/>
              <a:cxnLst/>
              <a:rect l="0" t="0" r="0" b="0"/>
              <a:pathLst>
                <a:path w="239997" h="161617">
                  <a:moveTo>
                    <a:pt x="111409" y="93071"/>
                  </a:moveTo>
                  <a:lnTo>
                    <a:pt x="104028" y="85690"/>
                  </a:lnTo>
                  <a:lnTo>
                    <a:pt x="103366" y="82488"/>
                  </a:lnTo>
                  <a:lnTo>
                    <a:pt x="103071" y="77890"/>
                  </a:lnTo>
                  <a:lnTo>
                    <a:pt x="102941" y="72671"/>
                  </a:lnTo>
                  <a:lnTo>
                    <a:pt x="101953" y="70899"/>
                  </a:lnTo>
                  <a:lnTo>
                    <a:pt x="100343" y="69717"/>
                  </a:lnTo>
                  <a:lnTo>
                    <a:pt x="98316" y="68929"/>
                  </a:lnTo>
                  <a:lnTo>
                    <a:pt x="96965" y="67451"/>
                  </a:lnTo>
                  <a:lnTo>
                    <a:pt x="96065" y="65514"/>
                  </a:lnTo>
                  <a:lnTo>
                    <a:pt x="95464" y="63270"/>
                  </a:lnTo>
                  <a:lnTo>
                    <a:pt x="92257" y="58236"/>
                  </a:lnTo>
                  <a:lnTo>
                    <a:pt x="90069" y="55560"/>
                  </a:lnTo>
                  <a:lnTo>
                    <a:pt x="88609" y="52824"/>
                  </a:lnTo>
                  <a:lnTo>
                    <a:pt x="87637" y="50047"/>
                  </a:lnTo>
                  <a:lnTo>
                    <a:pt x="86988" y="47243"/>
                  </a:lnTo>
                  <a:lnTo>
                    <a:pt x="85603" y="44422"/>
                  </a:lnTo>
                  <a:lnTo>
                    <a:pt x="83727" y="41588"/>
                  </a:lnTo>
                  <a:lnTo>
                    <a:pt x="81525" y="38747"/>
                  </a:lnTo>
                  <a:lnTo>
                    <a:pt x="79103" y="35900"/>
                  </a:lnTo>
                  <a:lnTo>
                    <a:pt x="76537" y="33049"/>
                  </a:lnTo>
                  <a:lnTo>
                    <a:pt x="71145" y="27342"/>
                  </a:lnTo>
                  <a:lnTo>
                    <a:pt x="51797" y="7743"/>
                  </a:lnTo>
                  <a:lnTo>
                    <a:pt x="44055" y="0"/>
                  </a:lnTo>
                  <a:lnTo>
                    <a:pt x="43646" y="544"/>
                  </a:lnTo>
                  <a:lnTo>
                    <a:pt x="43192" y="3688"/>
                  </a:lnTo>
                  <a:lnTo>
                    <a:pt x="42118" y="4907"/>
                  </a:lnTo>
                  <a:lnTo>
                    <a:pt x="40450" y="5720"/>
                  </a:lnTo>
                  <a:lnTo>
                    <a:pt x="38385" y="6262"/>
                  </a:lnTo>
                  <a:lnTo>
                    <a:pt x="37009" y="7576"/>
                  </a:lnTo>
                  <a:lnTo>
                    <a:pt x="36091" y="9404"/>
                  </a:lnTo>
                  <a:lnTo>
                    <a:pt x="35479" y="11576"/>
                  </a:lnTo>
                  <a:lnTo>
                    <a:pt x="32260" y="16528"/>
                  </a:lnTo>
                  <a:lnTo>
                    <a:pt x="30068" y="19183"/>
                  </a:lnTo>
                  <a:lnTo>
                    <a:pt x="27654" y="21905"/>
                  </a:lnTo>
                  <a:lnTo>
                    <a:pt x="22432" y="27469"/>
                  </a:lnTo>
                  <a:lnTo>
                    <a:pt x="20658" y="30286"/>
                  </a:lnTo>
                  <a:lnTo>
                    <a:pt x="19476" y="33117"/>
                  </a:lnTo>
                  <a:lnTo>
                    <a:pt x="18687" y="35957"/>
                  </a:lnTo>
                  <a:lnTo>
                    <a:pt x="17210" y="38802"/>
                  </a:lnTo>
                  <a:lnTo>
                    <a:pt x="15272" y="41652"/>
                  </a:lnTo>
                  <a:lnTo>
                    <a:pt x="13027" y="44504"/>
                  </a:lnTo>
                  <a:lnTo>
                    <a:pt x="11531" y="48311"/>
                  </a:lnTo>
                  <a:lnTo>
                    <a:pt x="10533" y="52753"/>
                  </a:lnTo>
                  <a:lnTo>
                    <a:pt x="9868" y="57620"/>
                  </a:lnTo>
                  <a:lnTo>
                    <a:pt x="8473" y="61817"/>
                  </a:lnTo>
                  <a:lnTo>
                    <a:pt x="6590" y="65567"/>
                  </a:lnTo>
                  <a:lnTo>
                    <a:pt x="4382" y="69020"/>
                  </a:lnTo>
                  <a:lnTo>
                    <a:pt x="2910" y="73227"/>
                  </a:lnTo>
                  <a:lnTo>
                    <a:pt x="1929" y="77937"/>
                  </a:lnTo>
                  <a:lnTo>
                    <a:pt x="1275" y="82982"/>
                  </a:lnTo>
                  <a:lnTo>
                    <a:pt x="838" y="87297"/>
                  </a:lnTo>
                  <a:lnTo>
                    <a:pt x="547" y="91127"/>
                  </a:lnTo>
                  <a:lnTo>
                    <a:pt x="354" y="94632"/>
                  </a:lnTo>
                  <a:lnTo>
                    <a:pt x="138" y="103607"/>
                  </a:lnTo>
                  <a:lnTo>
                    <a:pt x="0" y="120341"/>
                  </a:lnTo>
                  <a:lnTo>
                    <a:pt x="941" y="123633"/>
                  </a:lnTo>
                  <a:lnTo>
                    <a:pt x="2521" y="126781"/>
                  </a:lnTo>
                  <a:lnTo>
                    <a:pt x="4527" y="129832"/>
                  </a:lnTo>
                  <a:lnTo>
                    <a:pt x="6816" y="132818"/>
                  </a:lnTo>
                  <a:lnTo>
                    <a:pt x="9296" y="135762"/>
                  </a:lnTo>
                  <a:lnTo>
                    <a:pt x="11901" y="138677"/>
                  </a:lnTo>
                  <a:lnTo>
                    <a:pt x="13638" y="141572"/>
                  </a:lnTo>
                  <a:lnTo>
                    <a:pt x="14795" y="144455"/>
                  </a:lnTo>
                  <a:lnTo>
                    <a:pt x="15567" y="147330"/>
                  </a:lnTo>
                  <a:lnTo>
                    <a:pt x="17034" y="150198"/>
                  </a:lnTo>
                  <a:lnTo>
                    <a:pt x="18965" y="153063"/>
                  </a:lnTo>
                  <a:lnTo>
                    <a:pt x="21204" y="155926"/>
                  </a:lnTo>
                  <a:lnTo>
                    <a:pt x="23650" y="157834"/>
                  </a:lnTo>
                  <a:lnTo>
                    <a:pt x="26233" y="159107"/>
                  </a:lnTo>
                  <a:lnTo>
                    <a:pt x="28907" y="159955"/>
                  </a:lnTo>
                  <a:lnTo>
                    <a:pt x="32595" y="160520"/>
                  </a:lnTo>
                  <a:lnTo>
                    <a:pt x="36959" y="160897"/>
                  </a:lnTo>
                  <a:lnTo>
                    <a:pt x="45935" y="161316"/>
                  </a:lnTo>
                  <a:lnTo>
                    <a:pt x="53099" y="161502"/>
                  </a:lnTo>
                  <a:lnTo>
                    <a:pt x="67038" y="161607"/>
                  </a:lnTo>
                  <a:lnTo>
                    <a:pt x="71351" y="160669"/>
                  </a:lnTo>
                  <a:lnTo>
                    <a:pt x="78683" y="157087"/>
                  </a:lnTo>
                  <a:lnTo>
                    <a:pt x="87656" y="152320"/>
                  </a:lnTo>
                  <a:lnTo>
                    <a:pt x="92716" y="149715"/>
                  </a:lnTo>
                  <a:lnTo>
                    <a:pt x="97042" y="147026"/>
                  </a:lnTo>
                  <a:lnTo>
                    <a:pt x="100878" y="144281"/>
                  </a:lnTo>
                  <a:lnTo>
                    <a:pt x="104388" y="141499"/>
                  </a:lnTo>
                  <a:lnTo>
                    <a:pt x="107681" y="138691"/>
                  </a:lnTo>
                  <a:lnTo>
                    <a:pt x="110829" y="135867"/>
                  </a:lnTo>
                  <a:lnTo>
                    <a:pt x="116866" y="130189"/>
                  </a:lnTo>
                  <a:lnTo>
                    <a:pt x="131377" y="115927"/>
                  </a:lnTo>
                  <a:lnTo>
                    <a:pt x="134246" y="112119"/>
                  </a:lnTo>
                  <a:lnTo>
                    <a:pt x="137111" y="107674"/>
                  </a:lnTo>
                  <a:lnTo>
                    <a:pt x="139973" y="102807"/>
                  </a:lnTo>
                  <a:lnTo>
                    <a:pt x="141882" y="98609"/>
                  </a:lnTo>
                  <a:lnTo>
                    <a:pt x="143154" y="94858"/>
                  </a:lnTo>
                  <a:lnTo>
                    <a:pt x="144002" y="91405"/>
                  </a:lnTo>
                  <a:lnTo>
                    <a:pt x="145520" y="88150"/>
                  </a:lnTo>
                  <a:lnTo>
                    <a:pt x="147484" y="85028"/>
                  </a:lnTo>
                  <a:lnTo>
                    <a:pt x="149747" y="81994"/>
                  </a:lnTo>
                  <a:lnTo>
                    <a:pt x="151255" y="79019"/>
                  </a:lnTo>
                  <a:lnTo>
                    <a:pt x="152260" y="76083"/>
                  </a:lnTo>
                  <a:lnTo>
                    <a:pt x="152930" y="73173"/>
                  </a:lnTo>
                  <a:lnTo>
                    <a:pt x="153377" y="70281"/>
                  </a:lnTo>
                  <a:lnTo>
                    <a:pt x="153675" y="67400"/>
                  </a:lnTo>
                  <a:lnTo>
                    <a:pt x="153874" y="64527"/>
                  </a:lnTo>
                  <a:lnTo>
                    <a:pt x="153054" y="61659"/>
                  </a:lnTo>
                  <a:lnTo>
                    <a:pt x="151554" y="58795"/>
                  </a:lnTo>
                  <a:lnTo>
                    <a:pt x="146041" y="50711"/>
                  </a:lnTo>
                  <a:lnTo>
                    <a:pt x="138922" y="50308"/>
                  </a:lnTo>
                  <a:lnTo>
                    <a:pt x="130107" y="50222"/>
                  </a:lnTo>
                  <a:lnTo>
                    <a:pt x="126704" y="52754"/>
                  </a:lnTo>
                  <a:lnTo>
                    <a:pt x="124463" y="54763"/>
                  </a:lnTo>
                  <a:lnTo>
                    <a:pt x="122969" y="57055"/>
                  </a:lnTo>
                  <a:lnTo>
                    <a:pt x="121973" y="59535"/>
                  </a:lnTo>
                  <a:lnTo>
                    <a:pt x="121309" y="62141"/>
                  </a:lnTo>
                  <a:lnTo>
                    <a:pt x="121819" y="64831"/>
                  </a:lnTo>
                  <a:lnTo>
                    <a:pt x="123111" y="67577"/>
                  </a:lnTo>
                  <a:lnTo>
                    <a:pt x="124925" y="70360"/>
                  </a:lnTo>
                  <a:lnTo>
                    <a:pt x="126135" y="73168"/>
                  </a:lnTo>
                  <a:lnTo>
                    <a:pt x="126941" y="75992"/>
                  </a:lnTo>
                  <a:lnTo>
                    <a:pt x="127478" y="78828"/>
                  </a:lnTo>
                  <a:lnTo>
                    <a:pt x="127837" y="81670"/>
                  </a:lnTo>
                  <a:lnTo>
                    <a:pt x="128076" y="84518"/>
                  </a:lnTo>
                  <a:lnTo>
                    <a:pt x="128235" y="87369"/>
                  </a:lnTo>
                  <a:lnTo>
                    <a:pt x="128412" y="93077"/>
                  </a:lnTo>
                  <a:lnTo>
                    <a:pt x="128526" y="109053"/>
                  </a:lnTo>
                  <a:lnTo>
                    <a:pt x="128545" y="120455"/>
                  </a:lnTo>
                  <a:lnTo>
                    <a:pt x="129500" y="123709"/>
                  </a:lnTo>
                  <a:lnTo>
                    <a:pt x="131090" y="126832"/>
                  </a:lnTo>
                  <a:lnTo>
                    <a:pt x="133102" y="129866"/>
                  </a:lnTo>
                  <a:lnTo>
                    <a:pt x="135396" y="132841"/>
                  </a:lnTo>
                  <a:lnTo>
                    <a:pt x="137877" y="135777"/>
                  </a:lnTo>
                  <a:lnTo>
                    <a:pt x="140484" y="138686"/>
                  </a:lnTo>
                  <a:lnTo>
                    <a:pt x="142222" y="141579"/>
                  </a:lnTo>
                  <a:lnTo>
                    <a:pt x="143381" y="144460"/>
                  </a:lnTo>
                  <a:lnTo>
                    <a:pt x="144154" y="147332"/>
                  </a:lnTo>
                  <a:lnTo>
                    <a:pt x="145621" y="149248"/>
                  </a:lnTo>
                  <a:lnTo>
                    <a:pt x="147552" y="150525"/>
                  </a:lnTo>
                  <a:lnTo>
                    <a:pt x="149792" y="151376"/>
                  </a:lnTo>
                  <a:lnTo>
                    <a:pt x="154820" y="154862"/>
                  </a:lnTo>
                  <a:lnTo>
                    <a:pt x="157494" y="157125"/>
                  </a:lnTo>
                  <a:lnTo>
                    <a:pt x="161182" y="158634"/>
                  </a:lnTo>
                  <a:lnTo>
                    <a:pt x="165546" y="159640"/>
                  </a:lnTo>
                  <a:lnTo>
                    <a:pt x="170360" y="160310"/>
                  </a:lnTo>
                  <a:lnTo>
                    <a:pt x="174522" y="160757"/>
                  </a:lnTo>
                  <a:lnTo>
                    <a:pt x="181687" y="161254"/>
                  </a:lnTo>
                  <a:lnTo>
                    <a:pt x="190585" y="161474"/>
                  </a:lnTo>
                  <a:lnTo>
                    <a:pt x="207270" y="161616"/>
                  </a:lnTo>
                  <a:lnTo>
                    <a:pt x="211511" y="160675"/>
                  </a:lnTo>
                  <a:lnTo>
                    <a:pt x="216244" y="159096"/>
                  </a:lnTo>
                  <a:lnTo>
                    <a:pt x="221304" y="157090"/>
                  </a:lnTo>
                  <a:lnTo>
                    <a:pt x="225629" y="155753"/>
                  </a:lnTo>
                  <a:lnTo>
                    <a:pt x="229466" y="154861"/>
                  </a:lnTo>
                  <a:lnTo>
                    <a:pt x="239996" y="153079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PenAnnotation1"/>
            <p:cNvSpPr/>
            <p:nvPr/>
          </p:nvSpPr>
          <p:spPr>
            <a:xfrm>
              <a:off x="3046211" y="1328768"/>
              <a:ext cx="171334" cy="178683"/>
            </a:xfrm>
            <a:custGeom>
              <a:avLst/>
              <a:gdLst/>
              <a:ahLst/>
              <a:cxnLst/>
              <a:rect l="0" t="0" r="0" b="0"/>
              <a:pathLst>
                <a:path w="171334" h="178683">
                  <a:moveTo>
                    <a:pt x="85608" y="8542"/>
                  </a:moveTo>
                  <a:lnTo>
                    <a:pt x="81058" y="8542"/>
                  </a:lnTo>
                  <a:lnTo>
                    <a:pt x="79717" y="7589"/>
                  </a:lnTo>
                  <a:lnTo>
                    <a:pt x="78824" y="6002"/>
                  </a:lnTo>
                  <a:lnTo>
                    <a:pt x="77389" y="1161"/>
                  </a:lnTo>
                  <a:lnTo>
                    <a:pt x="76319" y="763"/>
                  </a:lnTo>
                  <a:lnTo>
                    <a:pt x="71214" y="204"/>
                  </a:lnTo>
                  <a:lnTo>
                    <a:pt x="66467" y="16"/>
                  </a:lnTo>
                  <a:lnTo>
                    <a:pt x="64275" y="0"/>
                  </a:lnTo>
                  <a:lnTo>
                    <a:pt x="61861" y="942"/>
                  </a:lnTo>
                  <a:lnTo>
                    <a:pt x="56639" y="4529"/>
                  </a:lnTo>
                  <a:lnTo>
                    <a:pt x="51417" y="8702"/>
                  </a:lnTo>
                  <a:lnTo>
                    <a:pt x="47235" y="12740"/>
                  </a:lnTo>
                  <a:lnTo>
                    <a:pt x="39525" y="20369"/>
                  </a:lnTo>
                  <a:lnTo>
                    <a:pt x="36789" y="24047"/>
                  </a:lnTo>
                  <a:lnTo>
                    <a:pt x="34012" y="28403"/>
                  </a:lnTo>
                  <a:lnTo>
                    <a:pt x="31208" y="33213"/>
                  </a:lnTo>
                  <a:lnTo>
                    <a:pt x="29339" y="37371"/>
                  </a:lnTo>
                  <a:lnTo>
                    <a:pt x="28093" y="41097"/>
                  </a:lnTo>
                  <a:lnTo>
                    <a:pt x="27263" y="44532"/>
                  </a:lnTo>
                  <a:lnTo>
                    <a:pt x="25756" y="47775"/>
                  </a:lnTo>
                  <a:lnTo>
                    <a:pt x="23800" y="50890"/>
                  </a:lnTo>
                  <a:lnTo>
                    <a:pt x="21543" y="53919"/>
                  </a:lnTo>
                  <a:lnTo>
                    <a:pt x="19086" y="57843"/>
                  </a:lnTo>
                  <a:lnTo>
                    <a:pt x="16495" y="62364"/>
                  </a:lnTo>
                  <a:lnTo>
                    <a:pt x="13815" y="67283"/>
                  </a:lnTo>
                  <a:lnTo>
                    <a:pt x="12029" y="72468"/>
                  </a:lnTo>
                  <a:lnTo>
                    <a:pt x="10838" y="77829"/>
                  </a:lnTo>
                  <a:lnTo>
                    <a:pt x="10044" y="83308"/>
                  </a:lnTo>
                  <a:lnTo>
                    <a:pt x="8562" y="87914"/>
                  </a:lnTo>
                  <a:lnTo>
                    <a:pt x="6622" y="91936"/>
                  </a:lnTo>
                  <a:lnTo>
                    <a:pt x="4376" y="95571"/>
                  </a:lnTo>
                  <a:lnTo>
                    <a:pt x="2878" y="98946"/>
                  </a:lnTo>
                  <a:lnTo>
                    <a:pt x="1880" y="102149"/>
                  </a:lnTo>
                  <a:lnTo>
                    <a:pt x="1215" y="105236"/>
                  </a:lnTo>
                  <a:lnTo>
                    <a:pt x="771" y="109200"/>
                  </a:lnTo>
                  <a:lnTo>
                    <a:pt x="475" y="113747"/>
                  </a:lnTo>
                  <a:lnTo>
                    <a:pt x="146" y="122927"/>
                  </a:lnTo>
                  <a:lnTo>
                    <a:pt x="0" y="130182"/>
                  </a:lnTo>
                  <a:lnTo>
                    <a:pt x="914" y="133450"/>
                  </a:lnTo>
                  <a:lnTo>
                    <a:pt x="2475" y="136581"/>
                  </a:lnTo>
                  <a:lnTo>
                    <a:pt x="4469" y="139622"/>
                  </a:lnTo>
                  <a:lnTo>
                    <a:pt x="5798" y="142601"/>
                  </a:lnTo>
                  <a:lnTo>
                    <a:pt x="6684" y="145539"/>
                  </a:lnTo>
                  <a:lnTo>
                    <a:pt x="7275" y="148451"/>
                  </a:lnTo>
                  <a:lnTo>
                    <a:pt x="8621" y="151344"/>
                  </a:lnTo>
                  <a:lnTo>
                    <a:pt x="10471" y="154226"/>
                  </a:lnTo>
                  <a:lnTo>
                    <a:pt x="12657" y="157100"/>
                  </a:lnTo>
                  <a:lnTo>
                    <a:pt x="15067" y="159015"/>
                  </a:lnTo>
                  <a:lnTo>
                    <a:pt x="17626" y="160292"/>
                  </a:lnTo>
                  <a:lnTo>
                    <a:pt x="20284" y="161144"/>
                  </a:lnTo>
                  <a:lnTo>
                    <a:pt x="23009" y="162664"/>
                  </a:lnTo>
                  <a:lnTo>
                    <a:pt x="25778" y="164630"/>
                  </a:lnTo>
                  <a:lnTo>
                    <a:pt x="28577" y="166893"/>
                  </a:lnTo>
                  <a:lnTo>
                    <a:pt x="31395" y="168402"/>
                  </a:lnTo>
                  <a:lnTo>
                    <a:pt x="34226" y="169407"/>
                  </a:lnTo>
                  <a:lnTo>
                    <a:pt x="37066" y="170078"/>
                  </a:lnTo>
                  <a:lnTo>
                    <a:pt x="39912" y="171478"/>
                  </a:lnTo>
                  <a:lnTo>
                    <a:pt x="42762" y="173363"/>
                  </a:lnTo>
                  <a:lnTo>
                    <a:pt x="45614" y="175573"/>
                  </a:lnTo>
                  <a:lnTo>
                    <a:pt x="48468" y="177045"/>
                  </a:lnTo>
                  <a:lnTo>
                    <a:pt x="51323" y="178028"/>
                  </a:lnTo>
                  <a:lnTo>
                    <a:pt x="54179" y="178682"/>
                  </a:lnTo>
                  <a:lnTo>
                    <a:pt x="57036" y="178166"/>
                  </a:lnTo>
                  <a:lnTo>
                    <a:pt x="59892" y="176870"/>
                  </a:lnTo>
                  <a:lnTo>
                    <a:pt x="62749" y="175053"/>
                  </a:lnTo>
                  <a:lnTo>
                    <a:pt x="66559" y="173842"/>
                  </a:lnTo>
                  <a:lnTo>
                    <a:pt x="71004" y="173034"/>
                  </a:lnTo>
                  <a:lnTo>
                    <a:pt x="75872" y="172496"/>
                  </a:lnTo>
                  <a:lnTo>
                    <a:pt x="81022" y="172137"/>
                  </a:lnTo>
                  <a:lnTo>
                    <a:pt x="86361" y="171898"/>
                  </a:lnTo>
                  <a:lnTo>
                    <a:pt x="91825" y="171738"/>
                  </a:lnTo>
                  <a:lnTo>
                    <a:pt x="96420" y="170679"/>
                  </a:lnTo>
                  <a:lnTo>
                    <a:pt x="100436" y="169021"/>
                  </a:lnTo>
                  <a:lnTo>
                    <a:pt x="104066" y="166963"/>
                  </a:lnTo>
                  <a:lnTo>
                    <a:pt x="113179" y="162136"/>
                  </a:lnTo>
                  <a:lnTo>
                    <a:pt x="118277" y="159515"/>
                  </a:lnTo>
                  <a:lnTo>
                    <a:pt x="123580" y="157768"/>
                  </a:lnTo>
                  <a:lnTo>
                    <a:pt x="129020" y="156604"/>
                  </a:lnTo>
                  <a:lnTo>
                    <a:pt x="134552" y="155827"/>
                  </a:lnTo>
                  <a:lnTo>
                    <a:pt x="139193" y="154357"/>
                  </a:lnTo>
                  <a:lnTo>
                    <a:pt x="143239" y="152424"/>
                  </a:lnTo>
                  <a:lnTo>
                    <a:pt x="146889" y="150183"/>
                  </a:lnTo>
                  <a:lnTo>
                    <a:pt x="150274" y="148689"/>
                  </a:lnTo>
                  <a:lnTo>
                    <a:pt x="153484" y="147693"/>
                  </a:lnTo>
                  <a:lnTo>
                    <a:pt x="156577" y="147030"/>
                  </a:lnTo>
                  <a:lnTo>
                    <a:pt x="159590" y="146587"/>
                  </a:lnTo>
                  <a:lnTo>
                    <a:pt x="162553" y="146292"/>
                  </a:lnTo>
                  <a:lnTo>
                    <a:pt x="171333" y="145701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PenAnnotation2"/>
            <p:cNvSpPr/>
            <p:nvPr/>
          </p:nvSpPr>
          <p:spPr>
            <a:xfrm>
              <a:off x="3260407" y="1363027"/>
              <a:ext cx="137161" cy="25718"/>
            </a:xfrm>
            <a:custGeom>
              <a:avLst/>
              <a:gdLst/>
              <a:ahLst/>
              <a:cxnLst/>
              <a:rect l="0" t="0" r="0" b="0"/>
              <a:pathLst>
                <a:path w="137161" h="25718">
                  <a:moveTo>
                    <a:pt x="0" y="25717"/>
                  </a:moveTo>
                  <a:lnTo>
                    <a:pt x="0" y="9795"/>
                  </a:lnTo>
                  <a:lnTo>
                    <a:pt x="1905" y="9388"/>
                  </a:lnTo>
                  <a:lnTo>
                    <a:pt x="5080" y="9116"/>
                  </a:lnTo>
                  <a:lnTo>
                    <a:pt x="14762" y="8680"/>
                  </a:lnTo>
                  <a:lnTo>
                    <a:pt x="20989" y="8604"/>
                  </a:lnTo>
                  <a:lnTo>
                    <a:pt x="70988" y="8573"/>
                  </a:lnTo>
                  <a:lnTo>
                    <a:pt x="74947" y="7620"/>
                  </a:lnTo>
                  <a:lnTo>
                    <a:pt x="79493" y="6033"/>
                  </a:lnTo>
                  <a:lnTo>
                    <a:pt x="84427" y="4022"/>
                  </a:lnTo>
                  <a:lnTo>
                    <a:pt x="88670" y="2681"/>
                  </a:lnTo>
                  <a:lnTo>
                    <a:pt x="92451" y="1787"/>
                  </a:lnTo>
                  <a:lnTo>
                    <a:pt x="95924" y="1192"/>
                  </a:lnTo>
                  <a:lnTo>
                    <a:pt x="99192" y="794"/>
                  </a:lnTo>
                  <a:lnTo>
                    <a:pt x="102323" y="530"/>
                  </a:lnTo>
                  <a:lnTo>
                    <a:pt x="105363" y="353"/>
                  </a:lnTo>
                  <a:lnTo>
                    <a:pt x="113820" y="157"/>
                  </a:lnTo>
                  <a:lnTo>
                    <a:pt x="137160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PenAnnotation3"/>
            <p:cNvSpPr/>
            <p:nvPr/>
          </p:nvSpPr>
          <p:spPr>
            <a:xfrm>
              <a:off x="3260760" y="1440180"/>
              <a:ext cx="162525" cy="17146"/>
            </a:xfrm>
            <a:custGeom>
              <a:avLst/>
              <a:gdLst/>
              <a:ahLst/>
              <a:cxnLst/>
              <a:rect l="0" t="0" r="0" b="0"/>
              <a:pathLst>
                <a:path w="162525" h="17146">
                  <a:moveTo>
                    <a:pt x="8219" y="17145"/>
                  </a:moveTo>
                  <a:lnTo>
                    <a:pt x="0" y="17145"/>
                  </a:lnTo>
                  <a:lnTo>
                    <a:pt x="28269" y="17145"/>
                  </a:lnTo>
                  <a:lnTo>
                    <a:pt x="32063" y="16192"/>
                  </a:lnTo>
                  <a:lnTo>
                    <a:pt x="36498" y="14605"/>
                  </a:lnTo>
                  <a:lnTo>
                    <a:pt x="41359" y="12594"/>
                  </a:lnTo>
                  <a:lnTo>
                    <a:pt x="46505" y="11253"/>
                  </a:lnTo>
                  <a:lnTo>
                    <a:pt x="51841" y="10359"/>
                  </a:lnTo>
                  <a:lnTo>
                    <a:pt x="57302" y="9764"/>
                  </a:lnTo>
                  <a:lnTo>
                    <a:pt x="62849" y="9366"/>
                  </a:lnTo>
                  <a:lnTo>
                    <a:pt x="68452" y="9102"/>
                  </a:lnTo>
                  <a:lnTo>
                    <a:pt x="79757" y="8808"/>
                  </a:lnTo>
                  <a:lnTo>
                    <a:pt x="91131" y="8677"/>
                  </a:lnTo>
                  <a:lnTo>
                    <a:pt x="96831" y="7689"/>
                  </a:lnTo>
                  <a:lnTo>
                    <a:pt x="102537" y="6079"/>
                  </a:lnTo>
                  <a:lnTo>
                    <a:pt x="108245" y="4052"/>
                  </a:lnTo>
                  <a:lnTo>
                    <a:pt x="114908" y="2701"/>
                  </a:lnTo>
                  <a:lnTo>
                    <a:pt x="122208" y="1801"/>
                  </a:lnTo>
                  <a:lnTo>
                    <a:pt x="136033" y="800"/>
                  </a:lnTo>
                  <a:lnTo>
                    <a:pt x="145353" y="355"/>
                  </a:lnTo>
                  <a:lnTo>
                    <a:pt x="152670" y="158"/>
                  </a:lnTo>
                  <a:lnTo>
                    <a:pt x="162524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PenAnnotation4"/>
            <p:cNvSpPr/>
            <p:nvPr/>
          </p:nvSpPr>
          <p:spPr>
            <a:xfrm>
              <a:off x="3560445" y="1388744"/>
              <a:ext cx="137160" cy="17042"/>
            </a:xfrm>
            <a:custGeom>
              <a:avLst/>
              <a:gdLst/>
              <a:ahLst/>
              <a:cxnLst/>
              <a:rect l="0" t="0" r="0" b="0"/>
              <a:pathLst>
                <a:path w="137160" h="17042">
                  <a:moveTo>
                    <a:pt x="0" y="8573"/>
                  </a:moveTo>
                  <a:lnTo>
                    <a:pt x="20150" y="8573"/>
                  </a:lnTo>
                  <a:lnTo>
                    <a:pt x="22959" y="9526"/>
                  </a:lnTo>
                  <a:lnTo>
                    <a:pt x="25783" y="11113"/>
                  </a:lnTo>
                  <a:lnTo>
                    <a:pt x="28619" y="13124"/>
                  </a:lnTo>
                  <a:lnTo>
                    <a:pt x="31462" y="14464"/>
                  </a:lnTo>
                  <a:lnTo>
                    <a:pt x="34309" y="15358"/>
                  </a:lnTo>
                  <a:lnTo>
                    <a:pt x="37160" y="15954"/>
                  </a:lnTo>
                  <a:lnTo>
                    <a:pt x="40966" y="16351"/>
                  </a:lnTo>
                  <a:lnTo>
                    <a:pt x="45408" y="16616"/>
                  </a:lnTo>
                  <a:lnTo>
                    <a:pt x="54471" y="16910"/>
                  </a:lnTo>
                  <a:lnTo>
                    <a:pt x="61674" y="17041"/>
                  </a:lnTo>
                  <a:lnTo>
                    <a:pt x="64929" y="16123"/>
                  </a:lnTo>
                  <a:lnTo>
                    <a:pt x="68050" y="14559"/>
                  </a:lnTo>
                  <a:lnTo>
                    <a:pt x="71085" y="12564"/>
                  </a:lnTo>
                  <a:lnTo>
                    <a:pt x="75012" y="11234"/>
                  </a:lnTo>
                  <a:lnTo>
                    <a:pt x="79535" y="10347"/>
                  </a:lnTo>
                  <a:lnTo>
                    <a:pt x="84456" y="9755"/>
                  </a:lnTo>
                  <a:lnTo>
                    <a:pt x="88689" y="9361"/>
                  </a:lnTo>
                  <a:lnTo>
                    <a:pt x="92463" y="9099"/>
                  </a:lnTo>
                  <a:lnTo>
                    <a:pt x="95932" y="8923"/>
                  </a:lnTo>
                  <a:lnTo>
                    <a:pt x="104866" y="8729"/>
                  </a:lnTo>
                  <a:lnTo>
                    <a:pt x="109916" y="8677"/>
                  </a:lnTo>
                  <a:lnTo>
                    <a:pt x="114234" y="7690"/>
                  </a:lnTo>
                  <a:lnTo>
                    <a:pt x="118066" y="6079"/>
                  </a:lnTo>
                  <a:lnTo>
                    <a:pt x="121573" y="4053"/>
                  </a:lnTo>
                  <a:lnTo>
                    <a:pt x="124864" y="2702"/>
                  </a:lnTo>
                  <a:lnTo>
                    <a:pt x="128010" y="1802"/>
                  </a:lnTo>
                  <a:lnTo>
                    <a:pt x="137159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PenAnnotation5"/>
            <p:cNvSpPr/>
            <p:nvPr/>
          </p:nvSpPr>
          <p:spPr>
            <a:xfrm>
              <a:off x="3714867" y="1268739"/>
              <a:ext cx="145616" cy="179649"/>
            </a:xfrm>
            <a:custGeom>
              <a:avLst/>
              <a:gdLst/>
              <a:ahLst/>
              <a:cxnLst/>
              <a:rect l="0" t="0" r="0" b="0"/>
              <a:pathLst>
                <a:path w="145616" h="179649">
                  <a:moveTo>
                    <a:pt x="17028" y="17136"/>
                  </a:moveTo>
                  <a:lnTo>
                    <a:pt x="17028" y="8916"/>
                  </a:lnTo>
                  <a:lnTo>
                    <a:pt x="19568" y="6180"/>
                  </a:lnTo>
                  <a:lnTo>
                    <a:pt x="24409" y="1213"/>
                  </a:lnTo>
                  <a:lnTo>
                    <a:pt x="25758" y="806"/>
                  </a:lnTo>
                  <a:lnTo>
                    <a:pt x="29798" y="353"/>
                  </a:lnTo>
                  <a:lnTo>
                    <a:pt x="32209" y="232"/>
                  </a:lnTo>
                  <a:lnTo>
                    <a:pt x="41170" y="22"/>
                  </a:lnTo>
                  <a:lnTo>
                    <a:pt x="46829" y="0"/>
                  </a:lnTo>
                  <a:lnTo>
                    <a:pt x="49278" y="949"/>
                  </a:lnTo>
                  <a:lnTo>
                    <a:pt x="51863" y="2535"/>
                  </a:lnTo>
                  <a:lnTo>
                    <a:pt x="54538" y="4544"/>
                  </a:lnTo>
                  <a:lnTo>
                    <a:pt x="57275" y="6836"/>
                  </a:lnTo>
                  <a:lnTo>
                    <a:pt x="60052" y="9317"/>
                  </a:lnTo>
                  <a:lnTo>
                    <a:pt x="62855" y="11923"/>
                  </a:lnTo>
                  <a:lnTo>
                    <a:pt x="65677" y="13661"/>
                  </a:lnTo>
                  <a:lnTo>
                    <a:pt x="68510" y="14819"/>
                  </a:lnTo>
                  <a:lnTo>
                    <a:pt x="71352" y="15591"/>
                  </a:lnTo>
                  <a:lnTo>
                    <a:pt x="74199" y="17058"/>
                  </a:lnTo>
                  <a:lnTo>
                    <a:pt x="77049" y="18989"/>
                  </a:lnTo>
                  <a:lnTo>
                    <a:pt x="79902" y="21229"/>
                  </a:lnTo>
                  <a:lnTo>
                    <a:pt x="81804" y="23674"/>
                  </a:lnTo>
                  <a:lnTo>
                    <a:pt x="83072" y="26257"/>
                  </a:lnTo>
                  <a:lnTo>
                    <a:pt x="84480" y="31667"/>
                  </a:lnTo>
                  <a:lnTo>
                    <a:pt x="85107" y="37247"/>
                  </a:lnTo>
                  <a:lnTo>
                    <a:pt x="85274" y="40068"/>
                  </a:lnTo>
                  <a:lnTo>
                    <a:pt x="85459" y="45743"/>
                  </a:lnTo>
                  <a:lnTo>
                    <a:pt x="84556" y="48589"/>
                  </a:lnTo>
                  <a:lnTo>
                    <a:pt x="83002" y="51440"/>
                  </a:lnTo>
                  <a:lnTo>
                    <a:pt x="81012" y="54293"/>
                  </a:lnTo>
                  <a:lnTo>
                    <a:pt x="79687" y="57147"/>
                  </a:lnTo>
                  <a:lnTo>
                    <a:pt x="78803" y="60002"/>
                  </a:lnTo>
                  <a:lnTo>
                    <a:pt x="78214" y="62858"/>
                  </a:lnTo>
                  <a:lnTo>
                    <a:pt x="75916" y="65715"/>
                  </a:lnTo>
                  <a:lnTo>
                    <a:pt x="72479" y="68572"/>
                  </a:lnTo>
                  <a:lnTo>
                    <a:pt x="68283" y="71429"/>
                  </a:lnTo>
                  <a:lnTo>
                    <a:pt x="64532" y="75239"/>
                  </a:lnTo>
                  <a:lnTo>
                    <a:pt x="61080" y="79683"/>
                  </a:lnTo>
                  <a:lnTo>
                    <a:pt x="57826" y="84552"/>
                  </a:lnTo>
                  <a:lnTo>
                    <a:pt x="54704" y="88750"/>
                  </a:lnTo>
                  <a:lnTo>
                    <a:pt x="51670" y="92501"/>
                  </a:lnTo>
                  <a:lnTo>
                    <a:pt x="48695" y="95954"/>
                  </a:lnTo>
                  <a:lnTo>
                    <a:pt x="45759" y="99209"/>
                  </a:lnTo>
                  <a:lnTo>
                    <a:pt x="39957" y="105365"/>
                  </a:lnTo>
                  <a:lnTo>
                    <a:pt x="37076" y="109293"/>
                  </a:lnTo>
                  <a:lnTo>
                    <a:pt x="34203" y="113816"/>
                  </a:lnTo>
                  <a:lnTo>
                    <a:pt x="31336" y="118737"/>
                  </a:lnTo>
                  <a:lnTo>
                    <a:pt x="28471" y="122970"/>
                  </a:lnTo>
                  <a:lnTo>
                    <a:pt x="25609" y="126744"/>
                  </a:lnTo>
                  <a:lnTo>
                    <a:pt x="22749" y="130213"/>
                  </a:lnTo>
                  <a:lnTo>
                    <a:pt x="19889" y="133478"/>
                  </a:lnTo>
                  <a:lnTo>
                    <a:pt x="17030" y="136607"/>
                  </a:lnTo>
                  <a:lnTo>
                    <a:pt x="14172" y="139646"/>
                  </a:lnTo>
                  <a:lnTo>
                    <a:pt x="12266" y="142624"/>
                  </a:lnTo>
                  <a:lnTo>
                    <a:pt x="10996" y="145562"/>
                  </a:lnTo>
                  <a:lnTo>
                    <a:pt x="10149" y="148473"/>
                  </a:lnTo>
                  <a:lnTo>
                    <a:pt x="8632" y="150414"/>
                  </a:lnTo>
                  <a:lnTo>
                    <a:pt x="6668" y="151708"/>
                  </a:lnTo>
                  <a:lnTo>
                    <a:pt x="4406" y="152570"/>
                  </a:lnTo>
                  <a:lnTo>
                    <a:pt x="2898" y="154098"/>
                  </a:lnTo>
                  <a:lnTo>
                    <a:pt x="1893" y="156069"/>
                  </a:lnTo>
                  <a:lnTo>
                    <a:pt x="776" y="160799"/>
                  </a:lnTo>
                  <a:lnTo>
                    <a:pt x="280" y="166076"/>
                  </a:lnTo>
                  <a:lnTo>
                    <a:pt x="0" y="169851"/>
                  </a:lnTo>
                  <a:lnTo>
                    <a:pt x="914" y="170381"/>
                  </a:lnTo>
                  <a:lnTo>
                    <a:pt x="4469" y="170970"/>
                  </a:lnTo>
                  <a:lnTo>
                    <a:pt x="5797" y="172079"/>
                  </a:lnTo>
                  <a:lnTo>
                    <a:pt x="6683" y="173771"/>
                  </a:lnTo>
                  <a:lnTo>
                    <a:pt x="7274" y="175852"/>
                  </a:lnTo>
                  <a:lnTo>
                    <a:pt x="8620" y="177239"/>
                  </a:lnTo>
                  <a:lnTo>
                    <a:pt x="10470" y="178164"/>
                  </a:lnTo>
                  <a:lnTo>
                    <a:pt x="12656" y="178780"/>
                  </a:lnTo>
                  <a:lnTo>
                    <a:pt x="16018" y="179191"/>
                  </a:lnTo>
                  <a:lnTo>
                    <a:pt x="20165" y="179465"/>
                  </a:lnTo>
                  <a:lnTo>
                    <a:pt x="24834" y="179648"/>
                  </a:lnTo>
                  <a:lnTo>
                    <a:pt x="28899" y="178817"/>
                  </a:lnTo>
                  <a:lnTo>
                    <a:pt x="32562" y="177311"/>
                  </a:lnTo>
                  <a:lnTo>
                    <a:pt x="35956" y="175354"/>
                  </a:lnTo>
                  <a:lnTo>
                    <a:pt x="40124" y="174049"/>
                  </a:lnTo>
                  <a:lnTo>
                    <a:pt x="44808" y="173180"/>
                  </a:lnTo>
                  <a:lnTo>
                    <a:pt x="49835" y="172600"/>
                  </a:lnTo>
                  <a:lnTo>
                    <a:pt x="55092" y="172214"/>
                  </a:lnTo>
                  <a:lnTo>
                    <a:pt x="60501" y="171956"/>
                  </a:lnTo>
                  <a:lnTo>
                    <a:pt x="71592" y="171670"/>
                  </a:lnTo>
                  <a:lnTo>
                    <a:pt x="82870" y="171542"/>
                  </a:lnTo>
                  <a:lnTo>
                    <a:pt x="88545" y="170556"/>
                  </a:lnTo>
                  <a:lnTo>
                    <a:pt x="94234" y="168946"/>
                  </a:lnTo>
                  <a:lnTo>
                    <a:pt x="99931" y="166920"/>
                  </a:lnTo>
                  <a:lnTo>
                    <a:pt x="105634" y="165569"/>
                  </a:lnTo>
                  <a:lnTo>
                    <a:pt x="111341" y="164669"/>
                  </a:lnTo>
                  <a:lnTo>
                    <a:pt x="117051" y="164069"/>
                  </a:lnTo>
                  <a:lnTo>
                    <a:pt x="121809" y="163668"/>
                  </a:lnTo>
                  <a:lnTo>
                    <a:pt x="125935" y="163402"/>
                  </a:lnTo>
                  <a:lnTo>
                    <a:pt x="133058" y="163105"/>
                  </a:lnTo>
                  <a:lnTo>
                    <a:pt x="145615" y="162868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PenAnnotation6"/>
            <p:cNvSpPr/>
            <p:nvPr/>
          </p:nvSpPr>
          <p:spPr>
            <a:xfrm>
              <a:off x="3886200" y="1268761"/>
              <a:ext cx="162878" cy="94266"/>
            </a:xfrm>
            <a:custGeom>
              <a:avLst/>
              <a:gdLst/>
              <a:ahLst/>
              <a:cxnLst/>
              <a:rect l="0" t="0" r="0" b="0"/>
              <a:pathLst>
                <a:path w="162878" h="94266">
                  <a:moveTo>
                    <a:pt x="0" y="8541"/>
                  </a:moveTo>
                  <a:lnTo>
                    <a:pt x="0" y="73"/>
                  </a:lnTo>
                  <a:lnTo>
                    <a:pt x="4550" y="0"/>
                  </a:lnTo>
                  <a:lnTo>
                    <a:pt x="5891" y="942"/>
                  </a:lnTo>
                  <a:lnTo>
                    <a:pt x="6785" y="2522"/>
                  </a:lnTo>
                  <a:lnTo>
                    <a:pt x="8219" y="7352"/>
                  </a:lnTo>
                  <a:lnTo>
                    <a:pt x="8337" y="8701"/>
                  </a:lnTo>
                  <a:lnTo>
                    <a:pt x="8415" y="10553"/>
                  </a:lnTo>
                  <a:lnTo>
                    <a:pt x="8502" y="15150"/>
                  </a:lnTo>
                  <a:lnTo>
                    <a:pt x="8563" y="28661"/>
                  </a:lnTo>
                  <a:lnTo>
                    <a:pt x="7613" y="31480"/>
                  </a:lnTo>
                  <a:lnTo>
                    <a:pt x="6028" y="34311"/>
                  </a:lnTo>
                  <a:lnTo>
                    <a:pt x="4018" y="37151"/>
                  </a:lnTo>
                  <a:lnTo>
                    <a:pt x="2679" y="40949"/>
                  </a:lnTo>
                  <a:lnTo>
                    <a:pt x="1786" y="45387"/>
                  </a:lnTo>
                  <a:lnTo>
                    <a:pt x="1190" y="50250"/>
                  </a:lnTo>
                  <a:lnTo>
                    <a:pt x="794" y="54444"/>
                  </a:lnTo>
                  <a:lnTo>
                    <a:pt x="529" y="58193"/>
                  </a:lnTo>
                  <a:lnTo>
                    <a:pt x="352" y="61645"/>
                  </a:lnTo>
                  <a:lnTo>
                    <a:pt x="156" y="68020"/>
                  </a:lnTo>
                  <a:lnTo>
                    <a:pt x="31" y="75323"/>
                  </a:lnTo>
                  <a:lnTo>
                    <a:pt x="973" y="76875"/>
                  </a:lnTo>
                  <a:lnTo>
                    <a:pt x="2553" y="78862"/>
                  </a:lnTo>
                  <a:lnTo>
                    <a:pt x="4559" y="81139"/>
                  </a:lnTo>
                  <a:lnTo>
                    <a:pt x="5897" y="83610"/>
                  </a:lnTo>
                  <a:lnTo>
                    <a:pt x="6789" y="86209"/>
                  </a:lnTo>
                  <a:lnTo>
                    <a:pt x="7383" y="88895"/>
                  </a:lnTo>
                  <a:lnTo>
                    <a:pt x="8732" y="90685"/>
                  </a:lnTo>
                  <a:lnTo>
                    <a:pt x="10584" y="91879"/>
                  </a:lnTo>
                  <a:lnTo>
                    <a:pt x="15181" y="93205"/>
                  </a:lnTo>
                  <a:lnTo>
                    <a:pt x="17740" y="93559"/>
                  </a:lnTo>
                  <a:lnTo>
                    <a:pt x="20399" y="93794"/>
                  </a:lnTo>
                  <a:lnTo>
                    <a:pt x="23124" y="93952"/>
                  </a:lnTo>
                  <a:lnTo>
                    <a:pt x="28693" y="94126"/>
                  </a:lnTo>
                  <a:lnTo>
                    <a:pt x="40980" y="94238"/>
                  </a:lnTo>
                  <a:lnTo>
                    <a:pt x="78466" y="94265"/>
                  </a:lnTo>
                  <a:lnTo>
                    <a:pt x="82790" y="93313"/>
                  </a:lnTo>
                  <a:lnTo>
                    <a:pt x="87578" y="91726"/>
                  </a:lnTo>
                  <a:lnTo>
                    <a:pt x="92676" y="89715"/>
                  </a:lnTo>
                  <a:lnTo>
                    <a:pt x="97026" y="88374"/>
                  </a:lnTo>
                  <a:lnTo>
                    <a:pt x="100879" y="87481"/>
                  </a:lnTo>
                  <a:lnTo>
                    <a:pt x="104400" y="86885"/>
                  </a:lnTo>
                  <a:lnTo>
                    <a:pt x="108652" y="85535"/>
                  </a:lnTo>
                  <a:lnTo>
                    <a:pt x="113392" y="83683"/>
                  </a:lnTo>
                  <a:lnTo>
                    <a:pt x="118457" y="81496"/>
                  </a:lnTo>
                  <a:lnTo>
                    <a:pt x="122786" y="80037"/>
                  </a:lnTo>
                  <a:lnTo>
                    <a:pt x="126625" y="79065"/>
                  </a:lnTo>
                  <a:lnTo>
                    <a:pt x="130136" y="78417"/>
                  </a:lnTo>
                  <a:lnTo>
                    <a:pt x="133430" y="77033"/>
                  </a:lnTo>
                  <a:lnTo>
                    <a:pt x="136578" y="75157"/>
                  </a:lnTo>
                  <a:lnTo>
                    <a:pt x="139630" y="72954"/>
                  </a:lnTo>
                  <a:lnTo>
                    <a:pt x="142616" y="70533"/>
                  </a:lnTo>
                  <a:lnTo>
                    <a:pt x="145560" y="67967"/>
                  </a:lnTo>
                  <a:lnTo>
                    <a:pt x="152577" y="61554"/>
                  </a:lnTo>
                  <a:lnTo>
                    <a:pt x="162877" y="51404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PenAnnotation7"/>
            <p:cNvSpPr/>
            <p:nvPr/>
          </p:nvSpPr>
          <p:spPr>
            <a:xfrm>
              <a:off x="4007158" y="1243012"/>
              <a:ext cx="41920" cy="248604"/>
            </a:xfrm>
            <a:custGeom>
              <a:avLst/>
              <a:gdLst/>
              <a:ahLst/>
              <a:cxnLst/>
              <a:rect l="0" t="0" r="0" b="0"/>
              <a:pathLst>
                <a:path w="41920" h="248604">
                  <a:moveTo>
                    <a:pt x="7629" y="0"/>
                  </a:moveTo>
                  <a:lnTo>
                    <a:pt x="2690" y="0"/>
                  </a:lnTo>
                  <a:lnTo>
                    <a:pt x="4799" y="0"/>
                  </a:lnTo>
                  <a:lnTo>
                    <a:pt x="0" y="0"/>
                  </a:lnTo>
                  <a:lnTo>
                    <a:pt x="3887" y="0"/>
                  </a:lnTo>
                  <a:lnTo>
                    <a:pt x="5134" y="953"/>
                  </a:lnTo>
                  <a:lnTo>
                    <a:pt x="5966" y="2540"/>
                  </a:lnTo>
                  <a:lnTo>
                    <a:pt x="6890" y="6844"/>
                  </a:lnTo>
                  <a:lnTo>
                    <a:pt x="7301" y="11932"/>
                  </a:lnTo>
                  <a:lnTo>
                    <a:pt x="7483" y="17368"/>
                  </a:lnTo>
                  <a:lnTo>
                    <a:pt x="7586" y="28324"/>
                  </a:lnTo>
                  <a:lnTo>
                    <a:pt x="7629" y="133960"/>
                  </a:lnTo>
                  <a:lnTo>
                    <a:pt x="8582" y="139789"/>
                  </a:lnTo>
                  <a:lnTo>
                    <a:pt x="10169" y="145580"/>
                  </a:lnTo>
                  <a:lnTo>
                    <a:pt x="12180" y="151346"/>
                  </a:lnTo>
                  <a:lnTo>
                    <a:pt x="14473" y="157095"/>
                  </a:lnTo>
                  <a:lnTo>
                    <a:pt x="16954" y="162832"/>
                  </a:lnTo>
                  <a:lnTo>
                    <a:pt x="19560" y="168562"/>
                  </a:lnTo>
                  <a:lnTo>
                    <a:pt x="21299" y="174287"/>
                  </a:lnTo>
                  <a:lnTo>
                    <a:pt x="22457" y="180009"/>
                  </a:lnTo>
                  <a:lnTo>
                    <a:pt x="23230" y="185729"/>
                  </a:lnTo>
                  <a:lnTo>
                    <a:pt x="23744" y="190494"/>
                  </a:lnTo>
                  <a:lnTo>
                    <a:pt x="24088" y="194624"/>
                  </a:lnTo>
                  <a:lnTo>
                    <a:pt x="24316" y="198329"/>
                  </a:lnTo>
                  <a:lnTo>
                    <a:pt x="25421" y="201752"/>
                  </a:lnTo>
                  <a:lnTo>
                    <a:pt x="27111" y="204986"/>
                  </a:lnTo>
                  <a:lnTo>
                    <a:pt x="29189" y="208095"/>
                  </a:lnTo>
                  <a:lnTo>
                    <a:pt x="31528" y="211120"/>
                  </a:lnTo>
                  <a:lnTo>
                    <a:pt x="34039" y="214089"/>
                  </a:lnTo>
                  <a:lnTo>
                    <a:pt x="36666" y="217021"/>
                  </a:lnTo>
                  <a:lnTo>
                    <a:pt x="38417" y="219928"/>
                  </a:lnTo>
                  <a:lnTo>
                    <a:pt x="39584" y="222819"/>
                  </a:lnTo>
                  <a:lnTo>
                    <a:pt x="40881" y="228571"/>
                  </a:lnTo>
                  <a:lnTo>
                    <a:pt x="41612" y="236211"/>
                  </a:lnTo>
                  <a:lnTo>
                    <a:pt x="41858" y="241816"/>
                  </a:lnTo>
                  <a:lnTo>
                    <a:pt x="41919" y="248603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4829175" y="1285875"/>
            <a:ext cx="814344" cy="248603"/>
            <a:chOff x="4829175" y="1285875"/>
            <a:chExt cx="814344" cy="248603"/>
          </a:xfrm>
        </p:grpSpPr>
        <p:sp>
          <p:nvSpPr>
            <p:cNvPr id="28" name="SMARTPenAnnotation8"/>
            <p:cNvSpPr/>
            <p:nvPr/>
          </p:nvSpPr>
          <p:spPr>
            <a:xfrm>
              <a:off x="4829175" y="1285875"/>
              <a:ext cx="128543" cy="248603"/>
            </a:xfrm>
            <a:custGeom>
              <a:avLst/>
              <a:gdLst/>
              <a:ahLst/>
              <a:cxnLst/>
              <a:rect l="0" t="0" r="0" b="0"/>
              <a:pathLst>
                <a:path w="128543" h="248603">
                  <a:moveTo>
                    <a:pt x="8572" y="0"/>
                  </a:moveTo>
                  <a:lnTo>
                    <a:pt x="8572" y="8219"/>
                  </a:lnTo>
                  <a:lnTo>
                    <a:pt x="6032" y="10955"/>
                  </a:lnTo>
                  <a:lnTo>
                    <a:pt x="4021" y="13018"/>
                  </a:lnTo>
                  <a:lnTo>
                    <a:pt x="2680" y="16299"/>
                  </a:lnTo>
                  <a:lnTo>
                    <a:pt x="1787" y="20391"/>
                  </a:lnTo>
                  <a:lnTo>
                    <a:pt x="1191" y="25024"/>
                  </a:lnTo>
                  <a:lnTo>
                    <a:pt x="529" y="32711"/>
                  </a:lnTo>
                  <a:lnTo>
                    <a:pt x="235" y="39303"/>
                  </a:lnTo>
                  <a:lnTo>
                    <a:pt x="104" y="45408"/>
                  </a:lnTo>
                  <a:lnTo>
                    <a:pt x="0" y="160376"/>
                  </a:lnTo>
                  <a:lnTo>
                    <a:pt x="952" y="165019"/>
                  </a:lnTo>
                  <a:lnTo>
                    <a:pt x="5891" y="176106"/>
                  </a:lnTo>
                  <a:lnTo>
                    <a:pt x="7380" y="182409"/>
                  </a:lnTo>
                  <a:lnTo>
                    <a:pt x="10583" y="188385"/>
                  </a:lnTo>
                  <a:lnTo>
                    <a:pt x="12770" y="191313"/>
                  </a:lnTo>
                  <a:lnTo>
                    <a:pt x="15200" y="197105"/>
                  </a:lnTo>
                  <a:lnTo>
                    <a:pt x="16760" y="204034"/>
                  </a:lnTo>
                  <a:lnTo>
                    <a:pt x="17069" y="211294"/>
                  </a:lnTo>
                  <a:lnTo>
                    <a:pt x="17135" y="213915"/>
                  </a:lnTo>
                  <a:lnTo>
                    <a:pt x="17142" y="209643"/>
                  </a:lnTo>
                  <a:lnTo>
                    <a:pt x="16190" y="208342"/>
                  </a:lnTo>
                  <a:lnTo>
                    <a:pt x="14603" y="207475"/>
                  </a:lnTo>
                  <a:lnTo>
                    <a:pt x="12593" y="206896"/>
                  </a:lnTo>
                  <a:lnTo>
                    <a:pt x="11252" y="205558"/>
                  </a:lnTo>
                  <a:lnTo>
                    <a:pt x="10359" y="203714"/>
                  </a:lnTo>
                  <a:lnTo>
                    <a:pt x="9763" y="201531"/>
                  </a:lnTo>
                  <a:lnTo>
                    <a:pt x="6562" y="196567"/>
                  </a:lnTo>
                  <a:lnTo>
                    <a:pt x="4374" y="193909"/>
                  </a:lnTo>
                  <a:lnTo>
                    <a:pt x="2916" y="191185"/>
                  </a:lnTo>
                  <a:lnTo>
                    <a:pt x="1296" y="185618"/>
                  </a:lnTo>
                  <a:lnTo>
                    <a:pt x="575" y="179969"/>
                  </a:lnTo>
                  <a:lnTo>
                    <a:pt x="256" y="174284"/>
                  </a:lnTo>
                  <a:lnTo>
                    <a:pt x="113" y="168582"/>
                  </a:lnTo>
                  <a:lnTo>
                    <a:pt x="34" y="160016"/>
                  </a:lnTo>
                  <a:lnTo>
                    <a:pt x="975" y="158112"/>
                  </a:lnTo>
                  <a:lnTo>
                    <a:pt x="2554" y="156843"/>
                  </a:lnTo>
                  <a:lnTo>
                    <a:pt x="4560" y="155997"/>
                  </a:lnTo>
                  <a:lnTo>
                    <a:pt x="6850" y="154480"/>
                  </a:lnTo>
                  <a:lnTo>
                    <a:pt x="9329" y="152517"/>
                  </a:lnTo>
                  <a:lnTo>
                    <a:pt x="11934" y="150255"/>
                  </a:lnTo>
                  <a:lnTo>
                    <a:pt x="14623" y="147795"/>
                  </a:lnTo>
                  <a:lnTo>
                    <a:pt x="20151" y="142521"/>
                  </a:lnTo>
                  <a:lnTo>
                    <a:pt x="28619" y="134197"/>
                  </a:lnTo>
                  <a:lnTo>
                    <a:pt x="31462" y="132327"/>
                  </a:lnTo>
                  <a:lnTo>
                    <a:pt x="34309" y="131081"/>
                  </a:lnTo>
                  <a:lnTo>
                    <a:pt x="37160" y="130249"/>
                  </a:lnTo>
                  <a:lnTo>
                    <a:pt x="40013" y="129695"/>
                  </a:lnTo>
                  <a:lnTo>
                    <a:pt x="42868" y="129326"/>
                  </a:lnTo>
                  <a:lnTo>
                    <a:pt x="45723" y="129080"/>
                  </a:lnTo>
                  <a:lnTo>
                    <a:pt x="49532" y="128915"/>
                  </a:lnTo>
                  <a:lnTo>
                    <a:pt x="63042" y="128684"/>
                  </a:lnTo>
                  <a:lnTo>
                    <a:pt x="84208" y="128600"/>
                  </a:lnTo>
                  <a:lnTo>
                    <a:pt x="88523" y="129548"/>
                  </a:lnTo>
                  <a:lnTo>
                    <a:pt x="92353" y="131133"/>
                  </a:lnTo>
                  <a:lnTo>
                    <a:pt x="95858" y="133142"/>
                  </a:lnTo>
                  <a:lnTo>
                    <a:pt x="99148" y="135433"/>
                  </a:lnTo>
                  <a:lnTo>
                    <a:pt x="102293" y="137914"/>
                  </a:lnTo>
                  <a:lnTo>
                    <a:pt x="105343" y="140520"/>
                  </a:lnTo>
                  <a:lnTo>
                    <a:pt x="108329" y="143210"/>
                  </a:lnTo>
                  <a:lnTo>
                    <a:pt x="114186" y="148738"/>
                  </a:lnTo>
                  <a:lnTo>
                    <a:pt x="122838" y="157206"/>
                  </a:lnTo>
                  <a:lnTo>
                    <a:pt x="124754" y="160049"/>
                  </a:lnTo>
                  <a:lnTo>
                    <a:pt x="126883" y="165748"/>
                  </a:lnTo>
                  <a:lnTo>
                    <a:pt x="127830" y="171455"/>
                  </a:lnTo>
                  <a:lnTo>
                    <a:pt x="128251" y="177167"/>
                  </a:lnTo>
                  <a:lnTo>
                    <a:pt x="128437" y="182881"/>
                  </a:lnTo>
                  <a:lnTo>
                    <a:pt x="128542" y="191452"/>
                  </a:lnTo>
                  <a:lnTo>
                    <a:pt x="127605" y="195262"/>
                  </a:lnTo>
                  <a:lnTo>
                    <a:pt x="126027" y="199707"/>
                  </a:lnTo>
                  <a:lnTo>
                    <a:pt x="124023" y="204575"/>
                  </a:lnTo>
                  <a:lnTo>
                    <a:pt x="121734" y="208774"/>
                  </a:lnTo>
                  <a:lnTo>
                    <a:pt x="119256" y="212525"/>
                  </a:lnTo>
                  <a:lnTo>
                    <a:pt x="116651" y="215978"/>
                  </a:lnTo>
                  <a:lnTo>
                    <a:pt x="113010" y="219233"/>
                  </a:lnTo>
                  <a:lnTo>
                    <a:pt x="108677" y="222355"/>
                  </a:lnTo>
                  <a:lnTo>
                    <a:pt x="103884" y="225389"/>
                  </a:lnTo>
                  <a:lnTo>
                    <a:pt x="99736" y="228364"/>
                  </a:lnTo>
                  <a:lnTo>
                    <a:pt x="96018" y="231300"/>
                  </a:lnTo>
                  <a:lnTo>
                    <a:pt x="92586" y="234210"/>
                  </a:lnTo>
                  <a:lnTo>
                    <a:pt x="88394" y="237102"/>
                  </a:lnTo>
                  <a:lnTo>
                    <a:pt x="83694" y="239983"/>
                  </a:lnTo>
                  <a:lnTo>
                    <a:pt x="78656" y="242856"/>
                  </a:lnTo>
                  <a:lnTo>
                    <a:pt x="73392" y="244771"/>
                  </a:lnTo>
                  <a:lnTo>
                    <a:pt x="67978" y="246048"/>
                  </a:lnTo>
                  <a:lnTo>
                    <a:pt x="62464" y="246899"/>
                  </a:lnTo>
                  <a:lnTo>
                    <a:pt x="57835" y="247467"/>
                  </a:lnTo>
                  <a:lnTo>
                    <a:pt x="53796" y="247845"/>
                  </a:lnTo>
                  <a:lnTo>
                    <a:pt x="50151" y="248098"/>
                  </a:lnTo>
                  <a:lnTo>
                    <a:pt x="46770" y="248266"/>
                  </a:lnTo>
                  <a:lnTo>
                    <a:pt x="40471" y="248453"/>
                  </a:lnTo>
                  <a:lnTo>
                    <a:pt x="480" y="248602"/>
                  </a:lnTo>
                  <a:lnTo>
                    <a:pt x="213" y="246062"/>
                  </a:lnTo>
                  <a:lnTo>
                    <a:pt x="0" y="24003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PenAnnotation9"/>
            <p:cNvSpPr/>
            <p:nvPr/>
          </p:nvSpPr>
          <p:spPr>
            <a:xfrm>
              <a:off x="5026342" y="1423035"/>
              <a:ext cx="128588" cy="17146"/>
            </a:xfrm>
            <a:custGeom>
              <a:avLst/>
              <a:gdLst/>
              <a:ahLst/>
              <a:cxnLst/>
              <a:rect l="0" t="0" r="0" b="0"/>
              <a:pathLst>
                <a:path w="128588" h="17146">
                  <a:moveTo>
                    <a:pt x="0" y="17145"/>
                  </a:moveTo>
                  <a:lnTo>
                    <a:pt x="4551" y="17145"/>
                  </a:lnTo>
                  <a:lnTo>
                    <a:pt x="6844" y="16192"/>
                  </a:lnTo>
                  <a:lnTo>
                    <a:pt x="9325" y="14605"/>
                  </a:lnTo>
                  <a:lnTo>
                    <a:pt x="11932" y="12594"/>
                  </a:lnTo>
                  <a:lnTo>
                    <a:pt x="14622" y="11253"/>
                  </a:lnTo>
                  <a:lnTo>
                    <a:pt x="17368" y="10359"/>
                  </a:lnTo>
                  <a:lnTo>
                    <a:pt x="20151" y="9764"/>
                  </a:lnTo>
                  <a:lnTo>
                    <a:pt x="23912" y="9366"/>
                  </a:lnTo>
                  <a:lnTo>
                    <a:pt x="28324" y="9102"/>
                  </a:lnTo>
                  <a:lnTo>
                    <a:pt x="38306" y="8807"/>
                  </a:lnTo>
                  <a:lnTo>
                    <a:pt x="49093" y="8677"/>
                  </a:lnTo>
                  <a:lnTo>
                    <a:pt x="54636" y="7689"/>
                  </a:lnTo>
                  <a:lnTo>
                    <a:pt x="60237" y="6079"/>
                  </a:lnTo>
                  <a:lnTo>
                    <a:pt x="65875" y="4052"/>
                  </a:lnTo>
                  <a:lnTo>
                    <a:pt x="71539" y="2701"/>
                  </a:lnTo>
                  <a:lnTo>
                    <a:pt x="77220" y="1801"/>
                  </a:lnTo>
                  <a:lnTo>
                    <a:pt x="82913" y="1200"/>
                  </a:lnTo>
                  <a:lnTo>
                    <a:pt x="87660" y="800"/>
                  </a:lnTo>
                  <a:lnTo>
                    <a:pt x="91778" y="533"/>
                  </a:lnTo>
                  <a:lnTo>
                    <a:pt x="95475" y="355"/>
                  </a:lnTo>
                  <a:lnTo>
                    <a:pt x="104664" y="158"/>
                  </a:lnTo>
                  <a:lnTo>
                    <a:pt x="128587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PenAnnotation10"/>
            <p:cNvSpPr/>
            <p:nvPr/>
          </p:nvSpPr>
          <p:spPr>
            <a:xfrm>
              <a:off x="5154929" y="1423035"/>
              <a:ext cx="2542" cy="1"/>
            </a:xfrm>
            <a:custGeom>
              <a:avLst/>
              <a:gdLst/>
              <a:ahLst/>
              <a:cxnLst/>
              <a:rect l="0" t="0" r="0" b="0"/>
              <a:pathLst>
                <a:path w="2542" h="1">
                  <a:moveTo>
                    <a:pt x="0" y="0"/>
                  </a:moveTo>
                  <a:lnTo>
                    <a:pt x="2541" y="0"/>
                  </a:lnTo>
                  <a:close/>
                </a:path>
              </a:pathLst>
            </a:custGeom>
            <a:ln w="38100"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PenAnnotation11"/>
            <p:cNvSpPr/>
            <p:nvPr/>
          </p:nvSpPr>
          <p:spPr>
            <a:xfrm>
              <a:off x="5000625" y="1491615"/>
              <a:ext cx="171451" cy="42863"/>
            </a:xfrm>
            <a:custGeom>
              <a:avLst/>
              <a:gdLst/>
              <a:ahLst/>
              <a:cxnLst/>
              <a:rect l="0" t="0" r="0" b="0"/>
              <a:pathLst>
                <a:path w="171451" h="42863">
                  <a:moveTo>
                    <a:pt x="0" y="42862"/>
                  </a:moveTo>
                  <a:lnTo>
                    <a:pt x="11931" y="42862"/>
                  </a:lnTo>
                  <a:lnTo>
                    <a:pt x="15574" y="41910"/>
                  </a:lnTo>
                  <a:lnTo>
                    <a:pt x="19908" y="40322"/>
                  </a:lnTo>
                  <a:lnTo>
                    <a:pt x="24701" y="38311"/>
                  </a:lnTo>
                  <a:lnTo>
                    <a:pt x="28850" y="36971"/>
                  </a:lnTo>
                  <a:lnTo>
                    <a:pt x="32568" y="36077"/>
                  </a:lnTo>
                  <a:lnTo>
                    <a:pt x="35999" y="35481"/>
                  </a:lnTo>
                  <a:lnTo>
                    <a:pt x="39240" y="35084"/>
                  </a:lnTo>
                  <a:lnTo>
                    <a:pt x="42352" y="34819"/>
                  </a:lnTo>
                  <a:lnTo>
                    <a:pt x="45380" y="34643"/>
                  </a:lnTo>
                  <a:lnTo>
                    <a:pt x="49303" y="33572"/>
                  </a:lnTo>
                  <a:lnTo>
                    <a:pt x="53823" y="31907"/>
                  </a:lnTo>
                  <a:lnTo>
                    <a:pt x="58742" y="29843"/>
                  </a:lnTo>
                  <a:lnTo>
                    <a:pt x="63927" y="28468"/>
                  </a:lnTo>
                  <a:lnTo>
                    <a:pt x="69288" y="27551"/>
                  </a:lnTo>
                  <a:lnTo>
                    <a:pt x="74767" y="26940"/>
                  </a:lnTo>
                  <a:lnTo>
                    <a:pt x="79371" y="25580"/>
                  </a:lnTo>
                  <a:lnTo>
                    <a:pt x="83394" y="23720"/>
                  </a:lnTo>
                  <a:lnTo>
                    <a:pt x="87029" y="21528"/>
                  </a:lnTo>
                  <a:lnTo>
                    <a:pt x="92309" y="20067"/>
                  </a:lnTo>
                  <a:lnTo>
                    <a:pt x="98687" y="19093"/>
                  </a:lnTo>
                  <a:lnTo>
                    <a:pt x="105796" y="18443"/>
                  </a:lnTo>
                  <a:lnTo>
                    <a:pt x="112440" y="17058"/>
                  </a:lnTo>
                  <a:lnTo>
                    <a:pt x="118775" y="15182"/>
                  </a:lnTo>
                  <a:lnTo>
                    <a:pt x="124903" y="12979"/>
                  </a:lnTo>
                  <a:lnTo>
                    <a:pt x="129941" y="10557"/>
                  </a:lnTo>
                  <a:lnTo>
                    <a:pt x="134253" y="7990"/>
                  </a:lnTo>
                  <a:lnTo>
                    <a:pt x="138079" y="5327"/>
                  </a:lnTo>
                  <a:lnTo>
                    <a:pt x="142535" y="3551"/>
                  </a:lnTo>
                  <a:lnTo>
                    <a:pt x="147411" y="2367"/>
                  </a:lnTo>
                  <a:lnTo>
                    <a:pt x="152566" y="1578"/>
                  </a:lnTo>
                  <a:lnTo>
                    <a:pt x="156956" y="1052"/>
                  </a:lnTo>
                  <a:lnTo>
                    <a:pt x="160834" y="701"/>
                  </a:lnTo>
                  <a:lnTo>
                    <a:pt x="171450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PenAnnotation12"/>
            <p:cNvSpPr/>
            <p:nvPr/>
          </p:nvSpPr>
          <p:spPr>
            <a:xfrm>
              <a:off x="5232082" y="1431607"/>
              <a:ext cx="145734" cy="17146"/>
            </a:xfrm>
            <a:custGeom>
              <a:avLst/>
              <a:gdLst/>
              <a:ahLst/>
              <a:cxnLst/>
              <a:rect l="0" t="0" r="0" b="0"/>
              <a:pathLst>
                <a:path w="145734" h="17146">
                  <a:moveTo>
                    <a:pt x="0" y="17145"/>
                  </a:moveTo>
                  <a:lnTo>
                    <a:pt x="4551" y="17145"/>
                  </a:lnTo>
                  <a:lnTo>
                    <a:pt x="7797" y="16193"/>
                  </a:lnTo>
                  <a:lnTo>
                    <a:pt x="11865" y="14605"/>
                  </a:lnTo>
                  <a:lnTo>
                    <a:pt x="16482" y="12594"/>
                  </a:lnTo>
                  <a:lnTo>
                    <a:pt x="20514" y="11254"/>
                  </a:lnTo>
                  <a:lnTo>
                    <a:pt x="24153" y="10360"/>
                  </a:lnTo>
                  <a:lnTo>
                    <a:pt x="27533" y="9764"/>
                  </a:lnTo>
                  <a:lnTo>
                    <a:pt x="31690" y="9367"/>
                  </a:lnTo>
                  <a:lnTo>
                    <a:pt x="36367" y="9102"/>
                  </a:lnTo>
                  <a:lnTo>
                    <a:pt x="41390" y="8926"/>
                  </a:lnTo>
                  <a:lnTo>
                    <a:pt x="46643" y="7855"/>
                  </a:lnTo>
                  <a:lnTo>
                    <a:pt x="52050" y="6190"/>
                  </a:lnTo>
                  <a:lnTo>
                    <a:pt x="57561" y="4126"/>
                  </a:lnTo>
                  <a:lnTo>
                    <a:pt x="62186" y="2751"/>
                  </a:lnTo>
                  <a:lnTo>
                    <a:pt x="66222" y="1834"/>
                  </a:lnTo>
                  <a:lnTo>
                    <a:pt x="69866" y="1223"/>
                  </a:lnTo>
                  <a:lnTo>
                    <a:pt x="74200" y="815"/>
                  </a:lnTo>
                  <a:lnTo>
                    <a:pt x="78994" y="543"/>
                  </a:lnTo>
                  <a:lnTo>
                    <a:pt x="88449" y="242"/>
                  </a:lnTo>
                  <a:lnTo>
                    <a:pt x="102279" y="48"/>
                  </a:lnTo>
                  <a:lnTo>
                    <a:pt x="145733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PenAnnotation13"/>
            <p:cNvSpPr/>
            <p:nvPr/>
          </p:nvSpPr>
          <p:spPr>
            <a:xfrm>
              <a:off x="5420677" y="1345882"/>
              <a:ext cx="17146" cy="188596"/>
            </a:xfrm>
            <a:custGeom>
              <a:avLst/>
              <a:gdLst/>
              <a:ahLst/>
              <a:cxnLst/>
              <a:rect l="0" t="0" r="0" b="0"/>
              <a:pathLst>
                <a:path w="17146" h="188596">
                  <a:moveTo>
                    <a:pt x="0" y="0"/>
                  </a:moveTo>
                  <a:lnTo>
                    <a:pt x="7381" y="7381"/>
                  </a:lnTo>
                  <a:lnTo>
                    <a:pt x="7778" y="9683"/>
                  </a:lnTo>
                  <a:lnTo>
                    <a:pt x="8043" y="13123"/>
                  </a:lnTo>
                  <a:lnTo>
                    <a:pt x="8337" y="21072"/>
                  </a:lnTo>
                  <a:lnTo>
                    <a:pt x="8503" y="30903"/>
                  </a:lnTo>
                  <a:lnTo>
                    <a:pt x="8573" y="144181"/>
                  </a:lnTo>
                  <a:lnTo>
                    <a:pt x="9525" y="148508"/>
                  </a:lnTo>
                  <a:lnTo>
                    <a:pt x="11113" y="152345"/>
                  </a:lnTo>
                  <a:lnTo>
                    <a:pt x="13123" y="155856"/>
                  </a:lnTo>
                  <a:lnTo>
                    <a:pt x="14464" y="159149"/>
                  </a:lnTo>
                  <a:lnTo>
                    <a:pt x="15358" y="162297"/>
                  </a:lnTo>
                  <a:lnTo>
                    <a:pt x="16792" y="169642"/>
                  </a:lnTo>
                  <a:lnTo>
                    <a:pt x="17040" y="175465"/>
                  </a:lnTo>
                  <a:lnTo>
                    <a:pt x="17125" y="180075"/>
                  </a:lnTo>
                  <a:lnTo>
                    <a:pt x="17145" y="188595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PenAnnotation14"/>
            <p:cNvSpPr/>
            <p:nvPr/>
          </p:nvSpPr>
          <p:spPr>
            <a:xfrm>
              <a:off x="5489257" y="1345882"/>
              <a:ext cx="154262" cy="171450"/>
            </a:xfrm>
            <a:custGeom>
              <a:avLst/>
              <a:gdLst/>
              <a:ahLst/>
              <a:cxnLst/>
              <a:rect l="0" t="0" r="0" b="0"/>
              <a:pathLst>
                <a:path w="154262" h="171450">
                  <a:moveTo>
                    <a:pt x="60008" y="0"/>
                  </a:moveTo>
                  <a:lnTo>
                    <a:pt x="60008" y="12770"/>
                  </a:lnTo>
                  <a:lnTo>
                    <a:pt x="59055" y="15181"/>
                  </a:lnTo>
                  <a:lnTo>
                    <a:pt x="55457" y="20400"/>
                  </a:lnTo>
                  <a:lnTo>
                    <a:pt x="54116" y="23125"/>
                  </a:lnTo>
                  <a:lnTo>
                    <a:pt x="53222" y="25894"/>
                  </a:lnTo>
                  <a:lnTo>
                    <a:pt x="52626" y="28693"/>
                  </a:lnTo>
                  <a:lnTo>
                    <a:pt x="51277" y="31511"/>
                  </a:lnTo>
                  <a:lnTo>
                    <a:pt x="49425" y="34342"/>
                  </a:lnTo>
                  <a:lnTo>
                    <a:pt x="47237" y="37182"/>
                  </a:lnTo>
                  <a:lnTo>
                    <a:pt x="45779" y="40981"/>
                  </a:lnTo>
                  <a:lnTo>
                    <a:pt x="44807" y="45418"/>
                  </a:lnTo>
                  <a:lnTo>
                    <a:pt x="44159" y="50281"/>
                  </a:lnTo>
                  <a:lnTo>
                    <a:pt x="42774" y="54476"/>
                  </a:lnTo>
                  <a:lnTo>
                    <a:pt x="40899" y="58225"/>
                  </a:lnTo>
                  <a:lnTo>
                    <a:pt x="38696" y="61676"/>
                  </a:lnTo>
                  <a:lnTo>
                    <a:pt x="36275" y="65883"/>
                  </a:lnTo>
                  <a:lnTo>
                    <a:pt x="31044" y="75636"/>
                  </a:lnTo>
                  <a:lnTo>
                    <a:pt x="29269" y="79952"/>
                  </a:lnTo>
                  <a:lnTo>
                    <a:pt x="28085" y="83781"/>
                  </a:lnTo>
                  <a:lnTo>
                    <a:pt x="27296" y="87287"/>
                  </a:lnTo>
                  <a:lnTo>
                    <a:pt x="26770" y="91529"/>
                  </a:lnTo>
                  <a:lnTo>
                    <a:pt x="26419" y="96262"/>
                  </a:lnTo>
                  <a:lnTo>
                    <a:pt x="26029" y="105648"/>
                  </a:lnTo>
                  <a:lnTo>
                    <a:pt x="25856" y="112995"/>
                  </a:lnTo>
                  <a:lnTo>
                    <a:pt x="25721" y="148203"/>
                  </a:lnTo>
                  <a:lnTo>
                    <a:pt x="26672" y="151189"/>
                  </a:lnTo>
                  <a:lnTo>
                    <a:pt x="28259" y="154133"/>
                  </a:lnTo>
                  <a:lnTo>
                    <a:pt x="30270" y="157048"/>
                  </a:lnTo>
                  <a:lnTo>
                    <a:pt x="32562" y="159944"/>
                  </a:lnTo>
                  <a:lnTo>
                    <a:pt x="35043" y="162827"/>
                  </a:lnTo>
                  <a:lnTo>
                    <a:pt x="41318" y="169747"/>
                  </a:lnTo>
                  <a:lnTo>
                    <a:pt x="42785" y="170314"/>
                  </a:lnTo>
                  <a:lnTo>
                    <a:pt x="46956" y="170945"/>
                  </a:lnTo>
                  <a:lnTo>
                    <a:pt x="49401" y="171114"/>
                  </a:lnTo>
                  <a:lnTo>
                    <a:pt x="51985" y="171226"/>
                  </a:lnTo>
                  <a:lnTo>
                    <a:pt x="57394" y="171350"/>
                  </a:lnTo>
                  <a:lnTo>
                    <a:pt x="93137" y="171449"/>
                  </a:lnTo>
                  <a:lnTo>
                    <a:pt x="97333" y="170497"/>
                  </a:lnTo>
                  <a:lnTo>
                    <a:pt x="101084" y="168910"/>
                  </a:lnTo>
                  <a:lnTo>
                    <a:pt x="104537" y="166899"/>
                  </a:lnTo>
                  <a:lnTo>
                    <a:pt x="107792" y="164606"/>
                  </a:lnTo>
                  <a:lnTo>
                    <a:pt x="110913" y="162125"/>
                  </a:lnTo>
                  <a:lnTo>
                    <a:pt x="113947" y="159518"/>
                  </a:lnTo>
                  <a:lnTo>
                    <a:pt x="116922" y="155875"/>
                  </a:lnTo>
                  <a:lnTo>
                    <a:pt x="119858" y="151542"/>
                  </a:lnTo>
                  <a:lnTo>
                    <a:pt x="122768" y="146748"/>
                  </a:lnTo>
                  <a:lnTo>
                    <a:pt x="125661" y="142600"/>
                  </a:lnTo>
                  <a:lnTo>
                    <a:pt x="128541" y="138881"/>
                  </a:lnTo>
                  <a:lnTo>
                    <a:pt x="131414" y="135450"/>
                  </a:lnTo>
                  <a:lnTo>
                    <a:pt x="134282" y="131258"/>
                  </a:lnTo>
                  <a:lnTo>
                    <a:pt x="137146" y="126558"/>
                  </a:lnTo>
                  <a:lnTo>
                    <a:pt x="140009" y="121519"/>
                  </a:lnTo>
                  <a:lnTo>
                    <a:pt x="142869" y="117208"/>
                  </a:lnTo>
                  <a:lnTo>
                    <a:pt x="145728" y="113381"/>
                  </a:lnTo>
                  <a:lnTo>
                    <a:pt x="148587" y="109877"/>
                  </a:lnTo>
                  <a:lnTo>
                    <a:pt x="150493" y="105637"/>
                  </a:lnTo>
                  <a:lnTo>
                    <a:pt x="151764" y="100904"/>
                  </a:lnTo>
                  <a:lnTo>
                    <a:pt x="152611" y="95845"/>
                  </a:lnTo>
                  <a:lnTo>
                    <a:pt x="153175" y="91519"/>
                  </a:lnTo>
                  <a:lnTo>
                    <a:pt x="153552" y="87683"/>
                  </a:lnTo>
                  <a:lnTo>
                    <a:pt x="153803" y="84173"/>
                  </a:lnTo>
                  <a:lnTo>
                    <a:pt x="153970" y="80880"/>
                  </a:lnTo>
                  <a:lnTo>
                    <a:pt x="154157" y="74682"/>
                  </a:lnTo>
                  <a:lnTo>
                    <a:pt x="154261" y="61286"/>
                  </a:lnTo>
                  <a:lnTo>
                    <a:pt x="153323" y="57050"/>
                  </a:lnTo>
                  <a:lnTo>
                    <a:pt x="151745" y="53273"/>
                  </a:lnTo>
                  <a:lnTo>
                    <a:pt x="149741" y="49803"/>
                  </a:lnTo>
                  <a:lnTo>
                    <a:pt x="147452" y="46537"/>
                  </a:lnTo>
                  <a:lnTo>
                    <a:pt x="144974" y="43407"/>
                  </a:lnTo>
                  <a:lnTo>
                    <a:pt x="142370" y="40368"/>
                  </a:lnTo>
                  <a:lnTo>
                    <a:pt x="139680" y="37390"/>
                  </a:lnTo>
                  <a:lnTo>
                    <a:pt x="134153" y="31540"/>
                  </a:lnTo>
                  <a:lnTo>
                    <a:pt x="130393" y="28647"/>
                  </a:lnTo>
                  <a:lnTo>
                    <a:pt x="125981" y="25765"/>
                  </a:lnTo>
                  <a:lnTo>
                    <a:pt x="121135" y="22892"/>
                  </a:lnTo>
                  <a:lnTo>
                    <a:pt x="116951" y="20976"/>
                  </a:lnTo>
                  <a:lnTo>
                    <a:pt x="113211" y="19699"/>
                  </a:lnTo>
                  <a:lnTo>
                    <a:pt x="109764" y="18848"/>
                  </a:lnTo>
                  <a:lnTo>
                    <a:pt x="105561" y="17328"/>
                  </a:lnTo>
                  <a:lnTo>
                    <a:pt x="100854" y="15362"/>
                  </a:lnTo>
                  <a:lnTo>
                    <a:pt x="95811" y="13099"/>
                  </a:lnTo>
                  <a:lnTo>
                    <a:pt x="91497" y="11590"/>
                  </a:lnTo>
                  <a:lnTo>
                    <a:pt x="87668" y="10584"/>
                  </a:lnTo>
                  <a:lnTo>
                    <a:pt x="84163" y="9914"/>
                  </a:lnTo>
                  <a:lnTo>
                    <a:pt x="79921" y="8514"/>
                  </a:lnTo>
                  <a:lnTo>
                    <a:pt x="75188" y="6629"/>
                  </a:lnTo>
                  <a:lnTo>
                    <a:pt x="70128" y="4419"/>
                  </a:lnTo>
                  <a:lnTo>
                    <a:pt x="64849" y="2946"/>
                  </a:lnTo>
                  <a:lnTo>
                    <a:pt x="59426" y="1964"/>
                  </a:lnTo>
                  <a:lnTo>
                    <a:pt x="53905" y="1309"/>
                  </a:lnTo>
                  <a:lnTo>
                    <a:pt x="48319" y="873"/>
                  </a:lnTo>
                  <a:lnTo>
                    <a:pt x="42690" y="582"/>
                  </a:lnTo>
                  <a:lnTo>
                    <a:pt x="28206" y="172"/>
                  </a:lnTo>
                  <a:lnTo>
                    <a:pt x="0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525780" y="1286036"/>
            <a:ext cx="797243" cy="325595"/>
            <a:chOff x="525780" y="1286036"/>
            <a:chExt cx="797243" cy="325595"/>
          </a:xfrm>
        </p:grpSpPr>
        <p:sp>
          <p:nvSpPr>
            <p:cNvPr id="37" name="SMARTPenAnnotation15"/>
            <p:cNvSpPr/>
            <p:nvPr/>
          </p:nvSpPr>
          <p:spPr>
            <a:xfrm>
              <a:off x="525780" y="1286036"/>
              <a:ext cx="248144" cy="214117"/>
            </a:xfrm>
            <a:custGeom>
              <a:avLst/>
              <a:gdLst/>
              <a:ahLst/>
              <a:cxnLst/>
              <a:rect l="0" t="0" r="0" b="0"/>
              <a:pathLst>
                <a:path w="248144" h="214117">
                  <a:moveTo>
                    <a:pt x="8572" y="25556"/>
                  </a:moveTo>
                  <a:lnTo>
                    <a:pt x="352" y="25556"/>
                  </a:lnTo>
                  <a:lnTo>
                    <a:pt x="104" y="30107"/>
                  </a:lnTo>
                  <a:lnTo>
                    <a:pt x="13" y="45464"/>
                  </a:lnTo>
                  <a:lnTo>
                    <a:pt x="0" y="82868"/>
                  </a:lnTo>
                  <a:lnTo>
                    <a:pt x="952" y="88529"/>
                  </a:lnTo>
                  <a:lnTo>
                    <a:pt x="2540" y="94208"/>
                  </a:lnTo>
                  <a:lnTo>
                    <a:pt x="4550" y="99899"/>
                  </a:lnTo>
                  <a:lnTo>
                    <a:pt x="5891" y="106550"/>
                  </a:lnTo>
                  <a:lnTo>
                    <a:pt x="6785" y="113842"/>
                  </a:lnTo>
                  <a:lnTo>
                    <a:pt x="7380" y="121561"/>
                  </a:lnTo>
                  <a:lnTo>
                    <a:pt x="8730" y="127659"/>
                  </a:lnTo>
                  <a:lnTo>
                    <a:pt x="10582" y="132677"/>
                  </a:lnTo>
                  <a:lnTo>
                    <a:pt x="12770" y="136975"/>
                  </a:lnTo>
                  <a:lnTo>
                    <a:pt x="14228" y="141746"/>
                  </a:lnTo>
                  <a:lnTo>
                    <a:pt x="15200" y="146831"/>
                  </a:lnTo>
                  <a:lnTo>
                    <a:pt x="15848" y="152126"/>
                  </a:lnTo>
                  <a:lnTo>
                    <a:pt x="16280" y="156608"/>
                  </a:lnTo>
                  <a:lnTo>
                    <a:pt x="16568" y="160549"/>
                  </a:lnTo>
                  <a:lnTo>
                    <a:pt x="16760" y="164129"/>
                  </a:lnTo>
                  <a:lnTo>
                    <a:pt x="17841" y="168421"/>
                  </a:lnTo>
                  <a:lnTo>
                    <a:pt x="19514" y="173187"/>
                  </a:lnTo>
                  <a:lnTo>
                    <a:pt x="21581" y="178269"/>
                  </a:lnTo>
                  <a:lnTo>
                    <a:pt x="22007" y="182610"/>
                  </a:lnTo>
                  <a:lnTo>
                    <a:pt x="21339" y="186456"/>
                  </a:lnTo>
                  <a:lnTo>
                    <a:pt x="19941" y="189973"/>
                  </a:lnTo>
                  <a:lnTo>
                    <a:pt x="18387" y="196420"/>
                  </a:lnTo>
                  <a:lnTo>
                    <a:pt x="17390" y="203769"/>
                  </a:lnTo>
                  <a:lnTo>
                    <a:pt x="19793" y="207315"/>
                  </a:lnTo>
                  <a:lnTo>
                    <a:pt x="25687" y="214116"/>
                  </a:lnTo>
                  <a:lnTo>
                    <a:pt x="25708" y="209590"/>
                  </a:lnTo>
                  <a:lnTo>
                    <a:pt x="24758" y="207300"/>
                  </a:lnTo>
                  <a:lnTo>
                    <a:pt x="21163" y="202216"/>
                  </a:lnTo>
                  <a:lnTo>
                    <a:pt x="19824" y="199527"/>
                  </a:lnTo>
                  <a:lnTo>
                    <a:pt x="18335" y="193999"/>
                  </a:lnTo>
                  <a:lnTo>
                    <a:pt x="16986" y="190239"/>
                  </a:lnTo>
                  <a:lnTo>
                    <a:pt x="15134" y="185827"/>
                  </a:lnTo>
                  <a:lnTo>
                    <a:pt x="12946" y="180981"/>
                  </a:lnTo>
                  <a:lnTo>
                    <a:pt x="7976" y="170516"/>
                  </a:lnTo>
                  <a:lnTo>
                    <a:pt x="5317" y="165059"/>
                  </a:lnTo>
                  <a:lnTo>
                    <a:pt x="3545" y="159515"/>
                  </a:lnTo>
                  <a:lnTo>
                    <a:pt x="2363" y="153915"/>
                  </a:lnTo>
                  <a:lnTo>
                    <a:pt x="1575" y="148276"/>
                  </a:lnTo>
                  <a:lnTo>
                    <a:pt x="1050" y="142612"/>
                  </a:lnTo>
                  <a:lnTo>
                    <a:pt x="700" y="136931"/>
                  </a:lnTo>
                  <a:lnTo>
                    <a:pt x="466" y="131238"/>
                  </a:lnTo>
                  <a:lnTo>
                    <a:pt x="2216" y="126491"/>
                  </a:lnTo>
                  <a:lnTo>
                    <a:pt x="5287" y="122373"/>
                  </a:lnTo>
                  <a:lnTo>
                    <a:pt x="9239" y="118676"/>
                  </a:lnTo>
                  <a:lnTo>
                    <a:pt x="11874" y="114306"/>
                  </a:lnTo>
                  <a:lnTo>
                    <a:pt x="13631" y="109488"/>
                  </a:lnTo>
                  <a:lnTo>
                    <a:pt x="14802" y="104370"/>
                  </a:lnTo>
                  <a:lnTo>
                    <a:pt x="16535" y="100007"/>
                  </a:lnTo>
                  <a:lnTo>
                    <a:pt x="18643" y="96145"/>
                  </a:lnTo>
                  <a:lnTo>
                    <a:pt x="21001" y="92618"/>
                  </a:lnTo>
                  <a:lnTo>
                    <a:pt x="26161" y="86159"/>
                  </a:lnTo>
                  <a:lnTo>
                    <a:pt x="32684" y="78802"/>
                  </a:lnTo>
                  <a:lnTo>
                    <a:pt x="38365" y="72977"/>
                  </a:lnTo>
                  <a:lnTo>
                    <a:pt x="40816" y="71457"/>
                  </a:lnTo>
                  <a:lnTo>
                    <a:pt x="47865" y="69319"/>
                  </a:lnTo>
                  <a:lnTo>
                    <a:pt x="49848" y="68819"/>
                  </a:lnTo>
                  <a:lnTo>
                    <a:pt x="51329" y="69638"/>
                  </a:lnTo>
                  <a:lnTo>
                    <a:pt x="58676" y="75835"/>
                  </a:lnTo>
                  <a:lnTo>
                    <a:pt x="64163" y="81199"/>
                  </a:lnTo>
                  <a:lnTo>
                    <a:pt x="66588" y="84559"/>
                  </a:lnTo>
                  <a:lnTo>
                    <a:pt x="69157" y="88704"/>
                  </a:lnTo>
                  <a:lnTo>
                    <a:pt x="71822" y="93372"/>
                  </a:lnTo>
                  <a:lnTo>
                    <a:pt x="74551" y="97437"/>
                  </a:lnTo>
                  <a:lnTo>
                    <a:pt x="77323" y="101099"/>
                  </a:lnTo>
                  <a:lnTo>
                    <a:pt x="80123" y="104493"/>
                  </a:lnTo>
                  <a:lnTo>
                    <a:pt x="81990" y="108661"/>
                  </a:lnTo>
                  <a:lnTo>
                    <a:pt x="83235" y="113344"/>
                  </a:lnTo>
                  <a:lnTo>
                    <a:pt x="84065" y="118371"/>
                  </a:lnTo>
                  <a:lnTo>
                    <a:pt x="84618" y="122676"/>
                  </a:lnTo>
                  <a:lnTo>
                    <a:pt x="84987" y="126497"/>
                  </a:lnTo>
                  <a:lnTo>
                    <a:pt x="85233" y="129998"/>
                  </a:lnTo>
                  <a:lnTo>
                    <a:pt x="85397" y="134236"/>
                  </a:lnTo>
                  <a:lnTo>
                    <a:pt x="85627" y="148351"/>
                  </a:lnTo>
                  <a:lnTo>
                    <a:pt x="85712" y="165187"/>
                  </a:lnTo>
                  <a:lnTo>
                    <a:pt x="84763" y="168173"/>
                  </a:lnTo>
                  <a:lnTo>
                    <a:pt x="81170" y="174032"/>
                  </a:lnTo>
                  <a:lnTo>
                    <a:pt x="77161" y="179848"/>
                  </a:lnTo>
                  <a:lnTo>
                    <a:pt x="77153" y="163377"/>
                  </a:lnTo>
                  <a:lnTo>
                    <a:pt x="76200" y="159347"/>
                  </a:lnTo>
                  <a:lnTo>
                    <a:pt x="74612" y="155707"/>
                  </a:lnTo>
                  <a:lnTo>
                    <a:pt x="72601" y="152329"/>
                  </a:lnTo>
                  <a:lnTo>
                    <a:pt x="71261" y="148171"/>
                  </a:lnTo>
                  <a:lnTo>
                    <a:pt x="70367" y="143494"/>
                  </a:lnTo>
                  <a:lnTo>
                    <a:pt x="69771" y="138472"/>
                  </a:lnTo>
                  <a:lnTo>
                    <a:pt x="69374" y="133218"/>
                  </a:lnTo>
                  <a:lnTo>
                    <a:pt x="69109" y="127811"/>
                  </a:lnTo>
                  <a:lnTo>
                    <a:pt x="68815" y="115770"/>
                  </a:lnTo>
                  <a:lnTo>
                    <a:pt x="68684" y="100894"/>
                  </a:lnTo>
                  <a:lnTo>
                    <a:pt x="69602" y="93879"/>
                  </a:lnTo>
                  <a:lnTo>
                    <a:pt x="71166" y="87297"/>
                  </a:lnTo>
                  <a:lnTo>
                    <a:pt x="73161" y="81004"/>
                  </a:lnTo>
                  <a:lnTo>
                    <a:pt x="76397" y="74904"/>
                  </a:lnTo>
                  <a:lnTo>
                    <a:pt x="80458" y="68932"/>
                  </a:lnTo>
                  <a:lnTo>
                    <a:pt x="85071" y="63046"/>
                  </a:lnTo>
                  <a:lnTo>
                    <a:pt x="90051" y="57217"/>
                  </a:lnTo>
                  <a:lnTo>
                    <a:pt x="95277" y="51426"/>
                  </a:lnTo>
                  <a:lnTo>
                    <a:pt x="100665" y="45660"/>
                  </a:lnTo>
                  <a:lnTo>
                    <a:pt x="107115" y="39911"/>
                  </a:lnTo>
                  <a:lnTo>
                    <a:pt x="114272" y="34174"/>
                  </a:lnTo>
                  <a:lnTo>
                    <a:pt x="121901" y="28444"/>
                  </a:lnTo>
                  <a:lnTo>
                    <a:pt x="127940" y="23671"/>
                  </a:lnTo>
                  <a:lnTo>
                    <a:pt x="132918" y="19537"/>
                  </a:lnTo>
                  <a:lnTo>
                    <a:pt x="137189" y="15828"/>
                  </a:lnTo>
                  <a:lnTo>
                    <a:pt x="141942" y="12403"/>
                  </a:lnTo>
                  <a:lnTo>
                    <a:pt x="147015" y="9168"/>
                  </a:lnTo>
                  <a:lnTo>
                    <a:pt x="152302" y="6058"/>
                  </a:lnTo>
                  <a:lnTo>
                    <a:pt x="156780" y="3985"/>
                  </a:lnTo>
                  <a:lnTo>
                    <a:pt x="164295" y="1681"/>
                  </a:lnTo>
                  <a:lnTo>
                    <a:pt x="170809" y="658"/>
                  </a:lnTo>
                  <a:lnTo>
                    <a:pt x="176880" y="203"/>
                  </a:lnTo>
                  <a:lnTo>
                    <a:pt x="182753" y="0"/>
                  </a:lnTo>
                  <a:lnTo>
                    <a:pt x="185653" y="899"/>
                  </a:lnTo>
                  <a:lnTo>
                    <a:pt x="193332" y="5762"/>
                  </a:lnTo>
                  <a:lnTo>
                    <a:pt x="196983" y="8579"/>
                  </a:lnTo>
                  <a:lnTo>
                    <a:pt x="201213" y="12613"/>
                  </a:lnTo>
                  <a:lnTo>
                    <a:pt x="203674" y="15975"/>
                  </a:lnTo>
                  <a:lnTo>
                    <a:pt x="206268" y="20121"/>
                  </a:lnTo>
                  <a:lnTo>
                    <a:pt x="208949" y="24790"/>
                  </a:lnTo>
                  <a:lnTo>
                    <a:pt x="210737" y="28855"/>
                  </a:lnTo>
                  <a:lnTo>
                    <a:pt x="211928" y="32518"/>
                  </a:lnTo>
                  <a:lnTo>
                    <a:pt x="212723" y="35912"/>
                  </a:lnTo>
                  <a:lnTo>
                    <a:pt x="214205" y="40080"/>
                  </a:lnTo>
                  <a:lnTo>
                    <a:pt x="216146" y="44764"/>
                  </a:lnTo>
                  <a:lnTo>
                    <a:pt x="218392" y="49791"/>
                  </a:lnTo>
                  <a:lnTo>
                    <a:pt x="223428" y="60457"/>
                  </a:lnTo>
                  <a:lnTo>
                    <a:pt x="226104" y="65969"/>
                  </a:lnTo>
                  <a:lnTo>
                    <a:pt x="227888" y="70595"/>
                  </a:lnTo>
                  <a:lnTo>
                    <a:pt x="229078" y="74632"/>
                  </a:lnTo>
                  <a:lnTo>
                    <a:pt x="229871" y="78276"/>
                  </a:lnTo>
                  <a:lnTo>
                    <a:pt x="230400" y="82610"/>
                  </a:lnTo>
                  <a:lnTo>
                    <a:pt x="230752" y="87405"/>
                  </a:lnTo>
                  <a:lnTo>
                    <a:pt x="230987" y="92506"/>
                  </a:lnTo>
                  <a:lnTo>
                    <a:pt x="231248" y="103254"/>
                  </a:lnTo>
                  <a:lnTo>
                    <a:pt x="231318" y="108787"/>
                  </a:lnTo>
                  <a:lnTo>
                    <a:pt x="232317" y="113428"/>
                  </a:lnTo>
                  <a:lnTo>
                    <a:pt x="233935" y="117475"/>
                  </a:lnTo>
                  <a:lnTo>
                    <a:pt x="235966" y="121125"/>
                  </a:lnTo>
                  <a:lnTo>
                    <a:pt x="240764" y="127721"/>
                  </a:lnTo>
                  <a:lnTo>
                    <a:pt x="243376" y="130814"/>
                  </a:lnTo>
                  <a:lnTo>
                    <a:pt x="245118" y="134780"/>
                  </a:lnTo>
                  <a:lnTo>
                    <a:pt x="246279" y="139330"/>
                  </a:lnTo>
                  <a:lnTo>
                    <a:pt x="247054" y="144268"/>
                  </a:lnTo>
                  <a:lnTo>
                    <a:pt x="247570" y="148512"/>
                  </a:lnTo>
                  <a:lnTo>
                    <a:pt x="247914" y="152294"/>
                  </a:lnTo>
                  <a:lnTo>
                    <a:pt x="248143" y="155768"/>
                  </a:lnTo>
                  <a:lnTo>
                    <a:pt x="247344" y="159037"/>
                  </a:lnTo>
                  <a:lnTo>
                    <a:pt x="245858" y="162168"/>
                  </a:lnTo>
                  <a:lnTo>
                    <a:pt x="240029" y="171289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PenAnnotation16"/>
            <p:cNvSpPr/>
            <p:nvPr/>
          </p:nvSpPr>
          <p:spPr>
            <a:xfrm>
              <a:off x="851534" y="1431607"/>
              <a:ext cx="17146" cy="180024"/>
            </a:xfrm>
            <a:custGeom>
              <a:avLst/>
              <a:gdLst/>
              <a:ahLst/>
              <a:cxnLst/>
              <a:rect l="0" t="0" r="0" b="0"/>
              <a:pathLst>
                <a:path w="17146" h="180024">
                  <a:moveTo>
                    <a:pt x="0" y="0"/>
                  </a:moveTo>
                  <a:lnTo>
                    <a:pt x="0" y="36000"/>
                  </a:lnTo>
                  <a:lnTo>
                    <a:pt x="953" y="40192"/>
                  </a:lnTo>
                  <a:lnTo>
                    <a:pt x="2540" y="44892"/>
                  </a:lnTo>
                  <a:lnTo>
                    <a:pt x="4551" y="49931"/>
                  </a:lnTo>
                  <a:lnTo>
                    <a:pt x="6844" y="55195"/>
                  </a:lnTo>
                  <a:lnTo>
                    <a:pt x="11932" y="66123"/>
                  </a:lnTo>
                  <a:lnTo>
                    <a:pt x="13670" y="71705"/>
                  </a:lnTo>
                  <a:lnTo>
                    <a:pt x="14828" y="77331"/>
                  </a:lnTo>
                  <a:lnTo>
                    <a:pt x="15601" y="82986"/>
                  </a:lnTo>
                  <a:lnTo>
                    <a:pt x="16116" y="88662"/>
                  </a:lnTo>
                  <a:lnTo>
                    <a:pt x="16459" y="94350"/>
                  </a:lnTo>
                  <a:lnTo>
                    <a:pt x="16840" y="105751"/>
                  </a:lnTo>
                  <a:lnTo>
                    <a:pt x="17119" y="133176"/>
                  </a:lnTo>
                  <a:lnTo>
                    <a:pt x="17142" y="148442"/>
                  </a:lnTo>
                  <a:lnTo>
                    <a:pt x="16191" y="151349"/>
                  </a:lnTo>
                  <a:lnTo>
                    <a:pt x="14604" y="154239"/>
                  </a:lnTo>
                  <a:lnTo>
                    <a:pt x="12593" y="157118"/>
                  </a:lnTo>
                  <a:lnTo>
                    <a:pt x="11253" y="159991"/>
                  </a:lnTo>
                  <a:lnTo>
                    <a:pt x="10360" y="162858"/>
                  </a:lnTo>
                  <a:lnTo>
                    <a:pt x="8926" y="169753"/>
                  </a:lnTo>
                  <a:lnTo>
                    <a:pt x="8730" y="173236"/>
                  </a:lnTo>
                  <a:lnTo>
                    <a:pt x="8678" y="175498"/>
                  </a:lnTo>
                  <a:lnTo>
                    <a:pt x="9595" y="177006"/>
                  </a:lnTo>
                  <a:lnTo>
                    <a:pt x="11159" y="178012"/>
                  </a:lnTo>
                  <a:lnTo>
                    <a:pt x="17145" y="180023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PenAnnotation17"/>
            <p:cNvSpPr/>
            <p:nvPr/>
          </p:nvSpPr>
          <p:spPr>
            <a:xfrm>
              <a:off x="1014517" y="1354455"/>
              <a:ext cx="308506" cy="188475"/>
            </a:xfrm>
            <a:custGeom>
              <a:avLst/>
              <a:gdLst/>
              <a:ahLst/>
              <a:cxnLst/>
              <a:rect l="0" t="0" r="0" b="0"/>
              <a:pathLst>
                <a:path w="308506" h="188475">
                  <a:moveTo>
                    <a:pt x="8467" y="8572"/>
                  </a:moveTo>
                  <a:lnTo>
                    <a:pt x="8467" y="353"/>
                  </a:lnTo>
                  <a:lnTo>
                    <a:pt x="0" y="2"/>
                  </a:lnTo>
                  <a:lnTo>
                    <a:pt x="4477" y="0"/>
                  </a:lnTo>
                  <a:lnTo>
                    <a:pt x="5807" y="953"/>
                  </a:lnTo>
                  <a:lnTo>
                    <a:pt x="6694" y="2540"/>
                  </a:lnTo>
                  <a:lnTo>
                    <a:pt x="7679" y="6844"/>
                  </a:lnTo>
                  <a:lnTo>
                    <a:pt x="8117" y="11931"/>
                  </a:lnTo>
                  <a:lnTo>
                    <a:pt x="8312" y="17368"/>
                  </a:lnTo>
                  <a:lnTo>
                    <a:pt x="8437" y="28619"/>
                  </a:lnTo>
                  <a:lnTo>
                    <a:pt x="9399" y="32414"/>
                  </a:lnTo>
                  <a:lnTo>
                    <a:pt x="10994" y="36849"/>
                  </a:lnTo>
                  <a:lnTo>
                    <a:pt x="13009" y="41711"/>
                  </a:lnTo>
                  <a:lnTo>
                    <a:pt x="14353" y="46857"/>
                  </a:lnTo>
                  <a:lnTo>
                    <a:pt x="15249" y="52193"/>
                  </a:lnTo>
                  <a:lnTo>
                    <a:pt x="15846" y="57655"/>
                  </a:lnTo>
                  <a:lnTo>
                    <a:pt x="17196" y="63202"/>
                  </a:lnTo>
                  <a:lnTo>
                    <a:pt x="19049" y="68804"/>
                  </a:lnTo>
                  <a:lnTo>
                    <a:pt x="21237" y="74444"/>
                  </a:lnTo>
                  <a:lnTo>
                    <a:pt x="22695" y="80109"/>
                  </a:lnTo>
                  <a:lnTo>
                    <a:pt x="23668" y="85791"/>
                  </a:lnTo>
                  <a:lnTo>
                    <a:pt x="24316" y="91484"/>
                  </a:lnTo>
                  <a:lnTo>
                    <a:pt x="24748" y="97184"/>
                  </a:lnTo>
                  <a:lnTo>
                    <a:pt x="25036" y="102889"/>
                  </a:lnTo>
                  <a:lnTo>
                    <a:pt x="25228" y="108598"/>
                  </a:lnTo>
                  <a:lnTo>
                    <a:pt x="26309" y="114308"/>
                  </a:lnTo>
                  <a:lnTo>
                    <a:pt x="27982" y="120020"/>
                  </a:lnTo>
                  <a:lnTo>
                    <a:pt x="30049" y="125733"/>
                  </a:lnTo>
                  <a:lnTo>
                    <a:pt x="31428" y="130495"/>
                  </a:lnTo>
                  <a:lnTo>
                    <a:pt x="32347" y="134621"/>
                  </a:lnTo>
                  <a:lnTo>
                    <a:pt x="32960" y="138325"/>
                  </a:lnTo>
                  <a:lnTo>
                    <a:pt x="33368" y="141746"/>
                  </a:lnTo>
                  <a:lnTo>
                    <a:pt x="33640" y="144980"/>
                  </a:lnTo>
                  <a:lnTo>
                    <a:pt x="33822" y="148088"/>
                  </a:lnTo>
                  <a:lnTo>
                    <a:pt x="34024" y="156622"/>
                  </a:lnTo>
                  <a:lnTo>
                    <a:pt x="34153" y="173071"/>
                  </a:lnTo>
                  <a:lnTo>
                    <a:pt x="35116" y="175388"/>
                  </a:lnTo>
                  <a:lnTo>
                    <a:pt x="36711" y="176933"/>
                  </a:lnTo>
                  <a:lnTo>
                    <a:pt x="38726" y="177963"/>
                  </a:lnTo>
                  <a:lnTo>
                    <a:pt x="40070" y="179602"/>
                  </a:lnTo>
                  <a:lnTo>
                    <a:pt x="40966" y="181647"/>
                  </a:lnTo>
                  <a:lnTo>
                    <a:pt x="42726" y="188474"/>
                  </a:lnTo>
                  <a:lnTo>
                    <a:pt x="42748" y="184008"/>
                  </a:lnTo>
                  <a:lnTo>
                    <a:pt x="41799" y="181727"/>
                  </a:lnTo>
                  <a:lnTo>
                    <a:pt x="38204" y="176652"/>
                  </a:lnTo>
                  <a:lnTo>
                    <a:pt x="36864" y="173965"/>
                  </a:lnTo>
                  <a:lnTo>
                    <a:pt x="35376" y="168440"/>
                  </a:lnTo>
                  <a:lnTo>
                    <a:pt x="32174" y="162810"/>
                  </a:lnTo>
                  <a:lnTo>
                    <a:pt x="29987" y="159975"/>
                  </a:lnTo>
                  <a:lnTo>
                    <a:pt x="28529" y="156180"/>
                  </a:lnTo>
                  <a:lnTo>
                    <a:pt x="27557" y="151745"/>
                  </a:lnTo>
                  <a:lnTo>
                    <a:pt x="26909" y="146883"/>
                  </a:lnTo>
                  <a:lnTo>
                    <a:pt x="26477" y="141737"/>
                  </a:lnTo>
                  <a:lnTo>
                    <a:pt x="26188" y="136401"/>
                  </a:lnTo>
                  <a:lnTo>
                    <a:pt x="25868" y="125392"/>
                  </a:lnTo>
                  <a:lnTo>
                    <a:pt x="25726" y="114150"/>
                  </a:lnTo>
                  <a:lnTo>
                    <a:pt x="26641" y="108485"/>
                  </a:lnTo>
                  <a:lnTo>
                    <a:pt x="28203" y="102803"/>
                  </a:lnTo>
                  <a:lnTo>
                    <a:pt x="30197" y="97110"/>
                  </a:lnTo>
                  <a:lnTo>
                    <a:pt x="32479" y="91410"/>
                  </a:lnTo>
                  <a:lnTo>
                    <a:pt x="34952" y="85705"/>
                  </a:lnTo>
                  <a:lnTo>
                    <a:pt x="37554" y="79996"/>
                  </a:lnTo>
                  <a:lnTo>
                    <a:pt x="41194" y="74286"/>
                  </a:lnTo>
                  <a:lnTo>
                    <a:pt x="45525" y="68574"/>
                  </a:lnTo>
                  <a:lnTo>
                    <a:pt x="50318" y="62861"/>
                  </a:lnTo>
                  <a:lnTo>
                    <a:pt x="55417" y="57147"/>
                  </a:lnTo>
                  <a:lnTo>
                    <a:pt x="66164" y="45718"/>
                  </a:lnTo>
                  <a:lnTo>
                    <a:pt x="70744" y="40004"/>
                  </a:lnTo>
                  <a:lnTo>
                    <a:pt x="74750" y="34289"/>
                  </a:lnTo>
                  <a:lnTo>
                    <a:pt x="78374" y="28574"/>
                  </a:lnTo>
                  <a:lnTo>
                    <a:pt x="81742" y="23812"/>
                  </a:lnTo>
                  <a:lnTo>
                    <a:pt x="84939" y="19684"/>
                  </a:lnTo>
                  <a:lnTo>
                    <a:pt x="88024" y="15980"/>
                  </a:lnTo>
                  <a:lnTo>
                    <a:pt x="91985" y="13511"/>
                  </a:lnTo>
                  <a:lnTo>
                    <a:pt x="101466" y="10767"/>
                  </a:lnTo>
                  <a:lnTo>
                    <a:pt x="109490" y="7008"/>
                  </a:lnTo>
                  <a:lnTo>
                    <a:pt x="112964" y="4672"/>
                  </a:lnTo>
                  <a:lnTo>
                    <a:pt x="119363" y="2076"/>
                  </a:lnTo>
                  <a:lnTo>
                    <a:pt x="122403" y="1384"/>
                  </a:lnTo>
                  <a:lnTo>
                    <a:pt x="125382" y="1875"/>
                  </a:lnTo>
                  <a:lnTo>
                    <a:pt x="131232" y="4961"/>
                  </a:lnTo>
                  <a:lnTo>
                    <a:pt x="133173" y="7117"/>
                  </a:lnTo>
                  <a:lnTo>
                    <a:pt x="134467" y="9507"/>
                  </a:lnTo>
                  <a:lnTo>
                    <a:pt x="135330" y="12053"/>
                  </a:lnTo>
                  <a:lnTo>
                    <a:pt x="137810" y="14702"/>
                  </a:lnTo>
                  <a:lnTo>
                    <a:pt x="145646" y="20187"/>
                  </a:lnTo>
                  <a:lnTo>
                    <a:pt x="148497" y="23935"/>
                  </a:lnTo>
                  <a:lnTo>
                    <a:pt x="150398" y="28339"/>
                  </a:lnTo>
                  <a:lnTo>
                    <a:pt x="151665" y="33180"/>
                  </a:lnTo>
                  <a:lnTo>
                    <a:pt x="152510" y="38312"/>
                  </a:lnTo>
                  <a:lnTo>
                    <a:pt x="153073" y="43639"/>
                  </a:lnTo>
                  <a:lnTo>
                    <a:pt x="153449" y="49095"/>
                  </a:lnTo>
                  <a:lnTo>
                    <a:pt x="153699" y="54637"/>
                  </a:lnTo>
                  <a:lnTo>
                    <a:pt x="153977" y="65876"/>
                  </a:lnTo>
                  <a:lnTo>
                    <a:pt x="155004" y="71539"/>
                  </a:lnTo>
                  <a:lnTo>
                    <a:pt x="156641" y="77220"/>
                  </a:lnTo>
                  <a:lnTo>
                    <a:pt x="158685" y="82913"/>
                  </a:lnTo>
                  <a:lnTo>
                    <a:pt x="160047" y="88612"/>
                  </a:lnTo>
                  <a:lnTo>
                    <a:pt x="160956" y="94317"/>
                  </a:lnTo>
                  <a:lnTo>
                    <a:pt x="161561" y="100026"/>
                  </a:lnTo>
                  <a:lnTo>
                    <a:pt x="161965" y="106689"/>
                  </a:lnTo>
                  <a:lnTo>
                    <a:pt x="162413" y="121712"/>
                  </a:lnTo>
                  <a:lnTo>
                    <a:pt x="162666" y="137133"/>
                  </a:lnTo>
                  <a:lnTo>
                    <a:pt x="163654" y="141905"/>
                  </a:lnTo>
                  <a:lnTo>
                    <a:pt x="165265" y="146990"/>
                  </a:lnTo>
                  <a:lnTo>
                    <a:pt x="167292" y="152286"/>
                  </a:lnTo>
                  <a:lnTo>
                    <a:pt x="168643" y="156769"/>
                  </a:lnTo>
                  <a:lnTo>
                    <a:pt x="169543" y="160710"/>
                  </a:lnTo>
                  <a:lnTo>
                    <a:pt x="170144" y="164290"/>
                  </a:lnTo>
                  <a:lnTo>
                    <a:pt x="171497" y="166676"/>
                  </a:lnTo>
                  <a:lnTo>
                    <a:pt x="173351" y="168267"/>
                  </a:lnTo>
                  <a:lnTo>
                    <a:pt x="175540" y="169328"/>
                  </a:lnTo>
                  <a:lnTo>
                    <a:pt x="180512" y="173047"/>
                  </a:lnTo>
                  <a:lnTo>
                    <a:pt x="183171" y="175372"/>
                  </a:lnTo>
                  <a:lnTo>
                    <a:pt x="186849" y="176922"/>
                  </a:lnTo>
                  <a:lnTo>
                    <a:pt x="196016" y="178644"/>
                  </a:lnTo>
                  <a:lnTo>
                    <a:pt x="200175" y="178151"/>
                  </a:lnTo>
                  <a:lnTo>
                    <a:pt x="203900" y="176870"/>
                  </a:lnTo>
                  <a:lnTo>
                    <a:pt x="210579" y="173858"/>
                  </a:lnTo>
                  <a:lnTo>
                    <a:pt x="216722" y="172520"/>
                  </a:lnTo>
                  <a:lnTo>
                    <a:pt x="225168" y="166845"/>
                  </a:lnTo>
                  <a:lnTo>
                    <a:pt x="230087" y="162665"/>
                  </a:lnTo>
                  <a:lnTo>
                    <a:pt x="234319" y="157973"/>
                  </a:lnTo>
                  <a:lnTo>
                    <a:pt x="238092" y="152940"/>
                  </a:lnTo>
                  <a:lnTo>
                    <a:pt x="241561" y="147680"/>
                  </a:lnTo>
                  <a:lnTo>
                    <a:pt x="245778" y="142268"/>
                  </a:lnTo>
                  <a:lnTo>
                    <a:pt x="250495" y="136755"/>
                  </a:lnTo>
                  <a:lnTo>
                    <a:pt x="255544" y="131175"/>
                  </a:lnTo>
                  <a:lnTo>
                    <a:pt x="259862" y="124597"/>
                  </a:lnTo>
                  <a:lnTo>
                    <a:pt x="263694" y="117355"/>
                  </a:lnTo>
                  <a:lnTo>
                    <a:pt x="270492" y="102640"/>
                  </a:lnTo>
                  <a:lnTo>
                    <a:pt x="276688" y="89750"/>
                  </a:lnTo>
                  <a:lnTo>
                    <a:pt x="279673" y="84598"/>
                  </a:lnTo>
                  <a:lnTo>
                    <a:pt x="282616" y="80211"/>
                  </a:lnTo>
                  <a:lnTo>
                    <a:pt x="285531" y="76334"/>
                  </a:lnTo>
                  <a:lnTo>
                    <a:pt x="288426" y="72797"/>
                  </a:lnTo>
                  <a:lnTo>
                    <a:pt x="291309" y="69486"/>
                  </a:lnTo>
                  <a:lnTo>
                    <a:pt x="294184" y="66326"/>
                  </a:lnTo>
                  <a:lnTo>
                    <a:pt x="299917" y="60276"/>
                  </a:lnTo>
                  <a:lnTo>
                    <a:pt x="308505" y="51435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2857500" y="1568811"/>
            <a:ext cx="3283118" cy="265704"/>
            <a:chOff x="2857500" y="1568811"/>
            <a:chExt cx="3283118" cy="265704"/>
          </a:xfrm>
        </p:grpSpPr>
        <p:sp>
          <p:nvSpPr>
            <p:cNvPr id="42" name="SMARTPenAnnotation18"/>
            <p:cNvSpPr/>
            <p:nvPr/>
          </p:nvSpPr>
          <p:spPr>
            <a:xfrm>
              <a:off x="2857500" y="1645920"/>
              <a:ext cx="325755" cy="175969"/>
            </a:xfrm>
            <a:custGeom>
              <a:avLst/>
              <a:gdLst/>
              <a:ahLst/>
              <a:cxnLst/>
              <a:rect l="0" t="0" r="0" b="0"/>
              <a:pathLst>
                <a:path w="325755" h="175969">
                  <a:moveTo>
                    <a:pt x="0" y="0"/>
                  </a:moveTo>
                  <a:lnTo>
                    <a:pt x="0" y="11931"/>
                  </a:lnTo>
                  <a:lnTo>
                    <a:pt x="952" y="14622"/>
                  </a:lnTo>
                  <a:lnTo>
                    <a:pt x="2539" y="17368"/>
                  </a:lnTo>
                  <a:lnTo>
                    <a:pt x="4550" y="20151"/>
                  </a:lnTo>
                  <a:lnTo>
                    <a:pt x="5891" y="23911"/>
                  </a:lnTo>
                  <a:lnTo>
                    <a:pt x="6785" y="28323"/>
                  </a:lnTo>
                  <a:lnTo>
                    <a:pt x="7380" y="33169"/>
                  </a:lnTo>
                  <a:lnTo>
                    <a:pt x="7778" y="39258"/>
                  </a:lnTo>
                  <a:lnTo>
                    <a:pt x="8042" y="46174"/>
                  </a:lnTo>
                  <a:lnTo>
                    <a:pt x="8415" y="67021"/>
                  </a:lnTo>
                  <a:lnTo>
                    <a:pt x="8569" y="136752"/>
                  </a:lnTo>
                  <a:lnTo>
                    <a:pt x="7618" y="141650"/>
                  </a:lnTo>
                  <a:lnTo>
                    <a:pt x="6031" y="146821"/>
                  </a:lnTo>
                  <a:lnTo>
                    <a:pt x="4020" y="152173"/>
                  </a:lnTo>
                  <a:lnTo>
                    <a:pt x="2680" y="156694"/>
                  </a:lnTo>
                  <a:lnTo>
                    <a:pt x="1787" y="160660"/>
                  </a:lnTo>
                  <a:lnTo>
                    <a:pt x="352" y="169318"/>
                  </a:lnTo>
                  <a:lnTo>
                    <a:pt x="156" y="173042"/>
                  </a:lnTo>
                  <a:lnTo>
                    <a:pt x="69" y="175968"/>
                  </a:lnTo>
                  <a:lnTo>
                    <a:pt x="6" y="171019"/>
                  </a:lnTo>
                  <a:lnTo>
                    <a:pt x="0" y="114978"/>
                  </a:lnTo>
                  <a:lnTo>
                    <a:pt x="952" y="109037"/>
                  </a:lnTo>
                  <a:lnTo>
                    <a:pt x="2539" y="103171"/>
                  </a:lnTo>
                  <a:lnTo>
                    <a:pt x="11931" y="75518"/>
                  </a:lnTo>
                  <a:lnTo>
                    <a:pt x="15574" y="69395"/>
                  </a:lnTo>
                  <a:lnTo>
                    <a:pt x="19908" y="64361"/>
                  </a:lnTo>
                  <a:lnTo>
                    <a:pt x="24702" y="60052"/>
                  </a:lnTo>
                  <a:lnTo>
                    <a:pt x="28850" y="55275"/>
                  </a:lnTo>
                  <a:lnTo>
                    <a:pt x="32568" y="50184"/>
                  </a:lnTo>
                  <a:lnTo>
                    <a:pt x="35999" y="44886"/>
                  </a:lnTo>
                  <a:lnTo>
                    <a:pt x="40192" y="40402"/>
                  </a:lnTo>
                  <a:lnTo>
                    <a:pt x="44892" y="36459"/>
                  </a:lnTo>
                  <a:lnTo>
                    <a:pt x="49930" y="32879"/>
                  </a:lnTo>
                  <a:lnTo>
                    <a:pt x="55194" y="29539"/>
                  </a:lnTo>
                  <a:lnTo>
                    <a:pt x="60608" y="26360"/>
                  </a:lnTo>
                  <a:lnTo>
                    <a:pt x="70752" y="21240"/>
                  </a:lnTo>
                  <a:lnTo>
                    <a:pt x="78435" y="18965"/>
                  </a:lnTo>
                  <a:lnTo>
                    <a:pt x="87565" y="17954"/>
                  </a:lnTo>
                  <a:lnTo>
                    <a:pt x="92666" y="17684"/>
                  </a:lnTo>
                  <a:lnTo>
                    <a:pt x="97020" y="18457"/>
                  </a:lnTo>
                  <a:lnTo>
                    <a:pt x="104397" y="21855"/>
                  </a:lnTo>
                  <a:lnTo>
                    <a:pt x="118456" y="29124"/>
                  </a:lnTo>
                  <a:lnTo>
                    <a:pt x="122786" y="32751"/>
                  </a:lnTo>
                  <a:lnTo>
                    <a:pt x="126625" y="37074"/>
                  </a:lnTo>
                  <a:lnTo>
                    <a:pt x="130136" y="41861"/>
                  </a:lnTo>
                  <a:lnTo>
                    <a:pt x="133430" y="46957"/>
                  </a:lnTo>
                  <a:lnTo>
                    <a:pt x="136578" y="52259"/>
                  </a:lnTo>
                  <a:lnTo>
                    <a:pt x="139629" y="57700"/>
                  </a:lnTo>
                  <a:lnTo>
                    <a:pt x="142616" y="62279"/>
                  </a:lnTo>
                  <a:lnTo>
                    <a:pt x="145560" y="66284"/>
                  </a:lnTo>
                  <a:lnTo>
                    <a:pt x="148475" y="69907"/>
                  </a:lnTo>
                  <a:lnTo>
                    <a:pt x="151370" y="74227"/>
                  </a:lnTo>
                  <a:lnTo>
                    <a:pt x="154253" y="79012"/>
                  </a:lnTo>
                  <a:lnTo>
                    <a:pt x="157128" y="84107"/>
                  </a:lnTo>
                  <a:lnTo>
                    <a:pt x="159044" y="89409"/>
                  </a:lnTo>
                  <a:lnTo>
                    <a:pt x="160322" y="94848"/>
                  </a:lnTo>
                  <a:lnTo>
                    <a:pt x="161174" y="100379"/>
                  </a:lnTo>
                  <a:lnTo>
                    <a:pt x="162694" y="105020"/>
                  </a:lnTo>
                  <a:lnTo>
                    <a:pt x="164660" y="109065"/>
                  </a:lnTo>
                  <a:lnTo>
                    <a:pt x="166923" y="112715"/>
                  </a:lnTo>
                  <a:lnTo>
                    <a:pt x="168432" y="117053"/>
                  </a:lnTo>
                  <a:lnTo>
                    <a:pt x="169438" y="121850"/>
                  </a:lnTo>
                  <a:lnTo>
                    <a:pt x="171052" y="134136"/>
                  </a:lnTo>
                  <a:lnTo>
                    <a:pt x="171273" y="138356"/>
                  </a:lnTo>
                  <a:lnTo>
                    <a:pt x="171439" y="145300"/>
                  </a:lnTo>
                  <a:lnTo>
                    <a:pt x="166896" y="145604"/>
                  </a:lnTo>
                  <a:lnTo>
                    <a:pt x="165556" y="144694"/>
                  </a:lnTo>
                  <a:lnTo>
                    <a:pt x="164663" y="143135"/>
                  </a:lnTo>
                  <a:lnTo>
                    <a:pt x="163671" y="138863"/>
                  </a:lnTo>
                  <a:lnTo>
                    <a:pt x="163230" y="133789"/>
                  </a:lnTo>
                  <a:lnTo>
                    <a:pt x="163034" y="128359"/>
                  </a:lnTo>
                  <a:lnTo>
                    <a:pt x="162923" y="117407"/>
                  </a:lnTo>
                  <a:lnTo>
                    <a:pt x="162908" y="112561"/>
                  </a:lnTo>
                  <a:lnTo>
                    <a:pt x="163850" y="106473"/>
                  </a:lnTo>
                  <a:lnTo>
                    <a:pt x="165431" y="99557"/>
                  </a:lnTo>
                  <a:lnTo>
                    <a:pt x="167437" y="92089"/>
                  </a:lnTo>
                  <a:lnTo>
                    <a:pt x="169727" y="85205"/>
                  </a:lnTo>
                  <a:lnTo>
                    <a:pt x="172206" y="78711"/>
                  </a:lnTo>
                  <a:lnTo>
                    <a:pt x="174812" y="72476"/>
                  </a:lnTo>
                  <a:lnTo>
                    <a:pt x="178453" y="66415"/>
                  </a:lnTo>
                  <a:lnTo>
                    <a:pt x="182786" y="60469"/>
                  </a:lnTo>
                  <a:lnTo>
                    <a:pt x="187580" y="54600"/>
                  </a:lnTo>
                  <a:lnTo>
                    <a:pt x="191728" y="49735"/>
                  </a:lnTo>
                  <a:lnTo>
                    <a:pt x="195446" y="45539"/>
                  </a:lnTo>
                  <a:lnTo>
                    <a:pt x="198877" y="41789"/>
                  </a:lnTo>
                  <a:lnTo>
                    <a:pt x="203070" y="38337"/>
                  </a:lnTo>
                  <a:lnTo>
                    <a:pt x="207770" y="35083"/>
                  </a:lnTo>
                  <a:lnTo>
                    <a:pt x="212808" y="31961"/>
                  </a:lnTo>
                  <a:lnTo>
                    <a:pt x="218072" y="28927"/>
                  </a:lnTo>
                  <a:lnTo>
                    <a:pt x="229000" y="23016"/>
                  </a:lnTo>
                  <a:lnTo>
                    <a:pt x="234582" y="21059"/>
                  </a:lnTo>
                  <a:lnTo>
                    <a:pt x="240208" y="19754"/>
                  </a:lnTo>
                  <a:lnTo>
                    <a:pt x="245863" y="18884"/>
                  </a:lnTo>
                  <a:lnTo>
                    <a:pt x="250586" y="19257"/>
                  </a:lnTo>
                  <a:lnTo>
                    <a:pt x="254687" y="20458"/>
                  </a:lnTo>
                  <a:lnTo>
                    <a:pt x="258374" y="22211"/>
                  </a:lnTo>
                  <a:lnTo>
                    <a:pt x="267550" y="24159"/>
                  </a:lnTo>
                  <a:lnTo>
                    <a:pt x="272664" y="24678"/>
                  </a:lnTo>
                  <a:lnTo>
                    <a:pt x="277026" y="25977"/>
                  </a:lnTo>
                  <a:lnTo>
                    <a:pt x="284412" y="29960"/>
                  </a:lnTo>
                  <a:lnTo>
                    <a:pt x="287715" y="33308"/>
                  </a:lnTo>
                  <a:lnTo>
                    <a:pt x="290870" y="37445"/>
                  </a:lnTo>
                  <a:lnTo>
                    <a:pt x="293926" y="42108"/>
                  </a:lnTo>
                  <a:lnTo>
                    <a:pt x="295963" y="47122"/>
                  </a:lnTo>
                  <a:lnTo>
                    <a:pt x="297321" y="52369"/>
                  </a:lnTo>
                  <a:lnTo>
                    <a:pt x="298226" y="57773"/>
                  </a:lnTo>
                  <a:lnTo>
                    <a:pt x="299782" y="62328"/>
                  </a:lnTo>
                  <a:lnTo>
                    <a:pt x="301772" y="66317"/>
                  </a:lnTo>
                  <a:lnTo>
                    <a:pt x="304051" y="69928"/>
                  </a:lnTo>
                  <a:lnTo>
                    <a:pt x="306523" y="74241"/>
                  </a:lnTo>
                  <a:lnTo>
                    <a:pt x="311810" y="84113"/>
                  </a:lnTo>
                  <a:lnTo>
                    <a:pt x="313601" y="89413"/>
                  </a:lnTo>
                  <a:lnTo>
                    <a:pt x="314794" y="94851"/>
                  </a:lnTo>
                  <a:lnTo>
                    <a:pt x="315590" y="100381"/>
                  </a:lnTo>
                  <a:lnTo>
                    <a:pt x="316121" y="105021"/>
                  </a:lnTo>
                  <a:lnTo>
                    <a:pt x="316475" y="109066"/>
                  </a:lnTo>
                  <a:lnTo>
                    <a:pt x="316710" y="112716"/>
                  </a:lnTo>
                  <a:lnTo>
                    <a:pt x="317820" y="116101"/>
                  </a:lnTo>
                  <a:lnTo>
                    <a:pt x="319512" y="119311"/>
                  </a:lnTo>
                  <a:lnTo>
                    <a:pt x="321593" y="122403"/>
                  </a:lnTo>
                  <a:lnTo>
                    <a:pt x="322980" y="125417"/>
                  </a:lnTo>
                  <a:lnTo>
                    <a:pt x="323905" y="128379"/>
                  </a:lnTo>
                  <a:lnTo>
                    <a:pt x="324522" y="131306"/>
                  </a:lnTo>
                  <a:lnTo>
                    <a:pt x="324932" y="134209"/>
                  </a:lnTo>
                  <a:lnTo>
                    <a:pt x="325206" y="137098"/>
                  </a:lnTo>
                  <a:lnTo>
                    <a:pt x="325754" y="145732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PenAnnotation19"/>
            <p:cNvSpPr/>
            <p:nvPr/>
          </p:nvSpPr>
          <p:spPr>
            <a:xfrm>
              <a:off x="3200400" y="1620751"/>
              <a:ext cx="231458" cy="188047"/>
            </a:xfrm>
            <a:custGeom>
              <a:avLst/>
              <a:gdLst/>
              <a:ahLst/>
              <a:cxnLst/>
              <a:rect l="0" t="0" r="0" b="0"/>
              <a:pathLst>
                <a:path w="231458" h="188047">
                  <a:moveTo>
                    <a:pt x="0" y="50886"/>
                  </a:moveTo>
                  <a:lnTo>
                    <a:pt x="20399" y="50886"/>
                  </a:lnTo>
                  <a:lnTo>
                    <a:pt x="23124" y="51839"/>
                  </a:lnTo>
                  <a:lnTo>
                    <a:pt x="28692" y="55437"/>
                  </a:lnTo>
                  <a:lnTo>
                    <a:pt x="34342" y="60211"/>
                  </a:lnTo>
                  <a:lnTo>
                    <a:pt x="37182" y="62818"/>
                  </a:lnTo>
                  <a:lnTo>
                    <a:pt x="39075" y="65508"/>
                  </a:lnTo>
                  <a:lnTo>
                    <a:pt x="41179" y="71037"/>
                  </a:lnTo>
                  <a:lnTo>
                    <a:pt x="42692" y="74798"/>
                  </a:lnTo>
                  <a:lnTo>
                    <a:pt x="44654" y="79210"/>
                  </a:lnTo>
                  <a:lnTo>
                    <a:pt x="46914" y="84056"/>
                  </a:lnTo>
                  <a:lnTo>
                    <a:pt x="49373" y="88239"/>
                  </a:lnTo>
                  <a:lnTo>
                    <a:pt x="51966" y="91981"/>
                  </a:lnTo>
                  <a:lnTo>
                    <a:pt x="54646" y="95427"/>
                  </a:lnTo>
                  <a:lnTo>
                    <a:pt x="56433" y="99630"/>
                  </a:lnTo>
                  <a:lnTo>
                    <a:pt x="57624" y="104337"/>
                  </a:lnTo>
                  <a:lnTo>
                    <a:pt x="58418" y="109380"/>
                  </a:lnTo>
                  <a:lnTo>
                    <a:pt x="58948" y="114647"/>
                  </a:lnTo>
                  <a:lnTo>
                    <a:pt x="59301" y="120063"/>
                  </a:lnTo>
                  <a:lnTo>
                    <a:pt x="59536" y="125579"/>
                  </a:lnTo>
                  <a:lnTo>
                    <a:pt x="59798" y="136788"/>
                  </a:lnTo>
                  <a:lnTo>
                    <a:pt x="59868" y="142444"/>
                  </a:lnTo>
                  <a:lnTo>
                    <a:pt x="60866" y="148120"/>
                  </a:lnTo>
                  <a:lnTo>
                    <a:pt x="62485" y="153808"/>
                  </a:lnTo>
                  <a:lnTo>
                    <a:pt x="64516" y="159506"/>
                  </a:lnTo>
                  <a:lnTo>
                    <a:pt x="65871" y="164257"/>
                  </a:lnTo>
                  <a:lnTo>
                    <a:pt x="66774" y="168377"/>
                  </a:lnTo>
                  <a:lnTo>
                    <a:pt x="67376" y="172076"/>
                  </a:lnTo>
                  <a:lnTo>
                    <a:pt x="68729" y="174541"/>
                  </a:lnTo>
                  <a:lnTo>
                    <a:pt x="70584" y="176186"/>
                  </a:lnTo>
                  <a:lnTo>
                    <a:pt x="72774" y="177282"/>
                  </a:lnTo>
                  <a:lnTo>
                    <a:pt x="74233" y="178965"/>
                  </a:lnTo>
                  <a:lnTo>
                    <a:pt x="75206" y="181039"/>
                  </a:lnTo>
                  <a:lnTo>
                    <a:pt x="77118" y="187925"/>
                  </a:lnTo>
                  <a:lnTo>
                    <a:pt x="72591" y="183459"/>
                  </a:lnTo>
                  <a:lnTo>
                    <a:pt x="71254" y="181178"/>
                  </a:lnTo>
                  <a:lnTo>
                    <a:pt x="68420" y="172464"/>
                  </a:lnTo>
                  <a:lnTo>
                    <a:pt x="66568" y="168133"/>
                  </a:lnTo>
                  <a:lnTo>
                    <a:pt x="64381" y="163341"/>
                  </a:lnTo>
                  <a:lnTo>
                    <a:pt x="62923" y="158241"/>
                  </a:lnTo>
                  <a:lnTo>
                    <a:pt x="61951" y="152936"/>
                  </a:lnTo>
                  <a:lnTo>
                    <a:pt x="61303" y="147494"/>
                  </a:lnTo>
                  <a:lnTo>
                    <a:pt x="61824" y="141009"/>
                  </a:lnTo>
                  <a:lnTo>
                    <a:pt x="63123" y="133828"/>
                  </a:lnTo>
                  <a:lnTo>
                    <a:pt x="64942" y="126183"/>
                  </a:lnTo>
                  <a:lnTo>
                    <a:pt x="66154" y="119182"/>
                  </a:lnTo>
                  <a:lnTo>
                    <a:pt x="66963" y="112609"/>
                  </a:lnTo>
                  <a:lnTo>
                    <a:pt x="67502" y="106322"/>
                  </a:lnTo>
                  <a:lnTo>
                    <a:pt x="69766" y="100226"/>
                  </a:lnTo>
                  <a:lnTo>
                    <a:pt x="73180" y="94257"/>
                  </a:lnTo>
                  <a:lnTo>
                    <a:pt x="77362" y="88372"/>
                  </a:lnTo>
                  <a:lnTo>
                    <a:pt x="81102" y="81592"/>
                  </a:lnTo>
                  <a:lnTo>
                    <a:pt x="84548" y="74214"/>
                  </a:lnTo>
                  <a:lnTo>
                    <a:pt x="87798" y="66438"/>
                  </a:lnTo>
                  <a:lnTo>
                    <a:pt x="91869" y="59349"/>
                  </a:lnTo>
                  <a:lnTo>
                    <a:pt x="96489" y="52718"/>
                  </a:lnTo>
                  <a:lnTo>
                    <a:pt x="101473" y="46392"/>
                  </a:lnTo>
                  <a:lnTo>
                    <a:pt x="106701" y="40270"/>
                  </a:lnTo>
                  <a:lnTo>
                    <a:pt x="112091" y="34284"/>
                  </a:lnTo>
                  <a:lnTo>
                    <a:pt x="117590" y="28388"/>
                  </a:lnTo>
                  <a:lnTo>
                    <a:pt x="123161" y="23505"/>
                  </a:lnTo>
                  <a:lnTo>
                    <a:pt x="128780" y="19297"/>
                  </a:lnTo>
                  <a:lnTo>
                    <a:pt x="134430" y="15539"/>
                  </a:lnTo>
                  <a:lnTo>
                    <a:pt x="140103" y="12081"/>
                  </a:lnTo>
                  <a:lnTo>
                    <a:pt x="145789" y="8824"/>
                  </a:lnTo>
                  <a:lnTo>
                    <a:pt x="151485" y="5700"/>
                  </a:lnTo>
                  <a:lnTo>
                    <a:pt x="156235" y="3617"/>
                  </a:lnTo>
                  <a:lnTo>
                    <a:pt x="160354" y="2228"/>
                  </a:lnTo>
                  <a:lnTo>
                    <a:pt x="167471" y="685"/>
                  </a:lnTo>
                  <a:lnTo>
                    <a:pt x="173809" y="0"/>
                  </a:lnTo>
                  <a:lnTo>
                    <a:pt x="177785" y="769"/>
                  </a:lnTo>
                  <a:lnTo>
                    <a:pt x="182341" y="2235"/>
                  </a:lnTo>
                  <a:lnTo>
                    <a:pt x="187283" y="4164"/>
                  </a:lnTo>
                  <a:lnTo>
                    <a:pt x="191530" y="6403"/>
                  </a:lnTo>
                  <a:lnTo>
                    <a:pt x="195314" y="8848"/>
                  </a:lnTo>
                  <a:lnTo>
                    <a:pt x="202058" y="14105"/>
                  </a:lnTo>
                  <a:lnTo>
                    <a:pt x="208231" y="19616"/>
                  </a:lnTo>
                  <a:lnTo>
                    <a:pt x="210258" y="23372"/>
                  </a:lnTo>
                  <a:lnTo>
                    <a:pt x="211609" y="27781"/>
                  </a:lnTo>
                  <a:lnTo>
                    <a:pt x="212510" y="32625"/>
                  </a:lnTo>
                  <a:lnTo>
                    <a:pt x="214064" y="38712"/>
                  </a:lnTo>
                  <a:lnTo>
                    <a:pt x="216051" y="45628"/>
                  </a:lnTo>
                  <a:lnTo>
                    <a:pt x="218329" y="53096"/>
                  </a:lnTo>
                  <a:lnTo>
                    <a:pt x="219848" y="59979"/>
                  </a:lnTo>
                  <a:lnTo>
                    <a:pt x="220860" y="66473"/>
                  </a:lnTo>
                  <a:lnTo>
                    <a:pt x="221535" y="72707"/>
                  </a:lnTo>
                  <a:lnTo>
                    <a:pt x="221985" y="78769"/>
                  </a:lnTo>
                  <a:lnTo>
                    <a:pt x="222284" y="84714"/>
                  </a:lnTo>
                  <a:lnTo>
                    <a:pt x="222618" y="96401"/>
                  </a:lnTo>
                  <a:lnTo>
                    <a:pt x="222869" y="136599"/>
                  </a:lnTo>
                  <a:lnTo>
                    <a:pt x="222874" y="142318"/>
                  </a:lnTo>
                  <a:lnTo>
                    <a:pt x="221925" y="147083"/>
                  </a:lnTo>
                  <a:lnTo>
                    <a:pt x="220340" y="151212"/>
                  </a:lnTo>
                  <a:lnTo>
                    <a:pt x="218331" y="154918"/>
                  </a:lnTo>
                  <a:lnTo>
                    <a:pt x="217944" y="158340"/>
                  </a:lnTo>
                  <a:lnTo>
                    <a:pt x="218638" y="161575"/>
                  </a:lnTo>
                  <a:lnTo>
                    <a:pt x="220054" y="164684"/>
                  </a:lnTo>
                  <a:lnTo>
                    <a:pt x="220997" y="167709"/>
                  </a:lnTo>
                  <a:lnTo>
                    <a:pt x="221626" y="170678"/>
                  </a:lnTo>
                  <a:lnTo>
                    <a:pt x="222636" y="177736"/>
                  </a:lnTo>
                  <a:lnTo>
                    <a:pt x="227362" y="183509"/>
                  </a:lnTo>
                  <a:lnTo>
                    <a:pt x="231457" y="188046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PenAnnotation20"/>
            <p:cNvSpPr/>
            <p:nvPr/>
          </p:nvSpPr>
          <p:spPr>
            <a:xfrm>
              <a:off x="3500437" y="1680210"/>
              <a:ext cx="128589" cy="1"/>
            </a:xfrm>
            <a:custGeom>
              <a:avLst/>
              <a:gdLst/>
              <a:ahLst/>
              <a:cxnLst/>
              <a:rect l="0" t="0" r="0" b="0"/>
              <a:pathLst>
                <a:path w="128589" h="1">
                  <a:moveTo>
                    <a:pt x="0" y="0"/>
                  </a:moveTo>
                  <a:lnTo>
                    <a:pt x="128588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PenAnnotation21"/>
            <p:cNvSpPr/>
            <p:nvPr/>
          </p:nvSpPr>
          <p:spPr>
            <a:xfrm>
              <a:off x="3544491" y="1748789"/>
              <a:ext cx="135969" cy="17147"/>
            </a:xfrm>
            <a:custGeom>
              <a:avLst/>
              <a:gdLst/>
              <a:ahLst/>
              <a:cxnLst/>
              <a:rect l="0" t="0" r="0" b="0"/>
              <a:pathLst>
                <a:path w="135969" h="17147">
                  <a:moveTo>
                    <a:pt x="7381" y="17146"/>
                  </a:moveTo>
                  <a:lnTo>
                    <a:pt x="0" y="17146"/>
                  </a:lnTo>
                  <a:lnTo>
                    <a:pt x="23542" y="17146"/>
                  </a:lnTo>
                  <a:lnTo>
                    <a:pt x="27680" y="16193"/>
                  </a:lnTo>
                  <a:lnTo>
                    <a:pt x="31391" y="14606"/>
                  </a:lnTo>
                  <a:lnTo>
                    <a:pt x="34818" y="12595"/>
                  </a:lnTo>
                  <a:lnTo>
                    <a:pt x="39007" y="11254"/>
                  </a:lnTo>
                  <a:lnTo>
                    <a:pt x="43705" y="10360"/>
                  </a:lnTo>
                  <a:lnTo>
                    <a:pt x="48742" y="9765"/>
                  </a:lnTo>
                  <a:lnTo>
                    <a:pt x="54958" y="8415"/>
                  </a:lnTo>
                  <a:lnTo>
                    <a:pt x="61959" y="6563"/>
                  </a:lnTo>
                  <a:lnTo>
                    <a:pt x="69483" y="4375"/>
                  </a:lnTo>
                  <a:lnTo>
                    <a:pt x="75453" y="2917"/>
                  </a:lnTo>
                  <a:lnTo>
                    <a:pt x="80385" y="1945"/>
                  </a:lnTo>
                  <a:lnTo>
                    <a:pt x="84625" y="1297"/>
                  </a:lnTo>
                  <a:lnTo>
                    <a:pt x="89357" y="865"/>
                  </a:lnTo>
                  <a:lnTo>
                    <a:pt x="94417" y="577"/>
                  </a:lnTo>
                  <a:lnTo>
                    <a:pt x="104166" y="257"/>
                  </a:lnTo>
                  <a:lnTo>
                    <a:pt x="118186" y="51"/>
                  </a:lnTo>
                  <a:lnTo>
                    <a:pt x="135968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PenAnnotation22"/>
            <p:cNvSpPr/>
            <p:nvPr/>
          </p:nvSpPr>
          <p:spPr>
            <a:xfrm>
              <a:off x="3731895" y="1705927"/>
              <a:ext cx="68581" cy="8574"/>
            </a:xfrm>
            <a:custGeom>
              <a:avLst/>
              <a:gdLst/>
              <a:ahLst/>
              <a:cxnLst/>
              <a:rect l="0" t="0" r="0" b="0"/>
              <a:pathLst>
                <a:path w="68581" h="8574">
                  <a:moveTo>
                    <a:pt x="0" y="8573"/>
                  </a:moveTo>
                  <a:lnTo>
                    <a:pt x="4550" y="4022"/>
                  </a:lnTo>
                  <a:lnTo>
                    <a:pt x="7796" y="2681"/>
                  </a:lnTo>
                  <a:lnTo>
                    <a:pt x="11865" y="1787"/>
                  </a:lnTo>
                  <a:lnTo>
                    <a:pt x="22980" y="353"/>
                  </a:lnTo>
                  <a:lnTo>
                    <a:pt x="25798" y="235"/>
                  </a:lnTo>
                  <a:lnTo>
                    <a:pt x="37912" y="70"/>
                  </a:lnTo>
                  <a:lnTo>
                    <a:pt x="68580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PenAnnotation23"/>
            <p:cNvSpPr/>
            <p:nvPr/>
          </p:nvSpPr>
          <p:spPr>
            <a:xfrm>
              <a:off x="3877627" y="1589622"/>
              <a:ext cx="171451" cy="176282"/>
            </a:xfrm>
            <a:custGeom>
              <a:avLst/>
              <a:gdLst/>
              <a:ahLst/>
              <a:cxnLst/>
              <a:rect l="0" t="0" r="0" b="0"/>
              <a:pathLst>
                <a:path w="171451" h="176282">
                  <a:moveTo>
                    <a:pt x="0" y="30580"/>
                  </a:moveTo>
                  <a:lnTo>
                    <a:pt x="0" y="26029"/>
                  </a:lnTo>
                  <a:lnTo>
                    <a:pt x="953" y="24689"/>
                  </a:lnTo>
                  <a:lnTo>
                    <a:pt x="2540" y="23795"/>
                  </a:lnTo>
                  <a:lnTo>
                    <a:pt x="4551" y="23199"/>
                  </a:lnTo>
                  <a:lnTo>
                    <a:pt x="5891" y="21849"/>
                  </a:lnTo>
                  <a:lnTo>
                    <a:pt x="6785" y="19997"/>
                  </a:lnTo>
                  <a:lnTo>
                    <a:pt x="7381" y="17810"/>
                  </a:lnTo>
                  <a:lnTo>
                    <a:pt x="8731" y="16352"/>
                  </a:lnTo>
                  <a:lnTo>
                    <a:pt x="10583" y="15379"/>
                  </a:lnTo>
                  <a:lnTo>
                    <a:pt x="12770" y="14731"/>
                  </a:lnTo>
                  <a:lnTo>
                    <a:pt x="17741" y="11471"/>
                  </a:lnTo>
                  <a:lnTo>
                    <a:pt x="20400" y="9268"/>
                  </a:lnTo>
                  <a:lnTo>
                    <a:pt x="23125" y="7800"/>
                  </a:lnTo>
                  <a:lnTo>
                    <a:pt x="25894" y="6821"/>
                  </a:lnTo>
                  <a:lnTo>
                    <a:pt x="28693" y="6168"/>
                  </a:lnTo>
                  <a:lnTo>
                    <a:pt x="31511" y="5733"/>
                  </a:lnTo>
                  <a:lnTo>
                    <a:pt x="34342" y="5443"/>
                  </a:lnTo>
                  <a:lnTo>
                    <a:pt x="37182" y="5249"/>
                  </a:lnTo>
                  <a:lnTo>
                    <a:pt x="40028" y="4168"/>
                  </a:lnTo>
                  <a:lnTo>
                    <a:pt x="42878" y="2494"/>
                  </a:lnTo>
                  <a:lnTo>
                    <a:pt x="45731" y="426"/>
                  </a:lnTo>
                  <a:lnTo>
                    <a:pt x="49537" y="0"/>
                  </a:lnTo>
                  <a:lnTo>
                    <a:pt x="53980" y="668"/>
                  </a:lnTo>
                  <a:lnTo>
                    <a:pt x="58847" y="2066"/>
                  </a:lnTo>
                  <a:lnTo>
                    <a:pt x="63043" y="2998"/>
                  </a:lnTo>
                  <a:lnTo>
                    <a:pt x="66794" y="3620"/>
                  </a:lnTo>
                  <a:lnTo>
                    <a:pt x="70247" y="4034"/>
                  </a:lnTo>
                  <a:lnTo>
                    <a:pt x="73501" y="5263"/>
                  </a:lnTo>
                  <a:lnTo>
                    <a:pt x="76623" y="7034"/>
                  </a:lnTo>
                  <a:lnTo>
                    <a:pt x="79657" y="9168"/>
                  </a:lnTo>
                  <a:lnTo>
                    <a:pt x="82632" y="10590"/>
                  </a:lnTo>
                  <a:lnTo>
                    <a:pt x="85568" y="11539"/>
                  </a:lnTo>
                  <a:lnTo>
                    <a:pt x="88478" y="12171"/>
                  </a:lnTo>
                  <a:lnTo>
                    <a:pt x="91371" y="13545"/>
                  </a:lnTo>
                  <a:lnTo>
                    <a:pt x="94251" y="15413"/>
                  </a:lnTo>
                  <a:lnTo>
                    <a:pt x="97124" y="17611"/>
                  </a:lnTo>
                  <a:lnTo>
                    <a:pt x="99039" y="20029"/>
                  </a:lnTo>
                  <a:lnTo>
                    <a:pt x="100316" y="22594"/>
                  </a:lnTo>
                  <a:lnTo>
                    <a:pt x="101735" y="27983"/>
                  </a:lnTo>
                  <a:lnTo>
                    <a:pt x="102113" y="30754"/>
                  </a:lnTo>
                  <a:lnTo>
                    <a:pt x="102366" y="33553"/>
                  </a:lnTo>
                  <a:lnTo>
                    <a:pt x="102533" y="37325"/>
                  </a:lnTo>
                  <a:lnTo>
                    <a:pt x="102720" y="46595"/>
                  </a:lnTo>
                  <a:lnTo>
                    <a:pt x="101818" y="50782"/>
                  </a:lnTo>
                  <a:lnTo>
                    <a:pt x="100264" y="54525"/>
                  </a:lnTo>
                  <a:lnTo>
                    <a:pt x="98275" y="57974"/>
                  </a:lnTo>
                  <a:lnTo>
                    <a:pt x="96949" y="62177"/>
                  </a:lnTo>
                  <a:lnTo>
                    <a:pt x="96066" y="66885"/>
                  </a:lnTo>
                  <a:lnTo>
                    <a:pt x="95476" y="71928"/>
                  </a:lnTo>
                  <a:lnTo>
                    <a:pt x="93178" y="76243"/>
                  </a:lnTo>
                  <a:lnTo>
                    <a:pt x="89741" y="80072"/>
                  </a:lnTo>
                  <a:lnTo>
                    <a:pt x="85545" y="83577"/>
                  </a:lnTo>
                  <a:lnTo>
                    <a:pt x="81795" y="87819"/>
                  </a:lnTo>
                  <a:lnTo>
                    <a:pt x="78343" y="92552"/>
                  </a:lnTo>
                  <a:lnTo>
                    <a:pt x="75088" y="97612"/>
                  </a:lnTo>
                  <a:lnTo>
                    <a:pt x="72919" y="102891"/>
                  </a:lnTo>
                  <a:lnTo>
                    <a:pt x="71473" y="108315"/>
                  </a:lnTo>
                  <a:lnTo>
                    <a:pt x="70509" y="113836"/>
                  </a:lnTo>
                  <a:lnTo>
                    <a:pt x="68913" y="118469"/>
                  </a:lnTo>
                  <a:lnTo>
                    <a:pt x="66897" y="122510"/>
                  </a:lnTo>
                  <a:lnTo>
                    <a:pt x="64601" y="126157"/>
                  </a:lnTo>
                  <a:lnTo>
                    <a:pt x="62117" y="129540"/>
                  </a:lnTo>
                  <a:lnTo>
                    <a:pt x="59509" y="132749"/>
                  </a:lnTo>
                  <a:lnTo>
                    <a:pt x="56817" y="135840"/>
                  </a:lnTo>
                  <a:lnTo>
                    <a:pt x="55023" y="138853"/>
                  </a:lnTo>
                  <a:lnTo>
                    <a:pt x="53827" y="141815"/>
                  </a:lnTo>
                  <a:lnTo>
                    <a:pt x="53030" y="144741"/>
                  </a:lnTo>
                  <a:lnTo>
                    <a:pt x="51546" y="147645"/>
                  </a:lnTo>
                  <a:lnTo>
                    <a:pt x="49604" y="150533"/>
                  </a:lnTo>
                  <a:lnTo>
                    <a:pt x="47357" y="153412"/>
                  </a:lnTo>
                  <a:lnTo>
                    <a:pt x="45859" y="156283"/>
                  </a:lnTo>
                  <a:lnTo>
                    <a:pt x="44860" y="159149"/>
                  </a:lnTo>
                  <a:lnTo>
                    <a:pt x="44194" y="162013"/>
                  </a:lnTo>
                  <a:lnTo>
                    <a:pt x="44702" y="163922"/>
                  </a:lnTo>
                  <a:lnTo>
                    <a:pt x="45995" y="165195"/>
                  </a:lnTo>
                  <a:lnTo>
                    <a:pt x="50360" y="167237"/>
                  </a:lnTo>
                  <a:lnTo>
                    <a:pt x="50719" y="168357"/>
                  </a:lnTo>
                  <a:lnTo>
                    <a:pt x="51116" y="172142"/>
                  </a:lnTo>
                  <a:lnTo>
                    <a:pt x="52175" y="173532"/>
                  </a:lnTo>
                  <a:lnTo>
                    <a:pt x="53833" y="174459"/>
                  </a:lnTo>
                  <a:lnTo>
                    <a:pt x="58216" y="175489"/>
                  </a:lnTo>
                  <a:lnTo>
                    <a:pt x="63339" y="175946"/>
                  </a:lnTo>
                  <a:lnTo>
                    <a:pt x="66038" y="176068"/>
                  </a:lnTo>
                  <a:lnTo>
                    <a:pt x="71578" y="176204"/>
                  </a:lnTo>
                  <a:lnTo>
                    <a:pt x="80051" y="176281"/>
                  </a:lnTo>
                  <a:lnTo>
                    <a:pt x="82895" y="175339"/>
                  </a:lnTo>
                  <a:lnTo>
                    <a:pt x="85743" y="173758"/>
                  </a:lnTo>
                  <a:lnTo>
                    <a:pt x="88595" y="171752"/>
                  </a:lnTo>
                  <a:lnTo>
                    <a:pt x="92401" y="169462"/>
                  </a:lnTo>
                  <a:lnTo>
                    <a:pt x="96843" y="166983"/>
                  </a:lnTo>
                  <a:lnTo>
                    <a:pt x="101709" y="164378"/>
                  </a:lnTo>
                  <a:lnTo>
                    <a:pt x="105906" y="162641"/>
                  </a:lnTo>
                  <a:lnTo>
                    <a:pt x="109657" y="161483"/>
                  </a:lnTo>
                  <a:lnTo>
                    <a:pt x="113110" y="160711"/>
                  </a:lnTo>
                  <a:lnTo>
                    <a:pt x="117316" y="159244"/>
                  </a:lnTo>
                  <a:lnTo>
                    <a:pt x="122026" y="157314"/>
                  </a:lnTo>
                  <a:lnTo>
                    <a:pt x="127071" y="155074"/>
                  </a:lnTo>
                  <a:lnTo>
                    <a:pt x="137756" y="150046"/>
                  </a:lnTo>
                  <a:lnTo>
                    <a:pt x="171450" y="13345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PenAnnotation24"/>
            <p:cNvSpPr/>
            <p:nvPr/>
          </p:nvSpPr>
          <p:spPr>
            <a:xfrm>
              <a:off x="4074795" y="1568811"/>
              <a:ext cx="162878" cy="231415"/>
            </a:xfrm>
            <a:custGeom>
              <a:avLst/>
              <a:gdLst/>
              <a:ahLst/>
              <a:cxnLst/>
              <a:rect l="0" t="0" r="0" b="0"/>
              <a:pathLst>
                <a:path w="162878" h="231415">
                  <a:moveTo>
                    <a:pt x="0" y="17101"/>
                  </a:moveTo>
                  <a:lnTo>
                    <a:pt x="8563" y="17101"/>
                  </a:lnTo>
                  <a:lnTo>
                    <a:pt x="13120" y="21652"/>
                  </a:lnTo>
                  <a:lnTo>
                    <a:pt x="14462" y="24897"/>
                  </a:lnTo>
                  <a:lnTo>
                    <a:pt x="15356" y="28966"/>
                  </a:lnTo>
                  <a:lnTo>
                    <a:pt x="15952" y="33584"/>
                  </a:lnTo>
                  <a:lnTo>
                    <a:pt x="16350" y="37614"/>
                  </a:lnTo>
                  <a:lnTo>
                    <a:pt x="16791" y="44633"/>
                  </a:lnTo>
                  <a:lnTo>
                    <a:pt x="17862" y="48791"/>
                  </a:lnTo>
                  <a:lnTo>
                    <a:pt x="19528" y="53468"/>
                  </a:lnTo>
                  <a:lnTo>
                    <a:pt x="21591" y="58490"/>
                  </a:lnTo>
                  <a:lnTo>
                    <a:pt x="22966" y="62791"/>
                  </a:lnTo>
                  <a:lnTo>
                    <a:pt x="23883" y="66611"/>
                  </a:lnTo>
                  <a:lnTo>
                    <a:pt x="24494" y="70110"/>
                  </a:lnTo>
                  <a:lnTo>
                    <a:pt x="24902" y="74348"/>
                  </a:lnTo>
                  <a:lnTo>
                    <a:pt x="25174" y="79078"/>
                  </a:lnTo>
                  <a:lnTo>
                    <a:pt x="25476" y="89414"/>
                  </a:lnTo>
                  <a:lnTo>
                    <a:pt x="25686" y="112678"/>
                  </a:lnTo>
                  <a:lnTo>
                    <a:pt x="26648" y="116061"/>
                  </a:lnTo>
                  <a:lnTo>
                    <a:pt x="30259" y="122361"/>
                  </a:lnTo>
                  <a:lnTo>
                    <a:pt x="34446" y="128275"/>
                  </a:lnTo>
                  <a:lnTo>
                    <a:pt x="38486" y="132552"/>
                  </a:lnTo>
                  <a:lnTo>
                    <a:pt x="40897" y="134073"/>
                  </a:lnTo>
                  <a:lnTo>
                    <a:pt x="43457" y="135087"/>
                  </a:lnTo>
                  <a:lnTo>
                    <a:pt x="46117" y="135764"/>
                  </a:lnTo>
                  <a:lnTo>
                    <a:pt x="48842" y="136214"/>
                  </a:lnTo>
                  <a:lnTo>
                    <a:pt x="51611" y="136515"/>
                  </a:lnTo>
                  <a:lnTo>
                    <a:pt x="54409" y="136715"/>
                  </a:lnTo>
                  <a:lnTo>
                    <a:pt x="57227" y="136849"/>
                  </a:lnTo>
                  <a:lnTo>
                    <a:pt x="62899" y="136997"/>
                  </a:lnTo>
                  <a:lnTo>
                    <a:pt x="65745" y="136084"/>
                  </a:lnTo>
                  <a:lnTo>
                    <a:pt x="68595" y="134523"/>
                  </a:lnTo>
                  <a:lnTo>
                    <a:pt x="71447" y="132530"/>
                  </a:lnTo>
                  <a:lnTo>
                    <a:pt x="74302" y="131201"/>
                  </a:lnTo>
                  <a:lnTo>
                    <a:pt x="77156" y="130315"/>
                  </a:lnTo>
                  <a:lnTo>
                    <a:pt x="80013" y="129725"/>
                  </a:lnTo>
                  <a:lnTo>
                    <a:pt x="83822" y="128379"/>
                  </a:lnTo>
                  <a:lnTo>
                    <a:pt x="88266" y="126528"/>
                  </a:lnTo>
                  <a:lnTo>
                    <a:pt x="93134" y="124343"/>
                  </a:lnTo>
                  <a:lnTo>
                    <a:pt x="97332" y="121933"/>
                  </a:lnTo>
                  <a:lnTo>
                    <a:pt x="101083" y="119374"/>
                  </a:lnTo>
                  <a:lnTo>
                    <a:pt x="104536" y="116715"/>
                  </a:lnTo>
                  <a:lnTo>
                    <a:pt x="107790" y="113991"/>
                  </a:lnTo>
                  <a:lnTo>
                    <a:pt x="110913" y="111222"/>
                  </a:lnTo>
                  <a:lnTo>
                    <a:pt x="116922" y="105605"/>
                  </a:lnTo>
                  <a:lnTo>
                    <a:pt x="128541" y="94238"/>
                  </a:lnTo>
                  <a:lnTo>
                    <a:pt x="131413" y="91386"/>
                  </a:lnTo>
                  <a:lnTo>
                    <a:pt x="134281" y="87579"/>
                  </a:lnTo>
                  <a:lnTo>
                    <a:pt x="137146" y="83137"/>
                  </a:lnTo>
                  <a:lnTo>
                    <a:pt x="140008" y="78270"/>
                  </a:lnTo>
                  <a:lnTo>
                    <a:pt x="141916" y="74073"/>
                  </a:lnTo>
                  <a:lnTo>
                    <a:pt x="144036" y="66869"/>
                  </a:lnTo>
                  <a:lnTo>
                    <a:pt x="144601" y="62662"/>
                  </a:lnTo>
                  <a:lnTo>
                    <a:pt x="144978" y="57953"/>
                  </a:lnTo>
                  <a:lnTo>
                    <a:pt x="145229" y="52908"/>
                  </a:lnTo>
                  <a:lnTo>
                    <a:pt x="144444" y="48592"/>
                  </a:lnTo>
                  <a:lnTo>
                    <a:pt x="142969" y="44763"/>
                  </a:lnTo>
                  <a:lnTo>
                    <a:pt x="138789" y="37968"/>
                  </a:lnTo>
                  <a:lnTo>
                    <a:pt x="133756" y="31772"/>
                  </a:lnTo>
                  <a:lnTo>
                    <a:pt x="131081" y="28787"/>
                  </a:lnTo>
                  <a:lnTo>
                    <a:pt x="125567" y="22930"/>
                  </a:lnTo>
                  <a:lnTo>
                    <a:pt x="117109" y="14277"/>
                  </a:lnTo>
                  <a:lnTo>
                    <a:pt x="115220" y="11409"/>
                  </a:lnTo>
                  <a:lnTo>
                    <a:pt x="113121" y="5681"/>
                  </a:lnTo>
                  <a:lnTo>
                    <a:pt x="111940" y="1652"/>
                  </a:lnTo>
                  <a:lnTo>
                    <a:pt x="110821" y="1087"/>
                  </a:lnTo>
                  <a:lnTo>
                    <a:pt x="107038" y="459"/>
                  </a:lnTo>
                  <a:lnTo>
                    <a:pt x="104105" y="105"/>
                  </a:lnTo>
                  <a:lnTo>
                    <a:pt x="107786" y="0"/>
                  </a:lnTo>
                  <a:lnTo>
                    <a:pt x="109005" y="938"/>
                  </a:lnTo>
                  <a:lnTo>
                    <a:pt x="109817" y="2516"/>
                  </a:lnTo>
                  <a:lnTo>
                    <a:pt x="111673" y="7761"/>
                  </a:lnTo>
                  <a:lnTo>
                    <a:pt x="113501" y="11827"/>
                  </a:lnTo>
                  <a:lnTo>
                    <a:pt x="115672" y="16442"/>
                  </a:lnTo>
                  <a:lnTo>
                    <a:pt x="117120" y="20472"/>
                  </a:lnTo>
                  <a:lnTo>
                    <a:pt x="118728" y="27489"/>
                  </a:lnTo>
                  <a:lnTo>
                    <a:pt x="120109" y="31647"/>
                  </a:lnTo>
                  <a:lnTo>
                    <a:pt x="121983" y="36323"/>
                  </a:lnTo>
                  <a:lnTo>
                    <a:pt x="124184" y="41346"/>
                  </a:lnTo>
                  <a:lnTo>
                    <a:pt x="129170" y="52006"/>
                  </a:lnTo>
                  <a:lnTo>
                    <a:pt x="140132" y="74373"/>
                  </a:lnTo>
                  <a:lnTo>
                    <a:pt x="142952" y="81000"/>
                  </a:lnTo>
                  <a:lnTo>
                    <a:pt x="145783" y="88275"/>
                  </a:lnTo>
                  <a:lnTo>
                    <a:pt x="148624" y="95983"/>
                  </a:lnTo>
                  <a:lnTo>
                    <a:pt x="150518" y="103026"/>
                  </a:lnTo>
                  <a:lnTo>
                    <a:pt x="151780" y="109627"/>
                  </a:lnTo>
                  <a:lnTo>
                    <a:pt x="152621" y="115933"/>
                  </a:lnTo>
                  <a:lnTo>
                    <a:pt x="153182" y="122041"/>
                  </a:lnTo>
                  <a:lnTo>
                    <a:pt x="153556" y="128019"/>
                  </a:lnTo>
                  <a:lnTo>
                    <a:pt x="153972" y="139740"/>
                  </a:lnTo>
                  <a:lnTo>
                    <a:pt x="154239" y="162787"/>
                  </a:lnTo>
                  <a:lnTo>
                    <a:pt x="154291" y="181134"/>
                  </a:lnTo>
                  <a:lnTo>
                    <a:pt x="155248" y="185511"/>
                  </a:lnTo>
                  <a:lnTo>
                    <a:pt x="156839" y="190334"/>
                  </a:lnTo>
                  <a:lnTo>
                    <a:pt x="158851" y="195455"/>
                  </a:lnTo>
                  <a:lnTo>
                    <a:pt x="160193" y="199821"/>
                  </a:lnTo>
                  <a:lnTo>
                    <a:pt x="161088" y="203685"/>
                  </a:lnTo>
                  <a:lnTo>
                    <a:pt x="162524" y="212178"/>
                  </a:lnTo>
                  <a:lnTo>
                    <a:pt x="162772" y="218200"/>
                  </a:lnTo>
                  <a:lnTo>
                    <a:pt x="162877" y="231414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PenAnnotation25"/>
            <p:cNvSpPr/>
            <p:nvPr/>
          </p:nvSpPr>
          <p:spPr>
            <a:xfrm>
              <a:off x="4854892" y="1603057"/>
              <a:ext cx="6476" cy="8839"/>
            </a:xfrm>
            <a:custGeom>
              <a:avLst/>
              <a:gdLst/>
              <a:ahLst/>
              <a:cxnLst/>
              <a:rect l="0" t="0" r="0" b="0"/>
              <a:pathLst>
                <a:path w="6476" h="8839">
                  <a:moveTo>
                    <a:pt x="0" y="0"/>
                  </a:moveTo>
                  <a:lnTo>
                    <a:pt x="4551" y="4551"/>
                  </a:lnTo>
                  <a:lnTo>
                    <a:pt x="5891" y="6844"/>
                  </a:lnTo>
                  <a:lnTo>
                    <a:pt x="6475" y="8838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PenAnnotation26"/>
            <p:cNvSpPr/>
            <p:nvPr/>
          </p:nvSpPr>
          <p:spPr>
            <a:xfrm>
              <a:off x="4854892" y="1791652"/>
              <a:ext cx="8574" cy="8574"/>
            </a:xfrm>
            <a:custGeom>
              <a:avLst/>
              <a:gdLst/>
              <a:ahLst/>
              <a:cxnLst/>
              <a:rect l="0" t="0" r="0" b="0"/>
              <a:pathLst>
                <a:path w="8574" h="8574">
                  <a:moveTo>
                    <a:pt x="0" y="0"/>
                  </a:moveTo>
                  <a:lnTo>
                    <a:pt x="8573" y="8573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PenAnnotation27"/>
            <p:cNvSpPr/>
            <p:nvPr/>
          </p:nvSpPr>
          <p:spPr>
            <a:xfrm>
              <a:off x="4796787" y="1637347"/>
              <a:ext cx="6671" cy="19169"/>
            </a:xfrm>
            <a:custGeom>
              <a:avLst/>
              <a:gdLst/>
              <a:ahLst/>
              <a:cxnLst/>
              <a:rect l="0" t="0" r="0" b="0"/>
              <a:pathLst>
                <a:path w="6671" h="19169">
                  <a:moveTo>
                    <a:pt x="6670" y="0"/>
                  </a:moveTo>
                  <a:lnTo>
                    <a:pt x="2120" y="0"/>
                  </a:lnTo>
                  <a:lnTo>
                    <a:pt x="1731" y="953"/>
                  </a:lnTo>
                  <a:lnTo>
                    <a:pt x="2425" y="2540"/>
                  </a:lnTo>
                  <a:lnTo>
                    <a:pt x="5832" y="7381"/>
                  </a:lnTo>
                  <a:lnTo>
                    <a:pt x="5159" y="8731"/>
                  </a:lnTo>
                  <a:lnTo>
                    <a:pt x="1871" y="12770"/>
                  </a:lnTo>
                  <a:lnTo>
                    <a:pt x="613" y="16134"/>
                  </a:lnTo>
                  <a:lnTo>
                    <a:pt x="0" y="19168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PenAnnotation28"/>
            <p:cNvSpPr/>
            <p:nvPr/>
          </p:nvSpPr>
          <p:spPr>
            <a:xfrm>
              <a:off x="5000625" y="1825942"/>
              <a:ext cx="8573" cy="8573"/>
            </a:xfrm>
            <a:custGeom>
              <a:avLst/>
              <a:gdLst/>
              <a:ahLst/>
              <a:cxnLst/>
              <a:rect l="0" t="0" r="0" b="0"/>
              <a:pathLst>
                <a:path w="8573" h="8573">
                  <a:moveTo>
                    <a:pt x="0" y="0"/>
                  </a:moveTo>
                  <a:lnTo>
                    <a:pt x="8572" y="8572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PenAnnotation29"/>
            <p:cNvSpPr/>
            <p:nvPr/>
          </p:nvSpPr>
          <p:spPr>
            <a:xfrm>
              <a:off x="4786312" y="1637360"/>
              <a:ext cx="214300" cy="180011"/>
            </a:xfrm>
            <a:custGeom>
              <a:avLst/>
              <a:gdLst/>
              <a:ahLst/>
              <a:cxnLst/>
              <a:rect l="0" t="0" r="0" b="0"/>
              <a:pathLst>
                <a:path w="214300" h="180011">
                  <a:moveTo>
                    <a:pt x="0" y="25704"/>
                  </a:moveTo>
                  <a:lnTo>
                    <a:pt x="0" y="46104"/>
                  </a:lnTo>
                  <a:lnTo>
                    <a:pt x="953" y="49782"/>
                  </a:lnTo>
                  <a:lnTo>
                    <a:pt x="2540" y="54139"/>
                  </a:lnTo>
                  <a:lnTo>
                    <a:pt x="4551" y="58948"/>
                  </a:lnTo>
                  <a:lnTo>
                    <a:pt x="5892" y="63107"/>
                  </a:lnTo>
                  <a:lnTo>
                    <a:pt x="6785" y="66832"/>
                  </a:lnTo>
                  <a:lnTo>
                    <a:pt x="7381" y="70268"/>
                  </a:lnTo>
                  <a:lnTo>
                    <a:pt x="8730" y="74463"/>
                  </a:lnTo>
                  <a:lnTo>
                    <a:pt x="10583" y="79166"/>
                  </a:lnTo>
                  <a:lnTo>
                    <a:pt x="12770" y="84205"/>
                  </a:lnTo>
                  <a:lnTo>
                    <a:pt x="14229" y="88517"/>
                  </a:lnTo>
                  <a:lnTo>
                    <a:pt x="15201" y="92345"/>
                  </a:lnTo>
                  <a:lnTo>
                    <a:pt x="15849" y="95849"/>
                  </a:lnTo>
                  <a:lnTo>
                    <a:pt x="17233" y="99137"/>
                  </a:lnTo>
                  <a:lnTo>
                    <a:pt x="19109" y="102282"/>
                  </a:lnTo>
                  <a:lnTo>
                    <a:pt x="21312" y="105331"/>
                  </a:lnTo>
                  <a:lnTo>
                    <a:pt x="22781" y="108317"/>
                  </a:lnTo>
                  <a:lnTo>
                    <a:pt x="23759" y="111259"/>
                  </a:lnTo>
                  <a:lnTo>
                    <a:pt x="24412" y="114174"/>
                  </a:lnTo>
                  <a:lnTo>
                    <a:pt x="25800" y="117069"/>
                  </a:lnTo>
                  <a:lnTo>
                    <a:pt x="27677" y="119952"/>
                  </a:lnTo>
                  <a:lnTo>
                    <a:pt x="29882" y="122826"/>
                  </a:lnTo>
                  <a:lnTo>
                    <a:pt x="31351" y="125694"/>
                  </a:lnTo>
                  <a:lnTo>
                    <a:pt x="32331" y="128560"/>
                  </a:lnTo>
                  <a:lnTo>
                    <a:pt x="34287" y="137134"/>
                  </a:lnTo>
                  <a:lnTo>
                    <a:pt x="34289" y="132592"/>
                  </a:lnTo>
                  <a:lnTo>
                    <a:pt x="33337" y="129348"/>
                  </a:lnTo>
                  <a:lnTo>
                    <a:pt x="31750" y="125280"/>
                  </a:lnTo>
                  <a:lnTo>
                    <a:pt x="29739" y="120663"/>
                  </a:lnTo>
                  <a:lnTo>
                    <a:pt x="28399" y="116633"/>
                  </a:lnTo>
                  <a:lnTo>
                    <a:pt x="27505" y="112994"/>
                  </a:lnTo>
                  <a:lnTo>
                    <a:pt x="26909" y="109615"/>
                  </a:lnTo>
                  <a:lnTo>
                    <a:pt x="25559" y="105457"/>
                  </a:lnTo>
                  <a:lnTo>
                    <a:pt x="23707" y="100780"/>
                  </a:lnTo>
                  <a:lnTo>
                    <a:pt x="21520" y="95758"/>
                  </a:lnTo>
                  <a:lnTo>
                    <a:pt x="20062" y="90504"/>
                  </a:lnTo>
                  <a:lnTo>
                    <a:pt x="19089" y="85097"/>
                  </a:lnTo>
                  <a:lnTo>
                    <a:pt x="18442" y="79587"/>
                  </a:lnTo>
                  <a:lnTo>
                    <a:pt x="18009" y="74008"/>
                  </a:lnTo>
                  <a:lnTo>
                    <a:pt x="17721" y="68385"/>
                  </a:lnTo>
                  <a:lnTo>
                    <a:pt x="17529" y="62730"/>
                  </a:lnTo>
                  <a:lnTo>
                    <a:pt x="18354" y="57056"/>
                  </a:lnTo>
                  <a:lnTo>
                    <a:pt x="19856" y="51368"/>
                  </a:lnTo>
                  <a:lnTo>
                    <a:pt x="21810" y="45671"/>
                  </a:lnTo>
                  <a:lnTo>
                    <a:pt x="23112" y="40921"/>
                  </a:lnTo>
                  <a:lnTo>
                    <a:pt x="23981" y="36801"/>
                  </a:lnTo>
                  <a:lnTo>
                    <a:pt x="24560" y="33102"/>
                  </a:lnTo>
                  <a:lnTo>
                    <a:pt x="25898" y="29684"/>
                  </a:lnTo>
                  <a:lnTo>
                    <a:pt x="27743" y="26452"/>
                  </a:lnTo>
                  <a:lnTo>
                    <a:pt x="29925" y="23345"/>
                  </a:lnTo>
                  <a:lnTo>
                    <a:pt x="31380" y="20322"/>
                  </a:lnTo>
                  <a:lnTo>
                    <a:pt x="32350" y="17354"/>
                  </a:lnTo>
                  <a:lnTo>
                    <a:pt x="32996" y="14422"/>
                  </a:lnTo>
                  <a:lnTo>
                    <a:pt x="34380" y="12468"/>
                  </a:lnTo>
                  <a:lnTo>
                    <a:pt x="36255" y="11165"/>
                  </a:lnTo>
                  <a:lnTo>
                    <a:pt x="38458" y="10297"/>
                  </a:lnTo>
                  <a:lnTo>
                    <a:pt x="39926" y="8765"/>
                  </a:lnTo>
                  <a:lnTo>
                    <a:pt x="40905" y="6791"/>
                  </a:lnTo>
                  <a:lnTo>
                    <a:pt x="41558" y="4523"/>
                  </a:lnTo>
                  <a:lnTo>
                    <a:pt x="42945" y="3964"/>
                  </a:lnTo>
                  <a:lnTo>
                    <a:pt x="44822" y="4543"/>
                  </a:lnTo>
                  <a:lnTo>
                    <a:pt x="47027" y="5882"/>
                  </a:lnTo>
                  <a:lnTo>
                    <a:pt x="52016" y="7370"/>
                  </a:lnTo>
                  <a:lnTo>
                    <a:pt x="58429" y="8325"/>
                  </a:lnTo>
                  <a:lnTo>
                    <a:pt x="64386" y="10995"/>
                  </a:lnTo>
                  <a:lnTo>
                    <a:pt x="68641" y="13041"/>
                  </a:lnTo>
                  <a:lnTo>
                    <a:pt x="71479" y="15357"/>
                  </a:lnTo>
                  <a:lnTo>
                    <a:pt x="73370" y="17854"/>
                  </a:lnTo>
                  <a:lnTo>
                    <a:pt x="76424" y="23168"/>
                  </a:lnTo>
                  <a:lnTo>
                    <a:pt x="80956" y="28704"/>
                  </a:lnTo>
                  <a:lnTo>
                    <a:pt x="82546" y="32467"/>
                  </a:lnTo>
                  <a:lnTo>
                    <a:pt x="83605" y="36881"/>
                  </a:lnTo>
                  <a:lnTo>
                    <a:pt x="84312" y="41728"/>
                  </a:lnTo>
                  <a:lnTo>
                    <a:pt x="85735" y="45912"/>
                  </a:lnTo>
                  <a:lnTo>
                    <a:pt x="87637" y="49653"/>
                  </a:lnTo>
                  <a:lnTo>
                    <a:pt x="89857" y="53100"/>
                  </a:lnTo>
                  <a:lnTo>
                    <a:pt x="91337" y="57304"/>
                  </a:lnTo>
                  <a:lnTo>
                    <a:pt x="92324" y="62011"/>
                  </a:lnTo>
                  <a:lnTo>
                    <a:pt x="93908" y="74151"/>
                  </a:lnTo>
                  <a:lnTo>
                    <a:pt x="94037" y="77052"/>
                  </a:lnTo>
                  <a:lnTo>
                    <a:pt x="94264" y="91639"/>
                  </a:lnTo>
                  <a:lnTo>
                    <a:pt x="95227" y="93473"/>
                  </a:lnTo>
                  <a:lnTo>
                    <a:pt x="98839" y="98051"/>
                  </a:lnTo>
                  <a:lnTo>
                    <a:pt x="102765" y="102732"/>
                  </a:lnTo>
                  <a:lnTo>
                    <a:pt x="102839" y="98269"/>
                  </a:lnTo>
                  <a:lnTo>
                    <a:pt x="101897" y="96941"/>
                  </a:lnTo>
                  <a:lnTo>
                    <a:pt x="100316" y="96056"/>
                  </a:lnTo>
                  <a:lnTo>
                    <a:pt x="98310" y="95465"/>
                  </a:lnTo>
                  <a:lnTo>
                    <a:pt x="96973" y="94119"/>
                  </a:lnTo>
                  <a:lnTo>
                    <a:pt x="96081" y="92269"/>
                  </a:lnTo>
                  <a:lnTo>
                    <a:pt x="95486" y="90083"/>
                  </a:lnTo>
                  <a:lnTo>
                    <a:pt x="95090" y="86721"/>
                  </a:lnTo>
                  <a:lnTo>
                    <a:pt x="94826" y="82575"/>
                  </a:lnTo>
                  <a:lnTo>
                    <a:pt x="94532" y="73840"/>
                  </a:lnTo>
                  <a:lnTo>
                    <a:pt x="94402" y="66783"/>
                  </a:lnTo>
                  <a:lnTo>
                    <a:pt x="95320" y="62615"/>
                  </a:lnTo>
                  <a:lnTo>
                    <a:pt x="96884" y="57932"/>
                  </a:lnTo>
                  <a:lnTo>
                    <a:pt x="98879" y="52904"/>
                  </a:lnTo>
                  <a:lnTo>
                    <a:pt x="100209" y="47648"/>
                  </a:lnTo>
                  <a:lnTo>
                    <a:pt x="101096" y="42238"/>
                  </a:lnTo>
                  <a:lnTo>
                    <a:pt x="101688" y="36727"/>
                  </a:lnTo>
                  <a:lnTo>
                    <a:pt x="103987" y="32100"/>
                  </a:lnTo>
                  <a:lnTo>
                    <a:pt x="107424" y="28063"/>
                  </a:lnTo>
                  <a:lnTo>
                    <a:pt x="111621" y="24420"/>
                  </a:lnTo>
                  <a:lnTo>
                    <a:pt x="115372" y="21038"/>
                  </a:lnTo>
                  <a:lnTo>
                    <a:pt x="122079" y="14741"/>
                  </a:lnTo>
                  <a:lnTo>
                    <a:pt x="124248" y="11728"/>
                  </a:lnTo>
                  <a:lnTo>
                    <a:pt x="125695" y="8767"/>
                  </a:lnTo>
                  <a:lnTo>
                    <a:pt x="126659" y="5840"/>
                  </a:lnTo>
                  <a:lnTo>
                    <a:pt x="129207" y="3889"/>
                  </a:lnTo>
                  <a:lnTo>
                    <a:pt x="132810" y="2588"/>
                  </a:lnTo>
                  <a:lnTo>
                    <a:pt x="137118" y="1721"/>
                  </a:lnTo>
                  <a:lnTo>
                    <a:pt x="140942" y="1143"/>
                  </a:lnTo>
                  <a:lnTo>
                    <a:pt x="144444" y="758"/>
                  </a:lnTo>
                  <a:lnTo>
                    <a:pt x="150875" y="330"/>
                  </a:lnTo>
                  <a:lnTo>
                    <a:pt x="156908" y="139"/>
                  </a:lnTo>
                  <a:lnTo>
                    <a:pt x="171417" y="7"/>
                  </a:lnTo>
                  <a:lnTo>
                    <a:pt x="174285" y="0"/>
                  </a:lnTo>
                  <a:lnTo>
                    <a:pt x="177150" y="948"/>
                  </a:lnTo>
                  <a:lnTo>
                    <a:pt x="182873" y="4542"/>
                  </a:lnTo>
                  <a:lnTo>
                    <a:pt x="188592" y="9314"/>
                  </a:lnTo>
                  <a:lnTo>
                    <a:pt x="194309" y="14610"/>
                  </a:lnTo>
                  <a:lnTo>
                    <a:pt x="200024" y="20139"/>
                  </a:lnTo>
                  <a:lnTo>
                    <a:pt x="202882" y="23899"/>
                  </a:lnTo>
                  <a:lnTo>
                    <a:pt x="205740" y="28311"/>
                  </a:lnTo>
                  <a:lnTo>
                    <a:pt x="208597" y="33157"/>
                  </a:lnTo>
                  <a:lnTo>
                    <a:pt x="210502" y="38293"/>
                  </a:lnTo>
                  <a:lnTo>
                    <a:pt x="211773" y="43622"/>
                  </a:lnTo>
                  <a:lnTo>
                    <a:pt x="212619" y="49079"/>
                  </a:lnTo>
                  <a:lnTo>
                    <a:pt x="213184" y="54623"/>
                  </a:lnTo>
                  <a:lnTo>
                    <a:pt x="213560" y="60223"/>
                  </a:lnTo>
                  <a:lnTo>
                    <a:pt x="213811" y="65862"/>
                  </a:lnTo>
                  <a:lnTo>
                    <a:pt x="214090" y="79747"/>
                  </a:lnTo>
                  <a:lnTo>
                    <a:pt x="214299" y="125368"/>
                  </a:lnTo>
                  <a:lnTo>
                    <a:pt x="213351" y="130247"/>
                  </a:lnTo>
                  <a:lnTo>
                    <a:pt x="211767" y="134452"/>
                  </a:lnTo>
                  <a:lnTo>
                    <a:pt x="209758" y="138208"/>
                  </a:lnTo>
                  <a:lnTo>
                    <a:pt x="208418" y="141664"/>
                  </a:lnTo>
                  <a:lnTo>
                    <a:pt x="207526" y="144921"/>
                  </a:lnTo>
                  <a:lnTo>
                    <a:pt x="206931" y="148045"/>
                  </a:lnTo>
                  <a:lnTo>
                    <a:pt x="206534" y="152032"/>
                  </a:lnTo>
                  <a:lnTo>
                    <a:pt x="206270" y="156595"/>
                  </a:lnTo>
                  <a:lnTo>
                    <a:pt x="205975" y="165793"/>
                  </a:lnTo>
                  <a:lnTo>
                    <a:pt x="205740" y="18001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ARTPenAnnotation30"/>
            <p:cNvSpPr/>
            <p:nvPr/>
          </p:nvSpPr>
          <p:spPr>
            <a:xfrm>
              <a:off x="5077777" y="1654492"/>
              <a:ext cx="25719" cy="180023"/>
            </a:xfrm>
            <a:custGeom>
              <a:avLst/>
              <a:gdLst/>
              <a:ahLst/>
              <a:cxnLst/>
              <a:rect l="0" t="0" r="0" b="0"/>
              <a:pathLst>
                <a:path w="25719" h="180023">
                  <a:moveTo>
                    <a:pt x="0" y="0"/>
                  </a:moveTo>
                  <a:lnTo>
                    <a:pt x="7381" y="0"/>
                  </a:lnTo>
                  <a:lnTo>
                    <a:pt x="7778" y="953"/>
                  </a:lnTo>
                  <a:lnTo>
                    <a:pt x="8219" y="4551"/>
                  </a:lnTo>
                  <a:lnTo>
                    <a:pt x="8337" y="7797"/>
                  </a:lnTo>
                  <a:lnTo>
                    <a:pt x="8526" y="24153"/>
                  </a:lnTo>
                  <a:lnTo>
                    <a:pt x="8541" y="27532"/>
                  </a:lnTo>
                  <a:lnTo>
                    <a:pt x="9504" y="31690"/>
                  </a:lnTo>
                  <a:lnTo>
                    <a:pt x="11099" y="36367"/>
                  </a:lnTo>
                  <a:lnTo>
                    <a:pt x="13114" y="41389"/>
                  </a:lnTo>
                  <a:lnTo>
                    <a:pt x="14458" y="46643"/>
                  </a:lnTo>
                  <a:lnTo>
                    <a:pt x="15353" y="52050"/>
                  </a:lnTo>
                  <a:lnTo>
                    <a:pt x="15950" y="57560"/>
                  </a:lnTo>
                  <a:lnTo>
                    <a:pt x="17301" y="63139"/>
                  </a:lnTo>
                  <a:lnTo>
                    <a:pt x="19154" y="68762"/>
                  </a:lnTo>
                  <a:lnTo>
                    <a:pt x="21342" y="74417"/>
                  </a:lnTo>
                  <a:lnTo>
                    <a:pt x="22801" y="80091"/>
                  </a:lnTo>
                  <a:lnTo>
                    <a:pt x="23773" y="85779"/>
                  </a:lnTo>
                  <a:lnTo>
                    <a:pt x="24421" y="91476"/>
                  </a:lnTo>
                  <a:lnTo>
                    <a:pt x="24853" y="97179"/>
                  </a:lnTo>
                  <a:lnTo>
                    <a:pt x="25141" y="102886"/>
                  </a:lnTo>
                  <a:lnTo>
                    <a:pt x="25547" y="117480"/>
                  </a:lnTo>
                  <a:lnTo>
                    <a:pt x="25708" y="147250"/>
                  </a:lnTo>
                  <a:lnTo>
                    <a:pt x="25718" y="180022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SMARTPenAnnotation31"/>
            <p:cNvSpPr/>
            <p:nvPr/>
          </p:nvSpPr>
          <p:spPr>
            <a:xfrm>
              <a:off x="5034924" y="1697355"/>
              <a:ext cx="162869" cy="25718"/>
            </a:xfrm>
            <a:custGeom>
              <a:avLst/>
              <a:gdLst/>
              <a:ahLst/>
              <a:cxnLst/>
              <a:rect l="0" t="0" r="0" b="0"/>
              <a:pathLst>
                <a:path w="162869" h="25718">
                  <a:moveTo>
                    <a:pt x="25708" y="25717"/>
                  </a:moveTo>
                  <a:lnTo>
                    <a:pt x="0" y="25717"/>
                  </a:lnTo>
                  <a:lnTo>
                    <a:pt x="28714" y="25717"/>
                  </a:lnTo>
                  <a:lnTo>
                    <a:pt x="31522" y="24765"/>
                  </a:lnTo>
                  <a:lnTo>
                    <a:pt x="34347" y="23177"/>
                  </a:lnTo>
                  <a:lnTo>
                    <a:pt x="37182" y="21166"/>
                  </a:lnTo>
                  <a:lnTo>
                    <a:pt x="40025" y="19826"/>
                  </a:lnTo>
                  <a:lnTo>
                    <a:pt x="42873" y="18932"/>
                  </a:lnTo>
                  <a:lnTo>
                    <a:pt x="45724" y="18336"/>
                  </a:lnTo>
                  <a:lnTo>
                    <a:pt x="49529" y="17939"/>
                  </a:lnTo>
                  <a:lnTo>
                    <a:pt x="53971" y="17674"/>
                  </a:lnTo>
                  <a:lnTo>
                    <a:pt x="58838" y="17498"/>
                  </a:lnTo>
                  <a:lnTo>
                    <a:pt x="63035" y="16427"/>
                  </a:lnTo>
                  <a:lnTo>
                    <a:pt x="66785" y="14762"/>
                  </a:lnTo>
                  <a:lnTo>
                    <a:pt x="70238" y="12698"/>
                  </a:lnTo>
                  <a:lnTo>
                    <a:pt x="74445" y="11323"/>
                  </a:lnTo>
                  <a:lnTo>
                    <a:pt x="79154" y="10406"/>
                  </a:lnTo>
                  <a:lnTo>
                    <a:pt x="84199" y="9795"/>
                  </a:lnTo>
                  <a:lnTo>
                    <a:pt x="88514" y="9387"/>
                  </a:lnTo>
                  <a:lnTo>
                    <a:pt x="92344" y="9115"/>
                  </a:lnTo>
                  <a:lnTo>
                    <a:pt x="95849" y="8934"/>
                  </a:lnTo>
                  <a:lnTo>
                    <a:pt x="104825" y="8733"/>
                  </a:lnTo>
                  <a:lnTo>
                    <a:pt x="109885" y="8680"/>
                  </a:lnTo>
                  <a:lnTo>
                    <a:pt x="114211" y="7691"/>
                  </a:lnTo>
                  <a:lnTo>
                    <a:pt x="118047" y="6080"/>
                  </a:lnTo>
                  <a:lnTo>
                    <a:pt x="121558" y="4053"/>
                  </a:lnTo>
                  <a:lnTo>
                    <a:pt x="124850" y="2702"/>
                  </a:lnTo>
                  <a:lnTo>
                    <a:pt x="127998" y="1801"/>
                  </a:lnTo>
                  <a:lnTo>
                    <a:pt x="135343" y="355"/>
                  </a:lnTo>
                  <a:lnTo>
                    <a:pt x="138887" y="158"/>
                  </a:lnTo>
                  <a:lnTo>
                    <a:pt x="146238" y="46"/>
                  </a:lnTo>
                  <a:lnTo>
                    <a:pt x="162868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SMARTPenAnnotation32"/>
            <p:cNvSpPr/>
            <p:nvPr/>
          </p:nvSpPr>
          <p:spPr>
            <a:xfrm>
              <a:off x="5292090" y="1654492"/>
              <a:ext cx="197168" cy="162836"/>
            </a:xfrm>
            <a:custGeom>
              <a:avLst/>
              <a:gdLst/>
              <a:ahLst/>
              <a:cxnLst/>
              <a:rect l="0" t="0" r="0" b="0"/>
              <a:pathLst>
                <a:path w="197168" h="162836">
                  <a:moveTo>
                    <a:pt x="0" y="0"/>
                  </a:moveTo>
                  <a:lnTo>
                    <a:pt x="0" y="12770"/>
                  </a:lnTo>
                  <a:lnTo>
                    <a:pt x="952" y="15181"/>
                  </a:lnTo>
                  <a:lnTo>
                    <a:pt x="2540" y="17741"/>
                  </a:lnTo>
                  <a:lnTo>
                    <a:pt x="4551" y="20400"/>
                  </a:lnTo>
                  <a:lnTo>
                    <a:pt x="5891" y="23125"/>
                  </a:lnTo>
                  <a:lnTo>
                    <a:pt x="6785" y="25894"/>
                  </a:lnTo>
                  <a:lnTo>
                    <a:pt x="7381" y="28693"/>
                  </a:lnTo>
                  <a:lnTo>
                    <a:pt x="7778" y="31511"/>
                  </a:lnTo>
                  <a:lnTo>
                    <a:pt x="8043" y="34342"/>
                  </a:lnTo>
                  <a:lnTo>
                    <a:pt x="8219" y="37182"/>
                  </a:lnTo>
                  <a:lnTo>
                    <a:pt x="8415" y="42878"/>
                  </a:lnTo>
                  <a:lnTo>
                    <a:pt x="8541" y="54296"/>
                  </a:lnTo>
                  <a:lnTo>
                    <a:pt x="8571" y="87391"/>
                  </a:lnTo>
                  <a:lnTo>
                    <a:pt x="9524" y="90646"/>
                  </a:lnTo>
                  <a:lnTo>
                    <a:pt x="11112" y="93768"/>
                  </a:lnTo>
                  <a:lnTo>
                    <a:pt x="13123" y="96802"/>
                  </a:lnTo>
                  <a:lnTo>
                    <a:pt x="14464" y="99777"/>
                  </a:lnTo>
                  <a:lnTo>
                    <a:pt x="15357" y="102713"/>
                  </a:lnTo>
                  <a:lnTo>
                    <a:pt x="15953" y="105623"/>
                  </a:lnTo>
                  <a:lnTo>
                    <a:pt x="16350" y="108515"/>
                  </a:lnTo>
                  <a:lnTo>
                    <a:pt x="16615" y="111396"/>
                  </a:lnTo>
                  <a:lnTo>
                    <a:pt x="16791" y="114269"/>
                  </a:lnTo>
                  <a:lnTo>
                    <a:pt x="16987" y="120001"/>
                  </a:lnTo>
                  <a:lnTo>
                    <a:pt x="17114" y="126892"/>
                  </a:lnTo>
                  <a:lnTo>
                    <a:pt x="19671" y="130374"/>
                  </a:lnTo>
                  <a:lnTo>
                    <a:pt x="25704" y="137145"/>
                  </a:lnTo>
                  <a:lnTo>
                    <a:pt x="25716" y="137159"/>
                  </a:lnTo>
                  <a:lnTo>
                    <a:pt x="25716" y="132609"/>
                  </a:lnTo>
                  <a:lnTo>
                    <a:pt x="24764" y="130316"/>
                  </a:lnTo>
                  <a:lnTo>
                    <a:pt x="21166" y="125228"/>
                  </a:lnTo>
                  <a:lnTo>
                    <a:pt x="19826" y="122538"/>
                  </a:lnTo>
                  <a:lnTo>
                    <a:pt x="18932" y="119792"/>
                  </a:lnTo>
                  <a:lnTo>
                    <a:pt x="18336" y="117009"/>
                  </a:lnTo>
                  <a:lnTo>
                    <a:pt x="17939" y="114201"/>
                  </a:lnTo>
                  <a:lnTo>
                    <a:pt x="17674" y="111376"/>
                  </a:lnTo>
                  <a:lnTo>
                    <a:pt x="17498" y="108541"/>
                  </a:lnTo>
                  <a:lnTo>
                    <a:pt x="17301" y="100310"/>
                  </a:lnTo>
                  <a:lnTo>
                    <a:pt x="17175" y="84055"/>
                  </a:lnTo>
                  <a:lnTo>
                    <a:pt x="18118" y="80802"/>
                  </a:lnTo>
                  <a:lnTo>
                    <a:pt x="19698" y="77680"/>
                  </a:lnTo>
                  <a:lnTo>
                    <a:pt x="21705" y="74647"/>
                  </a:lnTo>
                  <a:lnTo>
                    <a:pt x="23995" y="70720"/>
                  </a:lnTo>
                  <a:lnTo>
                    <a:pt x="26474" y="66196"/>
                  </a:lnTo>
                  <a:lnTo>
                    <a:pt x="29079" y="61276"/>
                  </a:lnTo>
                  <a:lnTo>
                    <a:pt x="31769" y="57043"/>
                  </a:lnTo>
                  <a:lnTo>
                    <a:pt x="34514" y="53269"/>
                  </a:lnTo>
                  <a:lnTo>
                    <a:pt x="37297" y="49800"/>
                  </a:lnTo>
                  <a:lnTo>
                    <a:pt x="40104" y="45583"/>
                  </a:lnTo>
                  <a:lnTo>
                    <a:pt x="42928" y="40866"/>
                  </a:lnTo>
                  <a:lnTo>
                    <a:pt x="45764" y="35816"/>
                  </a:lnTo>
                  <a:lnTo>
                    <a:pt x="47654" y="31498"/>
                  </a:lnTo>
                  <a:lnTo>
                    <a:pt x="48914" y="27666"/>
                  </a:lnTo>
                  <a:lnTo>
                    <a:pt x="49754" y="24159"/>
                  </a:lnTo>
                  <a:lnTo>
                    <a:pt x="52219" y="20868"/>
                  </a:lnTo>
                  <a:lnTo>
                    <a:pt x="55768" y="17722"/>
                  </a:lnTo>
                  <a:lnTo>
                    <a:pt x="60038" y="14672"/>
                  </a:lnTo>
                  <a:lnTo>
                    <a:pt x="64790" y="11687"/>
                  </a:lnTo>
                  <a:lnTo>
                    <a:pt x="69864" y="8744"/>
                  </a:lnTo>
                  <a:lnTo>
                    <a:pt x="75150" y="5829"/>
                  </a:lnTo>
                  <a:lnTo>
                    <a:pt x="79628" y="3886"/>
                  </a:lnTo>
                  <a:lnTo>
                    <a:pt x="83565" y="2591"/>
                  </a:lnTo>
                  <a:lnTo>
                    <a:pt x="92177" y="512"/>
                  </a:lnTo>
                  <a:lnTo>
                    <a:pt x="98220" y="152"/>
                  </a:lnTo>
                  <a:lnTo>
                    <a:pt x="106043" y="45"/>
                  </a:lnTo>
                  <a:lnTo>
                    <a:pt x="108795" y="982"/>
                  </a:lnTo>
                  <a:lnTo>
                    <a:pt x="114393" y="4564"/>
                  </a:lnTo>
                  <a:lnTo>
                    <a:pt x="116267" y="6853"/>
                  </a:lnTo>
                  <a:lnTo>
                    <a:pt x="117516" y="9331"/>
                  </a:lnTo>
                  <a:lnTo>
                    <a:pt x="118349" y="11936"/>
                  </a:lnTo>
                  <a:lnTo>
                    <a:pt x="119856" y="14625"/>
                  </a:lnTo>
                  <a:lnTo>
                    <a:pt x="121814" y="17370"/>
                  </a:lnTo>
                  <a:lnTo>
                    <a:pt x="124072" y="20152"/>
                  </a:lnTo>
                  <a:lnTo>
                    <a:pt x="126530" y="22960"/>
                  </a:lnTo>
                  <a:lnTo>
                    <a:pt x="129120" y="25784"/>
                  </a:lnTo>
                  <a:lnTo>
                    <a:pt x="131800" y="28619"/>
                  </a:lnTo>
                  <a:lnTo>
                    <a:pt x="133586" y="32415"/>
                  </a:lnTo>
                  <a:lnTo>
                    <a:pt x="134778" y="36850"/>
                  </a:lnTo>
                  <a:lnTo>
                    <a:pt x="135572" y="41712"/>
                  </a:lnTo>
                  <a:lnTo>
                    <a:pt x="136101" y="46858"/>
                  </a:lnTo>
                  <a:lnTo>
                    <a:pt x="136454" y="52193"/>
                  </a:lnTo>
                  <a:lnTo>
                    <a:pt x="136689" y="57656"/>
                  </a:lnTo>
                  <a:lnTo>
                    <a:pt x="135893" y="62250"/>
                  </a:lnTo>
                  <a:lnTo>
                    <a:pt x="134410" y="66265"/>
                  </a:lnTo>
                  <a:lnTo>
                    <a:pt x="132469" y="69894"/>
                  </a:lnTo>
                  <a:lnTo>
                    <a:pt x="131175" y="74219"/>
                  </a:lnTo>
                  <a:lnTo>
                    <a:pt x="130313" y="79007"/>
                  </a:lnTo>
                  <a:lnTo>
                    <a:pt x="129737" y="84104"/>
                  </a:lnTo>
                  <a:lnTo>
                    <a:pt x="129354" y="89406"/>
                  </a:lnTo>
                  <a:lnTo>
                    <a:pt x="129098" y="94847"/>
                  </a:lnTo>
                  <a:lnTo>
                    <a:pt x="128739" y="109065"/>
                  </a:lnTo>
                  <a:lnTo>
                    <a:pt x="128589" y="142806"/>
                  </a:lnTo>
                  <a:lnTo>
                    <a:pt x="129541" y="144734"/>
                  </a:lnTo>
                  <a:lnTo>
                    <a:pt x="133138" y="149416"/>
                  </a:lnTo>
                  <a:lnTo>
                    <a:pt x="134479" y="151998"/>
                  </a:lnTo>
                  <a:lnTo>
                    <a:pt x="135373" y="154672"/>
                  </a:lnTo>
                  <a:lnTo>
                    <a:pt x="136807" y="161257"/>
                  </a:lnTo>
                  <a:lnTo>
                    <a:pt x="137877" y="161797"/>
                  </a:lnTo>
                  <a:lnTo>
                    <a:pt x="143898" y="162664"/>
                  </a:lnTo>
                  <a:lnTo>
                    <a:pt x="149920" y="162835"/>
                  </a:lnTo>
                  <a:lnTo>
                    <a:pt x="152335" y="161897"/>
                  </a:lnTo>
                  <a:lnTo>
                    <a:pt x="157556" y="158314"/>
                  </a:lnTo>
                  <a:lnTo>
                    <a:pt x="163052" y="156087"/>
                  </a:lnTo>
                  <a:lnTo>
                    <a:pt x="165852" y="155493"/>
                  </a:lnTo>
                  <a:lnTo>
                    <a:pt x="171501" y="152293"/>
                  </a:lnTo>
                  <a:lnTo>
                    <a:pt x="177188" y="147696"/>
                  </a:lnTo>
                  <a:lnTo>
                    <a:pt x="180038" y="145136"/>
                  </a:lnTo>
                  <a:lnTo>
                    <a:pt x="182890" y="142478"/>
                  </a:lnTo>
                  <a:lnTo>
                    <a:pt x="185744" y="140705"/>
                  </a:lnTo>
                  <a:lnTo>
                    <a:pt x="188599" y="139523"/>
                  </a:lnTo>
                  <a:lnTo>
                    <a:pt x="197167" y="13716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SMARTPenAnnotation33"/>
            <p:cNvSpPr/>
            <p:nvPr/>
          </p:nvSpPr>
          <p:spPr>
            <a:xfrm>
              <a:off x="5489257" y="1681401"/>
              <a:ext cx="94298" cy="24527"/>
            </a:xfrm>
            <a:custGeom>
              <a:avLst/>
              <a:gdLst/>
              <a:ahLst/>
              <a:cxnLst/>
              <a:rect l="0" t="0" r="0" b="0"/>
              <a:pathLst>
                <a:path w="94298" h="24527">
                  <a:moveTo>
                    <a:pt x="0" y="24526"/>
                  </a:moveTo>
                  <a:lnTo>
                    <a:pt x="0" y="15963"/>
                  </a:lnTo>
                  <a:lnTo>
                    <a:pt x="7381" y="8573"/>
                  </a:lnTo>
                  <a:lnTo>
                    <a:pt x="9683" y="8176"/>
                  </a:lnTo>
                  <a:lnTo>
                    <a:pt x="13123" y="7911"/>
                  </a:lnTo>
                  <a:lnTo>
                    <a:pt x="23230" y="7486"/>
                  </a:lnTo>
                  <a:lnTo>
                    <a:pt x="71414" y="7381"/>
                  </a:lnTo>
                  <a:lnTo>
                    <a:pt x="73327" y="6429"/>
                  </a:lnTo>
                  <a:lnTo>
                    <a:pt x="74602" y="4841"/>
                  </a:lnTo>
                  <a:lnTo>
                    <a:pt x="75452" y="2830"/>
                  </a:lnTo>
                  <a:lnTo>
                    <a:pt x="76971" y="1490"/>
                  </a:lnTo>
                  <a:lnTo>
                    <a:pt x="78937" y="596"/>
                  </a:lnTo>
                  <a:lnTo>
                    <a:pt x="81200" y="0"/>
                  </a:lnTo>
                  <a:lnTo>
                    <a:pt x="83661" y="556"/>
                  </a:lnTo>
                  <a:lnTo>
                    <a:pt x="86254" y="1878"/>
                  </a:lnTo>
                  <a:lnTo>
                    <a:pt x="94270" y="7362"/>
                  </a:lnTo>
                  <a:lnTo>
                    <a:pt x="94297" y="7381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SMARTPenAnnotation34"/>
            <p:cNvSpPr/>
            <p:nvPr/>
          </p:nvSpPr>
          <p:spPr>
            <a:xfrm>
              <a:off x="5532129" y="1731645"/>
              <a:ext cx="120006" cy="34281"/>
            </a:xfrm>
            <a:custGeom>
              <a:avLst/>
              <a:gdLst/>
              <a:ahLst/>
              <a:cxnLst/>
              <a:rect l="0" t="0" r="0" b="0"/>
              <a:pathLst>
                <a:path w="120006" h="34281">
                  <a:moveTo>
                    <a:pt x="8563" y="0"/>
                  </a:moveTo>
                  <a:lnTo>
                    <a:pt x="8563" y="8219"/>
                  </a:lnTo>
                  <a:lnTo>
                    <a:pt x="7611" y="9289"/>
                  </a:lnTo>
                  <a:lnTo>
                    <a:pt x="344" y="16782"/>
                  </a:lnTo>
                  <a:lnTo>
                    <a:pt x="226" y="17856"/>
                  </a:lnTo>
                  <a:lnTo>
                    <a:pt x="148" y="19524"/>
                  </a:lnTo>
                  <a:lnTo>
                    <a:pt x="21" y="24494"/>
                  </a:lnTo>
                  <a:lnTo>
                    <a:pt x="0" y="29906"/>
                  </a:lnTo>
                  <a:lnTo>
                    <a:pt x="949" y="31367"/>
                  </a:lnTo>
                  <a:lnTo>
                    <a:pt x="2535" y="32341"/>
                  </a:lnTo>
                  <a:lnTo>
                    <a:pt x="8458" y="34256"/>
                  </a:lnTo>
                  <a:lnTo>
                    <a:pt x="17634" y="34280"/>
                  </a:lnTo>
                  <a:lnTo>
                    <a:pt x="20325" y="33330"/>
                  </a:lnTo>
                  <a:lnTo>
                    <a:pt x="22120" y="31745"/>
                  </a:lnTo>
                  <a:lnTo>
                    <a:pt x="23316" y="29736"/>
                  </a:lnTo>
                  <a:lnTo>
                    <a:pt x="26018" y="28396"/>
                  </a:lnTo>
                  <a:lnTo>
                    <a:pt x="29725" y="27503"/>
                  </a:lnTo>
                  <a:lnTo>
                    <a:pt x="34101" y="26908"/>
                  </a:lnTo>
                  <a:lnTo>
                    <a:pt x="37971" y="25558"/>
                  </a:lnTo>
                  <a:lnTo>
                    <a:pt x="41503" y="23706"/>
                  </a:lnTo>
                  <a:lnTo>
                    <a:pt x="44811" y="21519"/>
                  </a:lnTo>
                  <a:lnTo>
                    <a:pt x="47968" y="20061"/>
                  </a:lnTo>
                  <a:lnTo>
                    <a:pt x="51026" y="19089"/>
                  </a:lnTo>
                  <a:lnTo>
                    <a:pt x="54016" y="18441"/>
                  </a:lnTo>
                  <a:lnTo>
                    <a:pt x="56963" y="17056"/>
                  </a:lnTo>
                  <a:lnTo>
                    <a:pt x="59880" y="15181"/>
                  </a:lnTo>
                  <a:lnTo>
                    <a:pt x="62776" y="12978"/>
                  </a:lnTo>
                  <a:lnTo>
                    <a:pt x="66612" y="11509"/>
                  </a:lnTo>
                  <a:lnTo>
                    <a:pt x="71076" y="10530"/>
                  </a:lnTo>
                  <a:lnTo>
                    <a:pt x="75955" y="9877"/>
                  </a:lnTo>
                  <a:lnTo>
                    <a:pt x="80162" y="9442"/>
                  </a:lnTo>
                  <a:lnTo>
                    <a:pt x="83918" y="9152"/>
                  </a:lnTo>
                  <a:lnTo>
                    <a:pt x="87375" y="8959"/>
                  </a:lnTo>
                  <a:lnTo>
                    <a:pt x="90632" y="7877"/>
                  </a:lnTo>
                  <a:lnTo>
                    <a:pt x="93755" y="6204"/>
                  </a:lnTo>
                  <a:lnTo>
                    <a:pt x="96790" y="4136"/>
                  </a:lnTo>
                  <a:lnTo>
                    <a:pt x="99766" y="2757"/>
                  </a:lnTo>
                  <a:lnTo>
                    <a:pt x="102703" y="1838"/>
                  </a:lnTo>
                  <a:lnTo>
                    <a:pt x="109708" y="363"/>
                  </a:lnTo>
                  <a:lnTo>
                    <a:pt x="113207" y="161"/>
                  </a:lnTo>
                  <a:lnTo>
                    <a:pt x="120005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SMARTPenAnnotation35"/>
            <p:cNvSpPr/>
            <p:nvPr/>
          </p:nvSpPr>
          <p:spPr>
            <a:xfrm>
              <a:off x="5712142" y="1697355"/>
              <a:ext cx="111443" cy="8573"/>
            </a:xfrm>
            <a:custGeom>
              <a:avLst/>
              <a:gdLst/>
              <a:ahLst/>
              <a:cxnLst/>
              <a:rect l="0" t="0" r="0" b="0"/>
              <a:pathLst>
                <a:path w="111443" h="8573">
                  <a:moveTo>
                    <a:pt x="0" y="8572"/>
                  </a:moveTo>
                  <a:lnTo>
                    <a:pt x="28721" y="8572"/>
                  </a:lnTo>
                  <a:lnTo>
                    <a:pt x="31530" y="7620"/>
                  </a:lnTo>
                  <a:lnTo>
                    <a:pt x="34355" y="6032"/>
                  </a:lnTo>
                  <a:lnTo>
                    <a:pt x="37191" y="4021"/>
                  </a:lnTo>
                  <a:lnTo>
                    <a:pt x="40034" y="2681"/>
                  </a:lnTo>
                  <a:lnTo>
                    <a:pt x="42882" y="1787"/>
                  </a:lnTo>
                  <a:lnTo>
                    <a:pt x="45733" y="1191"/>
                  </a:lnTo>
                  <a:lnTo>
                    <a:pt x="48586" y="794"/>
                  </a:lnTo>
                  <a:lnTo>
                    <a:pt x="51441" y="529"/>
                  </a:lnTo>
                  <a:lnTo>
                    <a:pt x="54297" y="353"/>
                  </a:lnTo>
                  <a:lnTo>
                    <a:pt x="60009" y="157"/>
                  </a:lnTo>
                  <a:lnTo>
                    <a:pt x="71438" y="31"/>
                  </a:lnTo>
                  <a:lnTo>
                    <a:pt x="111442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SMARTPenAnnotation36"/>
            <p:cNvSpPr/>
            <p:nvPr/>
          </p:nvSpPr>
          <p:spPr>
            <a:xfrm>
              <a:off x="5892165" y="1628775"/>
              <a:ext cx="8573" cy="180023"/>
            </a:xfrm>
            <a:custGeom>
              <a:avLst/>
              <a:gdLst/>
              <a:ahLst/>
              <a:cxnLst/>
              <a:rect l="0" t="0" r="0" b="0"/>
              <a:pathLst>
                <a:path w="8573" h="180023">
                  <a:moveTo>
                    <a:pt x="0" y="0"/>
                  </a:moveTo>
                  <a:lnTo>
                    <a:pt x="0" y="157047"/>
                  </a:lnTo>
                  <a:lnTo>
                    <a:pt x="952" y="158991"/>
                  </a:lnTo>
                  <a:lnTo>
                    <a:pt x="2540" y="160286"/>
                  </a:lnTo>
                  <a:lnTo>
                    <a:pt x="4551" y="161150"/>
                  </a:lnTo>
                  <a:lnTo>
                    <a:pt x="5891" y="162678"/>
                  </a:lnTo>
                  <a:lnTo>
                    <a:pt x="6785" y="164649"/>
                  </a:lnTo>
                  <a:lnTo>
                    <a:pt x="7381" y="166916"/>
                  </a:lnTo>
                  <a:lnTo>
                    <a:pt x="7778" y="169380"/>
                  </a:lnTo>
                  <a:lnTo>
                    <a:pt x="8043" y="171975"/>
                  </a:lnTo>
                  <a:lnTo>
                    <a:pt x="8572" y="180022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SMARTPenAnnotation37"/>
            <p:cNvSpPr/>
            <p:nvPr/>
          </p:nvSpPr>
          <p:spPr>
            <a:xfrm>
              <a:off x="5986463" y="1637347"/>
              <a:ext cx="154155" cy="179906"/>
            </a:xfrm>
            <a:custGeom>
              <a:avLst/>
              <a:gdLst/>
              <a:ahLst/>
              <a:cxnLst/>
              <a:rect l="0" t="0" r="0" b="0"/>
              <a:pathLst>
                <a:path w="154155" h="179906">
                  <a:moveTo>
                    <a:pt x="42862" y="0"/>
                  </a:moveTo>
                  <a:lnTo>
                    <a:pt x="51081" y="0"/>
                  </a:lnTo>
                  <a:lnTo>
                    <a:pt x="46778" y="0"/>
                  </a:lnTo>
                  <a:lnTo>
                    <a:pt x="45473" y="953"/>
                  </a:lnTo>
                  <a:lnTo>
                    <a:pt x="44602" y="2540"/>
                  </a:lnTo>
                  <a:lnTo>
                    <a:pt x="43635" y="6844"/>
                  </a:lnTo>
                  <a:lnTo>
                    <a:pt x="43205" y="11932"/>
                  </a:lnTo>
                  <a:lnTo>
                    <a:pt x="42138" y="14622"/>
                  </a:lnTo>
                  <a:lnTo>
                    <a:pt x="38413" y="20151"/>
                  </a:lnTo>
                  <a:lnTo>
                    <a:pt x="37038" y="22959"/>
                  </a:lnTo>
                  <a:lnTo>
                    <a:pt x="36122" y="25784"/>
                  </a:lnTo>
                  <a:lnTo>
                    <a:pt x="35511" y="28619"/>
                  </a:lnTo>
                  <a:lnTo>
                    <a:pt x="34152" y="31462"/>
                  </a:lnTo>
                  <a:lnTo>
                    <a:pt x="32292" y="34310"/>
                  </a:lnTo>
                  <a:lnTo>
                    <a:pt x="30100" y="37161"/>
                  </a:lnTo>
                  <a:lnTo>
                    <a:pt x="27686" y="40966"/>
                  </a:lnTo>
                  <a:lnTo>
                    <a:pt x="25125" y="45408"/>
                  </a:lnTo>
                  <a:lnTo>
                    <a:pt x="22465" y="50275"/>
                  </a:lnTo>
                  <a:lnTo>
                    <a:pt x="19738" y="54472"/>
                  </a:lnTo>
                  <a:lnTo>
                    <a:pt x="16969" y="58222"/>
                  </a:lnTo>
                  <a:lnTo>
                    <a:pt x="14169" y="61675"/>
                  </a:lnTo>
                  <a:lnTo>
                    <a:pt x="11351" y="64929"/>
                  </a:lnTo>
                  <a:lnTo>
                    <a:pt x="8520" y="68051"/>
                  </a:lnTo>
                  <a:lnTo>
                    <a:pt x="5679" y="71085"/>
                  </a:lnTo>
                  <a:lnTo>
                    <a:pt x="3786" y="74060"/>
                  </a:lnTo>
                  <a:lnTo>
                    <a:pt x="2524" y="76996"/>
                  </a:lnTo>
                  <a:lnTo>
                    <a:pt x="1682" y="79906"/>
                  </a:lnTo>
                  <a:lnTo>
                    <a:pt x="1121" y="83750"/>
                  </a:lnTo>
                  <a:lnTo>
                    <a:pt x="747" y="88218"/>
                  </a:lnTo>
                  <a:lnTo>
                    <a:pt x="331" y="97311"/>
                  </a:lnTo>
                  <a:lnTo>
                    <a:pt x="147" y="104527"/>
                  </a:lnTo>
                  <a:lnTo>
                    <a:pt x="5" y="128541"/>
                  </a:lnTo>
                  <a:lnTo>
                    <a:pt x="0" y="140008"/>
                  </a:lnTo>
                  <a:lnTo>
                    <a:pt x="952" y="142869"/>
                  </a:lnTo>
                  <a:lnTo>
                    <a:pt x="2540" y="145729"/>
                  </a:lnTo>
                  <a:lnTo>
                    <a:pt x="4551" y="148587"/>
                  </a:lnTo>
                  <a:lnTo>
                    <a:pt x="6843" y="151446"/>
                  </a:lnTo>
                  <a:lnTo>
                    <a:pt x="9324" y="154304"/>
                  </a:lnTo>
                  <a:lnTo>
                    <a:pt x="11931" y="157162"/>
                  </a:lnTo>
                  <a:lnTo>
                    <a:pt x="13669" y="160020"/>
                  </a:lnTo>
                  <a:lnTo>
                    <a:pt x="14827" y="162877"/>
                  </a:lnTo>
                  <a:lnTo>
                    <a:pt x="15600" y="165735"/>
                  </a:lnTo>
                  <a:lnTo>
                    <a:pt x="18019" y="167640"/>
                  </a:lnTo>
                  <a:lnTo>
                    <a:pt x="21538" y="168910"/>
                  </a:lnTo>
                  <a:lnTo>
                    <a:pt x="25788" y="169757"/>
                  </a:lnTo>
                  <a:lnTo>
                    <a:pt x="29574" y="171273"/>
                  </a:lnTo>
                  <a:lnTo>
                    <a:pt x="33051" y="173238"/>
                  </a:lnTo>
                  <a:lnTo>
                    <a:pt x="40924" y="178682"/>
                  </a:lnTo>
                  <a:lnTo>
                    <a:pt x="43475" y="179129"/>
                  </a:lnTo>
                  <a:lnTo>
                    <a:pt x="47080" y="179427"/>
                  </a:lnTo>
                  <a:lnTo>
                    <a:pt x="55214" y="179758"/>
                  </a:lnTo>
                  <a:lnTo>
                    <a:pt x="62004" y="179905"/>
                  </a:lnTo>
                  <a:lnTo>
                    <a:pt x="65148" y="178992"/>
                  </a:lnTo>
                  <a:lnTo>
                    <a:pt x="68197" y="177430"/>
                  </a:lnTo>
                  <a:lnTo>
                    <a:pt x="71181" y="175437"/>
                  </a:lnTo>
                  <a:lnTo>
                    <a:pt x="74124" y="174108"/>
                  </a:lnTo>
                  <a:lnTo>
                    <a:pt x="77038" y="173222"/>
                  </a:lnTo>
                  <a:lnTo>
                    <a:pt x="79934" y="172631"/>
                  </a:lnTo>
                  <a:lnTo>
                    <a:pt x="82816" y="171285"/>
                  </a:lnTo>
                  <a:lnTo>
                    <a:pt x="85691" y="169435"/>
                  </a:lnTo>
                  <a:lnTo>
                    <a:pt x="88559" y="167249"/>
                  </a:lnTo>
                  <a:lnTo>
                    <a:pt x="91424" y="164839"/>
                  </a:lnTo>
                  <a:lnTo>
                    <a:pt x="94287" y="162280"/>
                  </a:lnTo>
                  <a:lnTo>
                    <a:pt x="97148" y="159622"/>
                  </a:lnTo>
                  <a:lnTo>
                    <a:pt x="100960" y="156897"/>
                  </a:lnTo>
                  <a:lnTo>
                    <a:pt x="105406" y="154128"/>
                  </a:lnTo>
                  <a:lnTo>
                    <a:pt x="110275" y="151330"/>
                  </a:lnTo>
                  <a:lnTo>
                    <a:pt x="114474" y="148512"/>
                  </a:lnTo>
                  <a:lnTo>
                    <a:pt x="118226" y="145680"/>
                  </a:lnTo>
                  <a:lnTo>
                    <a:pt x="121680" y="142840"/>
                  </a:lnTo>
                  <a:lnTo>
                    <a:pt x="124934" y="139994"/>
                  </a:lnTo>
                  <a:lnTo>
                    <a:pt x="128057" y="137144"/>
                  </a:lnTo>
                  <a:lnTo>
                    <a:pt x="131091" y="134292"/>
                  </a:lnTo>
                  <a:lnTo>
                    <a:pt x="134066" y="130486"/>
                  </a:lnTo>
                  <a:lnTo>
                    <a:pt x="137002" y="126043"/>
                  </a:lnTo>
                  <a:lnTo>
                    <a:pt x="139912" y="121176"/>
                  </a:lnTo>
                  <a:lnTo>
                    <a:pt x="142805" y="116979"/>
                  </a:lnTo>
                  <a:lnTo>
                    <a:pt x="145685" y="113229"/>
                  </a:lnTo>
                  <a:lnTo>
                    <a:pt x="148558" y="109776"/>
                  </a:lnTo>
                  <a:lnTo>
                    <a:pt x="150474" y="106521"/>
                  </a:lnTo>
                  <a:lnTo>
                    <a:pt x="151750" y="103399"/>
                  </a:lnTo>
                  <a:lnTo>
                    <a:pt x="152601" y="100365"/>
                  </a:lnTo>
                  <a:lnTo>
                    <a:pt x="153169" y="96438"/>
                  </a:lnTo>
                  <a:lnTo>
                    <a:pt x="153547" y="91914"/>
                  </a:lnTo>
                  <a:lnTo>
                    <a:pt x="153968" y="82761"/>
                  </a:lnTo>
                  <a:lnTo>
                    <a:pt x="154154" y="75518"/>
                  </a:lnTo>
                  <a:lnTo>
                    <a:pt x="153252" y="72253"/>
                  </a:lnTo>
                  <a:lnTo>
                    <a:pt x="151698" y="69123"/>
                  </a:lnTo>
                  <a:lnTo>
                    <a:pt x="149709" y="66085"/>
                  </a:lnTo>
                  <a:lnTo>
                    <a:pt x="147431" y="63107"/>
                  </a:lnTo>
                  <a:lnTo>
                    <a:pt x="144959" y="60168"/>
                  </a:lnTo>
                  <a:lnTo>
                    <a:pt x="142359" y="57257"/>
                  </a:lnTo>
                  <a:lnTo>
                    <a:pt x="140626" y="54364"/>
                  </a:lnTo>
                  <a:lnTo>
                    <a:pt x="139471" y="51483"/>
                  </a:lnTo>
                  <a:lnTo>
                    <a:pt x="138700" y="48609"/>
                  </a:lnTo>
                  <a:lnTo>
                    <a:pt x="137234" y="45741"/>
                  </a:lnTo>
                  <a:lnTo>
                    <a:pt x="135304" y="42877"/>
                  </a:lnTo>
                  <a:lnTo>
                    <a:pt x="133065" y="40014"/>
                  </a:lnTo>
                  <a:lnTo>
                    <a:pt x="130620" y="38106"/>
                  </a:lnTo>
                  <a:lnTo>
                    <a:pt x="128037" y="36834"/>
                  </a:lnTo>
                  <a:lnTo>
                    <a:pt x="125362" y="35986"/>
                  </a:lnTo>
                  <a:lnTo>
                    <a:pt x="121675" y="34468"/>
                  </a:lnTo>
                  <a:lnTo>
                    <a:pt x="117311" y="32504"/>
                  </a:lnTo>
                  <a:lnTo>
                    <a:pt x="112497" y="30242"/>
                  </a:lnTo>
                  <a:lnTo>
                    <a:pt x="107383" y="28734"/>
                  </a:lnTo>
                  <a:lnTo>
                    <a:pt x="102068" y="27728"/>
                  </a:lnTo>
                  <a:lnTo>
                    <a:pt x="96620" y="27058"/>
                  </a:lnTo>
                  <a:lnTo>
                    <a:pt x="92036" y="26611"/>
                  </a:lnTo>
                  <a:lnTo>
                    <a:pt x="88027" y="26313"/>
                  </a:lnTo>
                  <a:lnTo>
                    <a:pt x="84402" y="26115"/>
                  </a:lnTo>
                  <a:lnTo>
                    <a:pt x="77834" y="25894"/>
                  </a:lnTo>
                  <a:lnTo>
                    <a:pt x="74749" y="25835"/>
                  </a:lnTo>
                  <a:lnTo>
                    <a:pt x="70788" y="26749"/>
                  </a:lnTo>
                  <a:lnTo>
                    <a:pt x="66241" y="28310"/>
                  </a:lnTo>
                  <a:lnTo>
                    <a:pt x="61305" y="30303"/>
                  </a:lnTo>
                  <a:lnTo>
                    <a:pt x="57062" y="31632"/>
                  </a:lnTo>
                  <a:lnTo>
                    <a:pt x="53281" y="32518"/>
                  </a:lnTo>
                  <a:lnTo>
                    <a:pt x="49808" y="33109"/>
                  </a:lnTo>
                  <a:lnTo>
                    <a:pt x="47493" y="34455"/>
                  </a:lnTo>
                  <a:lnTo>
                    <a:pt x="45949" y="36305"/>
                  </a:lnTo>
                  <a:lnTo>
                    <a:pt x="44920" y="38491"/>
                  </a:lnTo>
                  <a:lnTo>
                    <a:pt x="41236" y="43460"/>
                  </a:lnTo>
                  <a:lnTo>
                    <a:pt x="34289" y="51435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260063" y="1868805"/>
            <a:ext cx="1328707" cy="437198"/>
            <a:chOff x="260063" y="1868805"/>
            <a:chExt cx="1328707" cy="437198"/>
          </a:xfrm>
        </p:grpSpPr>
        <p:sp>
          <p:nvSpPr>
            <p:cNvPr id="64" name="SMARTPenAnnotation38"/>
            <p:cNvSpPr/>
            <p:nvPr/>
          </p:nvSpPr>
          <p:spPr>
            <a:xfrm>
              <a:off x="260063" y="2040255"/>
              <a:ext cx="317152" cy="34291"/>
            </a:xfrm>
            <a:custGeom>
              <a:avLst/>
              <a:gdLst/>
              <a:ahLst/>
              <a:cxnLst/>
              <a:rect l="0" t="0" r="0" b="0"/>
              <a:pathLst>
                <a:path w="317152" h="34291">
                  <a:moveTo>
                    <a:pt x="8541" y="34290"/>
                  </a:moveTo>
                  <a:lnTo>
                    <a:pt x="0" y="34290"/>
                  </a:lnTo>
                  <a:lnTo>
                    <a:pt x="20369" y="34290"/>
                  </a:lnTo>
                  <a:lnTo>
                    <a:pt x="23094" y="33337"/>
                  </a:lnTo>
                  <a:lnTo>
                    <a:pt x="25863" y="31750"/>
                  </a:lnTo>
                  <a:lnTo>
                    <a:pt x="28662" y="29739"/>
                  </a:lnTo>
                  <a:lnTo>
                    <a:pt x="32432" y="28398"/>
                  </a:lnTo>
                  <a:lnTo>
                    <a:pt x="36851" y="27505"/>
                  </a:lnTo>
                  <a:lnTo>
                    <a:pt x="41702" y="26909"/>
                  </a:lnTo>
                  <a:lnTo>
                    <a:pt x="46841" y="26511"/>
                  </a:lnTo>
                  <a:lnTo>
                    <a:pt x="52172" y="26247"/>
                  </a:lnTo>
                  <a:lnTo>
                    <a:pt x="63175" y="25952"/>
                  </a:lnTo>
                  <a:lnTo>
                    <a:pt x="108567" y="25726"/>
                  </a:lnTo>
                  <a:lnTo>
                    <a:pt x="114278" y="24771"/>
                  </a:lnTo>
                  <a:lnTo>
                    <a:pt x="119990" y="23181"/>
                  </a:lnTo>
                  <a:lnTo>
                    <a:pt x="125703" y="21169"/>
                  </a:lnTo>
                  <a:lnTo>
                    <a:pt x="131417" y="19827"/>
                  </a:lnTo>
                  <a:lnTo>
                    <a:pt x="137131" y="18933"/>
                  </a:lnTo>
                  <a:lnTo>
                    <a:pt x="142845" y="18337"/>
                  </a:lnTo>
                  <a:lnTo>
                    <a:pt x="148560" y="17940"/>
                  </a:lnTo>
                  <a:lnTo>
                    <a:pt x="154274" y="17675"/>
                  </a:lnTo>
                  <a:lnTo>
                    <a:pt x="165704" y="17380"/>
                  </a:lnTo>
                  <a:lnTo>
                    <a:pt x="228569" y="17147"/>
                  </a:lnTo>
                  <a:lnTo>
                    <a:pt x="233331" y="16194"/>
                  </a:lnTo>
                  <a:lnTo>
                    <a:pt x="237459" y="14606"/>
                  </a:lnTo>
                  <a:lnTo>
                    <a:pt x="241163" y="12595"/>
                  </a:lnTo>
                  <a:lnTo>
                    <a:pt x="245537" y="11254"/>
                  </a:lnTo>
                  <a:lnTo>
                    <a:pt x="250359" y="10360"/>
                  </a:lnTo>
                  <a:lnTo>
                    <a:pt x="255478" y="9764"/>
                  </a:lnTo>
                  <a:lnTo>
                    <a:pt x="260796" y="9367"/>
                  </a:lnTo>
                  <a:lnTo>
                    <a:pt x="266246" y="9102"/>
                  </a:lnTo>
                  <a:lnTo>
                    <a:pt x="280478" y="8729"/>
                  </a:lnTo>
                  <a:lnTo>
                    <a:pt x="284130" y="8677"/>
                  </a:lnTo>
                  <a:lnTo>
                    <a:pt x="288470" y="7689"/>
                  </a:lnTo>
                  <a:lnTo>
                    <a:pt x="293268" y="6079"/>
                  </a:lnTo>
                  <a:lnTo>
                    <a:pt x="298372" y="4052"/>
                  </a:lnTo>
                  <a:lnTo>
                    <a:pt x="302727" y="2701"/>
                  </a:lnTo>
                  <a:lnTo>
                    <a:pt x="306582" y="1801"/>
                  </a:lnTo>
                  <a:lnTo>
                    <a:pt x="317151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SMARTPenAnnotation39"/>
            <p:cNvSpPr/>
            <p:nvPr/>
          </p:nvSpPr>
          <p:spPr>
            <a:xfrm>
              <a:off x="688667" y="1868807"/>
              <a:ext cx="273001" cy="385761"/>
            </a:xfrm>
            <a:custGeom>
              <a:avLst/>
              <a:gdLst/>
              <a:ahLst/>
              <a:cxnLst/>
              <a:rect l="0" t="0" r="0" b="0"/>
              <a:pathLst>
                <a:path w="273001" h="385761">
                  <a:moveTo>
                    <a:pt x="102860" y="8570"/>
                  </a:moveTo>
                  <a:lnTo>
                    <a:pt x="102860" y="0"/>
                  </a:lnTo>
                  <a:lnTo>
                    <a:pt x="74241" y="28617"/>
                  </a:lnTo>
                  <a:lnTo>
                    <a:pt x="66010" y="34307"/>
                  </a:lnTo>
                  <a:lnTo>
                    <a:pt x="61149" y="37158"/>
                  </a:lnTo>
                  <a:lnTo>
                    <a:pt x="53206" y="42866"/>
                  </a:lnTo>
                  <a:lnTo>
                    <a:pt x="46502" y="48578"/>
                  </a:lnTo>
                  <a:lnTo>
                    <a:pt x="40347" y="54291"/>
                  </a:lnTo>
                  <a:lnTo>
                    <a:pt x="34436" y="62546"/>
                  </a:lnTo>
                  <a:lnTo>
                    <a:pt x="31527" y="67414"/>
                  </a:lnTo>
                  <a:lnTo>
                    <a:pt x="28294" y="77903"/>
                  </a:lnTo>
                  <a:lnTo>
                    <a:pt x="27432" y="83367"/>
                  </a:lnTo>
                  <a:lnTo>
                    <a:pt x="23934" y="91978"/>
                  </a:lnTo>
                  <a:lnTo>
                    <a:pt x="19204" y="99933"/>
                  </a:lnTo>
                  <a:lnTo>
                    <a:pt x="13927" y="109818"/>
                  </a:lnTo>
                  <a:lnTo>
                    <a:pt x="10947" y="120562"/>
                  </a:lnTo>
                  <a:lnTo>
                    <a:pt x="10152" y="126094"/>
                  </a:lnTo>
                  <a:lnTo>
                    <a:pt x="6729" y="134780"/>
                  </a:lnTo>
                  <a:lnTo>
                    <a:pt x="4483" y="138430"/>
                  </a:lnTo>
                  <a:lnTo>
                    <a:pt x="1987" y="147566"/>
                  </a:lnTo>
                  <a:lnTo>
                    <a:pt x="877" y="157976"/>
                  </a:lnTo>
                  <a:lnTo>
                    <a:pt x="384" y="168953"/>
                  </a:lnTo>
                  <a:lnTo>
                    <a:pt x="107" y="185842"/>
                  </a:lnTo>
                  <a:lnTo>
                    <a:pt x="0" y="212653"/>
                  </a:lnTo>
                  <a:lnTo>
                    <a:pt x="949" y="217016"/>
                  </a:lnTo>
                  <a:lnTo>
                    <a:pt x="6836" y="228658"/>
                  </a:lnTo>
                  <a:lnTo>
                    <a:pt x="17358" y="249177"/>
                  </a:lnTo>
                  <a:lnTo>
                    <a:pt x="22949" y="259334"/>
                  </a:lnTo>
                  <a:lnTo>
                    <a:pt x="31452" y="270407"/>
                  </a:lnTo>
                  <a:lnTo>
                    <a:pt x="37151" y="276707"/>
                  </a:lnTo>
                  <a:lnTo>
                    <a:pt x="42858" y="282682"/>
                  </a:lnTo>
                  <a:lnTo>
                    <a:pt x="49522" y="288513"/>
                  </a:lnTo>
                  <a:lnTo>
                    <a:pt x="53967" y="291401"/>
                  </a:lnTo>
                  <a:lnTo>
                    <a:pt x="58834" y="294279"/>
                  </a:lnTo>
                  <a:lnTo>
                    <a:pt x="66783" y="300017"/>
                  </a:lnTo>
                  <a:lnTo>
                    <a:pt x="74443" y="305742"/>
                  </a:lnTo>
                  <a:lnTo>
                    <a:pt x="79153" y="308602"/>
                  </a:lnTo>
                  <a:lnTo>
                    <a:pt x="84198" y="311462"/>
                  </a:lnTo>
                  <a:lnTo>
                    <a:pt x="94883" y="317178"/>
                  </a:lnTo>
                  <a:lnTo>
                    <a:pt x="100400" y="320036"/>
                  </a:lnTo>
                  <a:lnTo>
                    <a:pt x="105982" y="321942"/>
                  </a:lnTo>
                  <a:lnTo>
                    <a:pt x="111609" y="323212"/>
                  </a:lnTo>
                  <a:lnTo>
                    <a:pt x="117265" y="324059"/>
                  </a:lnTo>
                  <a:lnTo>
                    <a:pt x="122941" y="324623"/>
                  </a:lnTo>
                  <a:lnTo>
                    <a:pt x="128630" y="325000"/>
                  </a:lnTo>
                  <a:lnTo>
                    <a:pt x="134327" y="325251"/>
                  </a:lnTo>
                  <a:lnTo>
                    <a:pt x="148278" y="325529"/>
                  </a:lnTo>
                  <a:lnTo>
                    <a:pt x="189397" y="325740"/>
                  </a:lnTo>
                  <a:lnTo>
                    <a:pt x="193889" y="324791"/>
                  </a:lnTo>
                  <a:lnTo>
                    <a:pt x="198788" y="323207"/>
                  </a:lnTo>
                  <a:lnTo>
                    <a:pt x="203960" y="321198"/>
                  </a:lnTo>
                  <a:lnTo>
                    <a:pt x="212246" y="316426"/>
                  </a:lnTo>
                  <a:lnTo>
                    <a:pt x="220056" y="311130"/>
                  </a:lnTo>
                  <a:lnTo>
                    <a:pt x="224805" y="308384"/>
                  </a:lnTo>
                  <a:lnTo>
                    <a:pt x="229877" y="305601"/>
                  </a:lnTo>
                  <a:lnTo>
                    <a:pt x="238052" y="299969"/>
                  </a:lnTo>
                  <a:lnTo>
                    <a:pt x="244860" y="294291"/>
                  </a:lnTo>
                  <a:lnTo>
                    <a:pt x="251061" y="288592"/>
                  </a:lnTo>
                  <a:lnTo>
                    <a:pt x="253096" y="285739"/>
                  </a:lnTo>
                  <a:lnTo>
                    <a:pt x="256912" y="277173"/>
                  </a:lnTo>
                  <a:lnTo>
                    <a:pt x="262699" y="268602"/>
                  </a:lnTo>
                  <a:lnTo>
                    <a:pt x="265790" y="260030"/>
                  </a:lnTo>
                  <a:lnTo>
                    <a:pt x="271362" y="251457"/>
                  </a:lnTo>
                  <a:lnTo>
                    <a:pt x="273000" y="245743"/>
                  </a:lnTo>
                  <a:lnTo>
                    <a:pt x="272484" y="242885"/>
                  </a:lnTo>
                  <a:lnTo>
                    <a:pt x="269371" y="237170"/>
                  </a:lnTo>
                  <a:lnTo>
                    <a:pt x="267207" y="235265"/>
                  </a:lnTo>
                  <a:lnTo>
                    <a:pt x="264812" y="233995"/>
                  </a:lnTo>
                  <a:lnTo>
                    <a:pt x="262263" y="233149"/>
                  </a:lnTo>
                  <a:lnTo>
                    <a:pt x="254351" y="232208"/>
                  </a:lnTo>
                  <a:lnTo>
                    <a:pt x="245437" y="231790"/>
                  </a:lnTo>
                  <a:lnTo>
                    <a:pt x="238300" y="231604"/>
                  </a:lnTo>
                  <a:lnTo>
                    <a:pt x="234111" y="232507"/>
                  </a:lnTo>
                  <a:lnTo>
                    <a:pt x="229413" y="234061"/>
                  </a:lnTo>
                  <a:lnTo>
                    <a:pt x="224376" y="236050"/>
                  </a:lnTo>
                  <a:lnTo>
                    <a:pt x="211160" y="240800"/>
                  </a:lnTo>
                  <a:lnTo>
                    <a:pt x="203635" y="243400"/>
                  </a:lnTo>
                  <a:lnTo>
                    <a:pt x="196713" y="246086"/>
                  </a:lnTo>
                  <a:lnTo>
                    <a:pt x="190194" y="248829"/>
                  </a:lnTo>
                  <a:lnTo>
                    <a:pt x="183943" y="251610"/>
                  </a:lnTo>
                  <a:lnTo>
                    <a:pt x="177870" y="255369"/>
                  </a:lnTo>
                  <a:lnTo>
                    <a:pt x="171917" y="259780"/>
                  </a:lnTo>
                  <a:lnTo>
                    <a:pt x="166043" y="264626"/>
                  </a:lnTo>
                  <a:lnTo>
                    <a:pt x="160222" y="268809"/>
                  </a:lnTo>
                  <a:lnTo>
                    <a:pt x="154436" y="272550"/>
                  </a:lnTo>
                  <a:lnTo>
                    <a:pt x="148674" y="275997"/>
                  </a:lnTo>
                  <a:lnTo>
                    <a:pt x="143880" y="280200"/>
                  </a:lnTo>
                  <a:lnTo>
                    <a:pt x="136014" y="289949"/>
                  </a:lnTo>
                  <a:lnTo>
                    <a:pt x="129342" y="300633"/>
                  </a:lnTo>
                  <a:lnTo>
                    <a:pt x="123202" y="310778"/>
                  </a:lnTo>
                  <a:lnTo>
                    <a:pt x="117299" y="318462"/>
                  </a:lnTo>
                  <a:lnTo>
                    <a:pt x="115343" y="322797"/>
                  </a:lnTo>
                  <a:lnTo>
                    <a:pt x="113171" y="332694"/>
                  </a:lnTo>
                  <a:lnTo>
                    <a:pt x="111947" y="344425"/>
                  </a:lnTo>
                  <a:lnTo>
                    <a:pt x="111585" y="353933"/>
                  </a:lnTo>
                  <a:lnTo>
                    <a:pt x="111478" y="362783"/>
                  </a:lnTo>
                  <a:lnTo>
                    <a:pt x="112415" y="365680"/>
                  </a:lnTo>
                  <a:lnTo>
                    <a:pt x="117333" y="374307"/>
                  </a:lnTo>
                  <a:lnTo>
                    <a:pt x="120005" y="38576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SMARTPenAnnotation40"/>
            <p:cNvSpPr/>
            <p:nvPr/>
          </p:nvSpPr>
          <p:spPr>
            <a:xfrm>
              <a:off x="1100137" y="2160270"/>
              <a:ext cx="34282" cy="145733"/>
            </a:xfrm>
            <a:custGeom>
              <a:avLst/>
              <a:gdLst/>
              <a:ahLst/>
              <a:cxnLst/>
              <a:rect l="0" t="0" r="0" b="0"/>
              <a:pathLst>
                <a:path w="34282" h="145733">
                  <a:moveTo>
                    <a:pt x="25717" y="0"/>
                  </a:moveTo>
                  <a:lnTo>
                    <a:pt x="25717" y="7381"/>
                  </a:lnTo>
                  <a:lnTo>
                    <a:pt x="26670" y="7778"/>
                  </a:lnTo>
                  <a:lnTo>
                    <a:pt x="28257" y="8042"/>
                  </a:lnTo>
                  <a:lnTo>
                    <a:pt x="30268" y="8219"/>
                  </a:lnTo>
                  <a:lnTo>
                    <a:pt x="31609" y="10242"/>
                  </a:lnTo>
                  <a:lnTo>
                    <a:pt x="32503" y="13495"/>
                  </a:lnTo>
                  <a:lnTo>
                    <a:pt x="33098" y="17569"/>
                  </a:lnTo>
                  <a:lnTo>
                    <a:pt x="33496" y="21238"/>
                  </a:lnTo>
                  <a:lnTo>
                    <a:pt x="33760" y="24636"/>
                  </a:lnTo>
                  <a:lnTo>
                    <a:pt x="33937" y="27854"/>
                  </a:lnTo>
                  <a:lnTo>
                    <a:pt x="34133" y="36509"/>
                  </a:lnTo>
                  <a:lnTo>
                    <a:pt x="34281" y="67044"/>
                  </a:lnTo>
                  <a:lnTo>
                    <a:pt x="33331" y="72318"/>
                  </a:lnTo>
                  <a:lnTo>
                    <a:pt x="31746" y="77739"/>
                  </a:lnTo>
                  <a:lnTo>
                    <a:pt x="29736" y="83259"/>
                  </a:lnTo>
                  <a:lnTo>
                    <a:pt x="28397" y="87891"/>
                  </a:lnTo>
                  <a:lnTo>
                    <a:pt x="27504" y="91931"/>
                  </a:lnTo>
                  <a:lnTo>
                    <a:pt x="26908" y="95577"/>
                  </a:lnTo>
                  <a:lnTo>
                    <a:pt x="26511" y="99913"/>
                  </a:lnTo>
                  <a:lnTo>
                    <a:pt x="26247" y="104709"/>
                  </a:lnTo>
                  <a:lnTo>
                    <a:pt x="26070" y="109811"/>
                  </a:lnTo>
                  <a:lnTo>
                    <a:pt x="25000" y="114164"/>
                  </a:lnTo>
                  <a:lnTo>
                    <a:pt x="23334" y="118020"/>
                  </a:lnTo>
                  <a:lnTo>
                    <a:pt x="18367" y="126500"/>
                  </a:lnTo>
                  <a:lnTo>
                    <a:pt x="17688" y="130199"/>
                  </a:lnTo>
                  <a:lnTo>
                    <a:pt x="17507" y="132519"/>
                  </a:lnTo>
                  <a:lnTo>
                    <a:pt x="16434" y="135018"/>
                  </a:lnTo>
                  <a:lnTo>
                    <a:pt x="14766" y="137637"/>
                  </a:lnTo>
                  <a:lnTo>
                    <a:pt x="9796" y="144133"/>
                  </a:lnTo>
                  <a:lnTo>
                    <a:pt x="8436" y="144666"/>
                  </a:lnTo>
                  <a:lnTo>
                    <a:pt x="6576" y="145022"/>
                  </a:lnTo>
                  <a:lnTo>
                    <a:pt x="0" y="145732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SMARTPenAnnotation41"/>
            <p:cNvSpPr/>
            <p:nvPr/>
          </p:nvSpPr>
          <p:spPr>
            <a:xfrm>
              <a:off x="1297346" y="1868805"/>
              <a:ext cx="291424" cy="162844"/>
            </a:xfrm>
            <a:custGeom>
              <a:avLst/>
              <a:gdLst/>
              <a:ahLst/>
              <a:cxnLst/>
              <a:rect l="0" t="0" r="0" b="0"/>
              <a:pathLst>
                <a:path w="291424" h="162844">
                  <a:moveTo>
                    <a:pt x="59966" y="0"/>
                  </a:moveTo>
                  <a:lnTo>
                    <a:pt x="52585" y="0"/>
                  </a:lnTo>
                  <a:lnTo>
                    <a:pt x="52188" y="952"/>
                  </a:lnTo>
                  <a:lnTo>
                    <a:pt x="51746" y="4550"/>
                  </a:lnTo>
                  <a:lnTo>
                    <a:pt x="51550" y="9325"/>
                  </a:lnTo>
                  <a:lnTo>
                    <a:pt x="51498" y="11931"/>
                  </a:lnTo>
                  <a:lnTo>
                    <a:pt x="52416" y="14622"/>
                  </a:lnTo>
                  <a:lnTo>
                    <a:pt x="53980" y="17368"/>
                  </a:lnTo>
                  <a:lnTo>
                    <a:pt x="55975" y="20151"/>
                  </a:lnTo>
                  <a:lnTo>
                    <a:pt x="56353" y="23911"/>
                  </a:lnTo>
                  <a:lnTo>
                    <a:pt x="55653" y="28323"/>
                  </a:lnTo>
                  <a:lnTo>
                    <a:pt x="54233" y="33169"/>
                  </a:lnTo>
                  <a:lnTo>
                    <a:pt x="52334" y="38305"/>
                  </a:lnTo>
                  <a:lnTo>
                    <a:pt x="50115" y="43634"/>
                  </a:lnTo>
                  <a:lnTo>
                    <a:pt x="47684" y="49092"/>
                  </a:lnTo>
                  <a:lnTo>
                    <a:pt x="45110" y="53683"/>
                  </a:lnTo>
                  <a:lnTo>
                    <a:pt x="42442" y="57696"/>
                  </a:lnTo>
                  <a:lnTo>
                    <a:pt x="39711" y="61324"/>
                  </a:lnTo>
                  <a:lnTo>
                    <a:pt x="36938" y="65647"/>
                  </a:lnTo>
                  <a:lnTo>
                    <a:pt x="34136" y="70435"/>
                  </a:lnTo>
                  <a:lnTo>
                    <a:pt x="31316" y="75531"/>
                  </a:lnTo>
                  <a:lnTo>
                    <a:pt x="25643" y="86274"/>
                  </a:lnTo>
                  <a:lnTo>
                    <a:pt x="22796" y="91806"/>
                  </a:lnTo>
                  <a:lnTo>
                    <a:pt x="20899" y="97399"/>
                  </a:lnTo>
                  <a:lnTo>
                    <a:pt x="19634" y="103032"/>
                  </a:lnTo>
                  <a:lnTo>
                    <a:pt x="18790" y="108693"/>
                  </a:lnTo>
                  <a:lnTo>
                    <a:pt x="17275" y="113420"/>
                  </a:lnTo>
                  <a:lnTo>
                    <a:pt x="15313" y="117523"/>
                  </a:lnTo>
                  <a:lnTo>
                    <a:pt x="13052" y="121211"/>
                  </a:lnTo>
                  <a:lnTo>
                    <a:pt x="10593" y="124622"/>
                  </a:lnTo>
                  <a:lnTo>
                    <a:pt x="8000" y="127849"/>
                  </a:lnTo>
                  <a:lnTo>
                    <a:pt x="5320" y="130952"/>
                  </a:lnTo>
                  <a:lnTo>
                    <a:pt x="3533" y="133974"/>
                  </a:lnTo>
                  <a:lnTo>
                    <a:pt x="2341" y="136941"/>
                  </a:lnTo>
                  <a:lnTo>
                    <a:pt x="429" y="143996"/>
                  </a:lnTo>
                  <a:lnTo>
                    <a:pt x="168" y="147500"/>
                  </a:lnTo>
                  <a:lnTo>
                    <a:pt x="0" y="152960"/>
                  </a:lnTo>
                  <a:lnTo>
                    <a:pt x="2517" y="156247"/>
                  </a:lnTo>
                  <a:lnTo>
                    <a:pt x="7343" y="161567"/>
                  </a:lnTo>
                  <a:lnTo>
                    <a:pt x="8692" y="162004"/>
                  </a:lnTo>
                  <a:lnTo>
                    <a:pt x="17700" y="162705"/>
                  </a:lnTo>
                  <a:lnTo>
                    <a:pt x="24036" y="162800"/>
                  </a:lnTo>
                  <a:lnTo>
                    <a:pt x="33202" y="162843"/>
                  </a:lnTo>
                  <a:lnTo>
                    <a:pt x="37361" y="161902"/>
                  </a:lnTo>
                  <a:lnTo>
                    <a:pt x="44522" y="158316"/>
                  </a:lnTo>
                  <a:lnTo>
                    <a:pt x="49670" y="156979"/>
                  </a:lnTo>
                  <a:lnTo>
                    <a:pt x="55959" y="156087"/>
                  </a:lnTo>
                  <a:lnTo>
                    <a:pt x="63010" y="155493"/>
                  </a:lnTo>
                  <a:lnTo>
                    <a:pt x="69615" y="155097"/>
                  </a:lnTo>
                  <a:lnTo>
                    <a:pt x="82034" y="154657"/>
                  </a:lnTo>
                  <a:lnTo>
                    <a:pt x="99736" y="154409"/>
                  </a:lnTo>
                  <a:lnTo>
                    <a:pt x="106482" y="153422"/>
                  </a:lnTo>
                  <a:lnTo>
                    <a:pt x="113837" y="151811"/>
                  </a:lnTo>
                  <a:lnTo>
                    <a:pt x="121597" y="149785"/>
                  </a:lnTo>
                  <a:lnTo>
                    <a:pt x="129629" y="148434"/>
                  </a:lnTo>
                  <a:lnTo>
                    <a:pt x="137840" y="147533"/>
                  </a:lnTo>
                  <a:lnTo>
                    <a:pt x="146172" y="146933"/>
                  </a:lnTo>
                  <a:lnTo>
                    <a:pt x="153632" y="146533"/>
                  </a:lnTo>
                  <a:lnTo>
                    <a:pt x="167000" y="146088"/>
                  </a:lnTo>
                  <a:lnTo>
                    <a:pt x="173232" y="145017"/>
                  </a:lnTo>
                  <a:lnTo>
                    <a:pt x="179292" y="143350"/>
                  </a:lnTo>
                  <a:lnTo>
                    <a:pt x="185236" y="141287"/>
                  </a:lnTo>
                  <a:lnTo>
                    <a:pt x="192057" y="139911"/>
                  </a:lnTo>
                  <a:lnTo>
                    <a:pt x="199462" y="138994"/>
                  </a:lnTo>
                  <a:lnTo>
                    <a:pt x="207256" y="138382"/>
                  </a:lnTo>
                  <a:lnTo>
                    <a:pt x="214357" y="137975"/>
                  </a:lnTo>
                  <a:lnTo>
                    <a:pt x="227327" y="137522"/>
                  </a:lnTo>
                  <a:lnTo>
                    <a:pt x="245338" y="137267"/>
                  </a:lnTo>
                  <a:lnTo>
                    <a:pt x="250223" y="138184"/>
                  </a:lnTo>
                  <a:lnTo>
                    <a:pt x="261647" y="143072"/>
                  </a:lnTo>
                  <a:lnTo>
                    <a:pt x="268030" y="144550"/>
                  </a:lnTo>
                  <a:lnTo>
                    <a:pt x="276978" y="145382"/>
                  </a:lnTo>
                  <a:lnTo>
                    <a:pt x="284618" y="145686"/>
                  </a:lnTo>
                  <a:lnTo>
                    <a:pt x="291423" y="145732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SMARTPenAnnotation42"/>
            <p:cNvSpPr/>
            <p:nvPr/>
          </p:nvSpPr>
          <p:spPr>
            <a:xfrm>
              <a:off x="1477327" y="1868805"/>
              <a:ext cx="34291" cy="351473"/>
            </a:xfrm>
            <a:custGeom>
              <a:avLst/>
              <a:gdLst/>
              <a:ahLst/>
              <a:cxnLst/>
              <a:rect l="0" t="0" r="0" b="0"/>
              <a:pathLst>
                <a:path w="34291" h="351473">
                  <a:moveTo>
                    <a:pt x="0" y="0"/>
                  </a:moveTo>
                  <a:lnTo>
                    <a:pt x="0" y="11931"/>
                  </a:lnTo>
                  <a:lnTo>
                    <a:pt x="952" y="14622"/>
                  </a:lnTo>
                  <a:lnTo>
                    <a:pt x="2540" y="17368"/>
                  </a:lnTo>
                  <a:lnTo>
                    <a:pt x="4551" y="20151"/>
                  </a:lnTo>
                  <a:lnTo>
                    <a:pt x="5891" y="23911"/>
                  </a:lnTo>
                  <a:lnTo>
                    <a:pt x="6785" y="28323"/>
                  </a:lnTo>
                  <a:lnTo>
                    <a:pt x="7778" y="38305"/>
                  </a:lnTo>
                  <a:lnTo>
                    <a:pt x="8220" y="49092"/>
                  </a:lnTo>
                  <a:lnTo>
                    <a:pt x="9290" y="55588"/>
                  </a:lnTo>
                  <a:lnTo>
                    <a:pt x="10955" y="62776"/>
                  </a:lnTo>
                  <a:lnTo>
                    <a:pt x="13019" y="70426"/>
                  </a:lnTo>
                  <a:lnTo>
                    <a:pt x="14394" y="78383"/>
                  </a:lnTo>
                  <a:lnTo>
                    <a:pt x="15311" y="86545"/>
                  </a:lnTo>
                  <a:lnTo>
                    <a:pt x="15922" y="94844"/>
                  </a:lnTo>
                  <a:lnTo>
                    <a:pt x="16330" y="103234"/>
                  </a:lnTo>
                  <a:lnTo>
                    <a:pt x="16783" y="120177"/>
                  </a:lnTo>
                  <a:lnTo>
                    <a:pt x="17145" y="278332"/>
                  </a:lnTo>
                  <a:lnTo>
                    <a:pt x="18097" y="284615"/>
                  </a:lnTo>
                  <a:lnTo>
                    <a:pt x="19685" y="290708"/>
                  </a:lnTo>
                  <a:lnTo>
                    <a:pt x="21696" y="296675"/>
                  </a:lnTo>
                  <a:lnTo>
                    <a:pt x="23036" y="301606"/>
                  </a:lnTo>
                  <a:lnTo>
                    <a:pt x="23930" y="305845"/>
                  </a:lnTo>
                  <a:lnTo>
                    <a:pt x="24923" y="314048"/>
                  </a:lnTo>
                  <a:lnTo>
                    <a:pt x="25364" y="324044"/>
                  </a:lnTo>
                  <a:lnTo>
                    <a:pt x="25687" y="340805"/>
                  </a:lnTo>
                  <a:lnTo>
                    <a:pt x="25708" y="346830"/>
                  </a:lnTo>
                  <a:lnTo>
                    <a:pt x="26664" y="348377"/>
                  </a:lnTo>
                  <a:lnTo>
                    <a:pt x="28253" y="349409"/>
                  </a:lnTo>
                  <a:lnTo>
                    <a:pt x="34290" y="351472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3054667" y="1972028"/>
            <a:ext cx="1062991" cy="316830"/>
            <a:chOff x="3054667" y="1972028"/>
            <a:chExt cx="1062991" cy="316830"/>
          </a:xfrm>
        </p:grpSpPr>
        <p:sp>
          <p:nvSpPr>
            <p:cNvPr id="71" name="SMARTPenAnnotation43"/>
            <p:cNvSpPr/>
            <p:nvPr/>
          </p:nvSpPr>
          <p:spPr>
            <a:xfrm>
              <a:off x="3054667" y="2177414"/>
              <a:ext cx="240031" cy="8574"/>
            </a:xfrm>
            <a:custGeom>
              <a:avLst/>
              <a:gdLst/>
              <a:ahLst/>
              <a:cxnLst/>
              <a:rect l="0" t="0" r="0" b="0"/>
              <a:pathLst>
                <a:path w="240031" h="8574">
                  <a:moveTo>
                    <a:pt x="0" y="8573"/>
                  </a:moveTo>
                  <a:lnTo>
                    <a:pt x="211808" y="8573"/>
                  </a:lnTo>
                  <a:lnTo>
                    <a:pt x="217406" y="7621"/>
                  </a:lnTo>
                  <a:lnTo>
                    <a:pt x="223042" y="6033"/>
                  </a:lnTo>
                  <a:lnTo>
                    <a:pt x="240030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SMARTPenAnnotation44"/>
            <p:cNvSpPr/>
            <p:nvPr/>
          </p:nvSpPr>
          <p:spPr>
            <a:xfrm>
              <a:off x="3517582" y="1997395"/>
              <a:ext cx="300039" cy="257173"/>
            </a:xfrm>
            <a:custGeom>
              <a:avLst/>
              <a:gdLst/>
              <a:ahLst/>
              <a:cxnLst/>
              <a:rect l="0" t="0" r="0" b="0"/>
              <a:pathLst>
                <a:path w="300039" h="257173">
                  <a:moveTo>
                    <a:pt x="0" y="8569"/>
                  </a:moveTo>
                  <a:lnTo>
                    <a:pt x="11932" y="8569"/>
                  </a:lnTo>
                  <a:lnTo>
                    <a:pt x="13669" y="7617"/>
                  </a:lnTo>
                  <a:lnTo>
                    <a:pt x="14828" y="6030"/>
                  </a:lnTo>
                  <a:lnTo>
                    <a:pt x="15600" y="4019"/>
                  </a:lnTo>
                  <a:lnTo>
                    <a:pt x="18020" y="2678"/>
                  </a:lnTo>
                  <a:lnTo>
                    <a:pt x="25789" y="1189"/>
                  </a:lnTo>
                  <a:lnTo>
                    <a:pt x="30528" y="791"/>
                  </a:lnTo>
                  <a:lnTo>
                    <a:pt x="35592" y="527"/>
                  </a:lnTo>
                  <a:lnTo>
                    <a:pt x="46298" y="232"/>
                  </a:lnTo>
                  <a:lnTo>
                    <a:pt x="108592" y="0"/>
                  </a:lnTo>
                  <a:lnTo>
                    <a:pt x="115257" y="951"/>
                  </a:lnTo>
                  <a:lnTo>
                    <a:pt x="122558" y="2538"/>
                  </a:lnTo>
                  <a:lnTo>
                    <a:pt x="130283" y="4549"/>
                  </a:lnTo>
                  <a:lnTo>
                    <a:pt x="136385" y="6841"/>
                  </a:lnTo>
                  <a:lnTo>
                    <a:pt x="145706" y="11929"/>
                  </a:lnTo>
                  <a:lnTo>
                    <a:pt x="150477" y="14619"/>
                  </a:lnTo>
                  <a:lnTo>
                    <a:pt x="160859" y="20148"/>
                  </a:lnTo>
                  <a:lnTo>
                    <a:pt x="169283" y="25781"/>
                  </a:lnTo>
                  <a:lnTo>
                    <a:pt x="172863" y="28616"/>
                  </a:lnTo>
                  <a:lnTo>
                    <a:pt x="176202" y="32411"/>
                  </a:lnTo>
                  <a:lnTo>
                    <a:pt x="179381" y="36847"/>
                  </a:lnTo>
                  <a:lnTo>
                    <a:pt x="182452" y="41709"/>
                  </a:lnTo>
                  <a:lnTo>
                    <a:pt x="185452" y="46855"/>
                  </a:lnTo>
                  <a:lnTo>
                    <a:pt x="188404" y="52190"/>
                  </a:lnTo>
                  <a:lnTo>
                    <a:pt x="191326" y="57653"/>
                  </a:lnTo>
                  <a:lnTo>
                    <a:pt x="193273" y="62247"/>
                  </a:lnTo>
                  <a:lnTo>
                    <a:pt x="195437" y="69891"/>
                  </a:lnTo>
                  <a:lnTo>
                    <a:pt x="196966" y="74216"/>
                  </a:lnTo>
                  <a:lnTo>
                    <a:pt x="198938" y="79004"/>
                  </a:lnTo>
                  <a:lnTo>
                    <a:pt x="201205" y="84101"/>
                  </a:lnTo>
                  <a:lnTo>
                    <a:pt x="202717" y="89403"/>
                  </a:lnTo>
                  <a:lnTo>
                    <a:pt x="203724" y="94844"/>
                  </a:lnTo>
                  <a:lnTo>
                    <a:pt x="204396" y="100376"/>
                  </a:lnTo>
                  <a:lnTo>
                    <a:pt x="203892" y="105969"/>
                  </a:lnTo>
                  <a:lnTo>
                    <a:pt x="202603" y="111602"/>
                  </a:lnTo>
                  <a:lnTo>
                    <a:pt x="200791" y="117263"/>
                  </a:lnTo>
                  <a:lnTo>
                    <a:pt x="199583" y="122942"/>
                  </a:lnTo>
                  <a:lnTo>
                    <a:pt x="198778" y="128633"/>
                  </a:lnTo>
                  <a:lnTo>
                    <a:pt x="198241" y="134332"/>
                  </a:lnTo>
                  <a:lnTo>
                    <a:pt x="197883" y="140036"/>
                  </a:lnTo>
                  <a:lnTo>
                    <a:pt x="197486" y="151454"/>
                  </a:lnTo>
                  <a:lnTo>
                    <a:pt x="197262" y="168592"/>
                  </a:lnTo>
                  <a:lnTo>
                    <a:pt x="196278" y="173354"/>
                  </a:lnTo>
                  <a:lnTo>
                    <a:pt x="192645" y="181185"/>
                  </a:lnTo>
                  <a:lnTo>
                    <a:pt x="189390" y="185559"/>
                  </a:lnTo>
                  <a:lnTo>
                    <a:pt x="185315" y="190380"/>
                  </a:lnTo>
                  <a:lnTo>
                    <a:pt x="176660" y="199864"/>
                  </a:lnTo>
                  <a:lnTo>
                    <a:pt x="169638" y="207254"/>
                  </a:lnTo>
                  <a:lnTo>
                    <a:pt x="160330" y="216770"/>
                  </a:lnTo>
                  <a:lnTo>
                    <a:pt x="151903" y="222706"/>
                  </a:lnTo>
                  <a:lnTo>
                    <a:pt x="142760" y="228519"/>
                  </a:lnTo>
                  <a:lnTo>
                    <a:pt x="135521" y="234277"/>
                  </a:lnTo>
                  <a:lnTo>
                    <a:pt x="131305" y="236194"/>
                  </a:lnTo>
                  <a:lnTo>
                    <a:pt x="126589" y="237472"/>
                  </a:lnTo>
                  <a:lnTo>
                    <a:pt x="121540" y="238323"/>
                  </a:lnTo>
                  <a:lnTo>
                    <a:pt x="116269" y="239844"/>
                  </a:lnTo>
                  <a:lnTo>
                    <a:pt x="110850" y="241810"/>
                  </a:lnTo>
                  <a:lnTo>
                    <a:pt x="105333" y="244073"/>
                  </a:lnTo>
                  <a:lnTo>
                    <a:pt x="96662" y="246588"/>
                  </a:lnTo>
                  <a:lnTo>
                    <a:pt x="88681" y="247705"/>
                  </a:lnTo>
                  <a:lnTo>
                    <a:pt x="83886" y="248004"/>
                  </a:lnTo>
                  <a:lnTo>
                    <a:pt x="74430" y="248335"/>
                  </a:lnTo>
                  <a:lnTo>
                    <a:pt x="67053" y="248482"/>
                  </a:lnTo>
                  <a:lnTo>
                    <a:pt x="64704" y="247568"/>
                  </a:lnTo>
                  <a:lnTo>
                    <a:pt x="63139" y="246007"/>
                  </a:lnTo>
                  <a:lnTo>
                    <a:pt x="60447" y="241733"/>
                  </a:lnTo>
                  <a:lnTo>
                    <a:pt x="53576" y="233971"/>
                  </a:lnTo>
                  <a:lnTo>
                    <a:pt x="48259" y="228445"/>
                  </a:lnTo>
                  <a:lnTo>
                    <a:pt x="47413" y="225638"/>
                  </a:lnTo>
                  <a:lnTo>
                    <a:pt x="47801" y="222815"/>
                  </a:lnTo>
                  <a:lnTo>
                    <a:pt x="49820" y="217137"/>
                  </a:lnTo>
                  <a:lnTo>
                    <a:pt x="50717" y="211439"/>
                  </a:lnTo>
                  <a:lnTo>
                    <a:pt x="51909" y="208586"/>
                  </a:lnTo>
                  <a:lnTo>
                    <a:pt x="55773" y="202876"/>
                  </a:lnTo>
                  <a:lnTo>
                    <a:pt x="60666" y="197163"/>
                  </a:lnTo>
                  <a:lnTo>
                    <a:pt x="63304" y="194306"/>
                  </a:lnTo>
                  <a:lnTo>
                    <a:pt x="71315" y="188592"/>
                  </a:lnTo>
                  <a:lnTo>
                    <a:pt x="76119" y="185734"/>
                  </a:lnTo>
                  <a:lnTo>
                    <a:pt x="82178" y="182877"/>
                  </a:lnTo>
                  <a:lnTo>
                    <a:pt x="89076" y="180019"/>
                  </a:lnTo>
                  <a:lnTo>
                    <a:pt x="96531" y="177162"/>
                  </a:lnTo>
                  <a:lnTo>
                    <a:pt x="103407" y="175257"/>
                  </a:lnTo>
                  <a:lnTo>
                    <a:pt x="109895" y="173987"/>
                  </a:lnTo>
                  <a:lnTo>
                    <a:pt x="116126" y="173140"/>
                  </a:lnTo>
                  <a:lnTo>
                    <a:pt x="123137" y="172576"/>
                  </a:lnTo>
                  <a:lnTo>
                    <a:pt x="130669" y="172200"/>
                  </a:lnTo>
                  <a:lnTo>
                    <a:pt x="145705" y="171782"/>
                  </a:lnTo>
                  <a:lnTo>
                    <a:pt x="176785" y="171491"/>
                  </a:lnTo>
                  <a:lnTo>
                    <a:pt x="182627" y="172429"/>
                  </a:lnTo>
                  <a:lnTo>
                    <a:pt x="188426" y="174007"/>
                  </a:lnTo>
                  <a:lnTo>
                    <a:pt x="194198" y="176011"/>
                  </a:lnTo>
                  <a:lnTo>
                    <a:pt x="199950" y="178300"/>
                  </a:lnTo>
                  <a:lnTo>
                    <a:pt x="205690" y="180778"/>
                  </a:lnTo>
                  <a:lnTo>
                    <a:pt x="211422" y="183383"/>
                  </a:lnTo>
                  <a:lnTo>
                    <a:pt x="217148" y="187024"/>
                  </a:lnTo>
                  <a:lnTo>
                    <a:pt x="222870" y="191357"/>
                  </a:lnTo>
                  <a:lnTo>
                    <a:pt x="228590" y="196150"/>
                  </a:lnTo>
                  <a:lnTo>
                    <a:pt x="234309" y="200298"/>
                  </a:lnTo>
                  <a:lnTo>
                    <a:pt x="240026" y="204016"/>
                  </a:lnTo>
                  <a:lnTo>
                    <a:pt x="245742" y="207447"/>
                  </a:lnTo>
                  <a:lnTo>
                    <a:pt x="254634" y="211260"/>
                  </a:lnTo>
                  <a:lnTo>
                    <a:pt x="258338" y="212276"/>
                  </a:lnTo>
                  <a:lnTo>
                    <a:pt x="264994" y="215946"/>
                  </a:lnTo>
                  <a:lnTo>
                    <a:pt x="274097" y="223367"/>
                  </a:lnTo>
                  <a:lnTo>
                    <a:pt x="277029" y="226063"/>
                  </a:lnTo>
                  <a:lnTo>
                    <a:pt x="278983" y="228813"/>
                  </a:lnTo>
                  <a:lnTo>
                    <a:pt x="281155" y="234408"/>
                  </a:lnTo>
                  <a:lnTo>
                    <a:pt x="284661" y="240070"/>
                  </a:lnTo>
                  <a:lnTo>
                    <a:pt x="289393" y="245761"/>
                  </a:lnTo>
                  <a:lnTo>
                    <a:pt x="296460" y="253368"/>
                  </a:lnTo>
                  <a:lnTo>
                    <a:pt x="300038" y="257172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SMARTPenAnnotation45"/>
            <p:cNvSpPr/>
            <p:nvPr/>
          </p:nvSpPr>
          <p:spPr>
            <a:xfrm>
              <a:off x="3903388" y="1997392"/>
              <a:ext cx="214270" cy="128585"/>
            </a:xfrm>
            <a:custGeom>
              <a:avLst/>
              <a:gdLst/>
              <a:ahLst/>
              <a:cxnLst/>
              <a:rect l="0" t="0" r="0" b="0"/>
              <a:pathLst>
                <a:path w="214270" h="128585">
                  <a:moveTo>
                    <a:pt x="51391" y="0"/>
                  </a:moveTo>
                  <a:lnTo>
                    <a:pt x="42924" y="0"/>
                  </a:lnTo>
                  <a:lnTo>
                    <a:pt x="42866" y="2540"/>
                  </a:lnTo>
                  <a:lnTo>
                    <a:pt x="42821" y="20151"/>
                  </a:lnTo>
                  <a:lnTo>
                    <a:pt x="41868" y="23912"/>
                  </a:lnTo>
                  <a:lnTo>
                    <a:pt x="40280" y="28324"/>
                  </a:lnTo>
                  <a:lnTo>
                    <a:pt x="38269" y="33170"/>
                  </a:lnTo>
                  <a:lnTo>
                    <a:pt x="35976" y="38306"/>
                  </a:lnTo>
                  <a:lnTo>
                    <a:pt x="30888" y="49092"/>
                  </a:lnTo>
                  <a:lnTo>
                    <a:pt x="29150" y="53683"/>
                  </a:lnTo>
                  <a:lnTo>
                    <a:pt x="27991" y="57696"/>
                  </a:lnTo>
                  <a:lnTo>
                    <a:pt x="27218" y="61324"/>
                  </a:lnTo>
                  <a:lnTo>
                    <a:pt x="25752" y="65648"/>
                  </a:lnTo>
                  <a:lnTo>
                    <a:pt x="23821" y="70435"/>
                  </a:lnTo>
                  <a:lnTo>
                    <a:pt x="21581" y="75532"/>
                  </a:lnTo>
                  <a:lnTo>
                    <a:pt x="16552" y="86275"/>
                  </a:lnTo>
                  <a:lnTo>
                    <a:pt x="13878" y="91807"/>
                  </a:lnTo>
                  <a:lnTo>
                    <a:pt x="11142" y="96447"/>
                  </a:lnTo>
                  <a:lnTo>
                    <a:pt x="8366" y="100493"/>
                  </a:lnTo>
                  <a:lnTo>
                    <a:pt x="5563" y="104143"/>
                  </a:lnTo>
                  <a:lnTo>
                    <a:pt x="3694" y="107529"/>
                  </a:lnTo>
                  <a:lnTo>
                    <a:pt x="2448" y="110738"/>
                  </a:lnTo>
                  <a:lnTo>
                    <a:pt x="449" y="118183"/>
                  </a:lnTo>
                  <a:lnTo>
                    <a:pt x="175" y="121741"/>
                  </a:lnTo>
                  <a:lnTo>
                    <a:pt x="0" y="127235"/>
                  </a:lnTo>
                  <a:lnTo>
                    <a:pt x="938" y="127686"/>
                  </a:lnTo>
                  <a:lnTo>
                    <a:pt x="6809" y="128320"/>
                  </a:lnTo>
                  <a:lnTo>
                    <a:pt x="11892" y="128469"/>
                  </a:lnTo>
                  <a:lnTo>
                    <a:pt x="32371" y="128581"/>
                  </a:lnTo>
                  <a:lnTo>
                    <a:pt x="41668" y="128584"/>
                  </a:lnTo>
                  <a:lnTo>
                    <a:pt x="47766" y="127633"/>
                  </a:lnTo>
                  <a:lnTo>
                    <a:pt x="54690" y="126046"/>
                  </a:lnTo>
                  <a:lnTo>
                    <a:pt x="62163" y="124036"/>
                  </a:lnTo>
                  <a:lnTo>
                    <a:pt x="78086" y="119262"/>
                  </a:lnTo>
                  <a:lnTo>
                    <a:pt x="86333" y="116656"/>
                  </a:lnTo>
                  <a:lnTo>
                    <a:pt x="94688" y="114918"/>
                  </a:lnTo>
                  <a:lnTo>
                    <a:pt x="103116" y="113759"/>
                  </a:lnTo>
                  <a:lnTo>
                    <a:pt x="111592" y="112987"/>
                  </a:lnTo>
                  <a:lnTo>
                    <a:pt x="119148" y="112472"/>
                  </a:lnTo>
                  <a:lnTo>
                    <a:pt x="126090" y="112129"/>
                  </a:lnTo>
                  <a:lnTo>
                    <a:pt x="138883" y="111748"/>
                  </a:lnTo>
                  <a:lnTo>
                    <a:pt x="173216" y="111469"/>
                  </a:lnTo>
                  <a:lnTo>
                    <a:pt x="195278" y="111444"/>
                  </a:lnTo>
                  <a:lnTo>
                    <a:pt x="198844" y="113983"/>
                  </a:lnTo>
                  <a:lnTo>
                    <a:pt x="201128" y="115994"/>
                  </a:lnTo>
                  <a:lnTo>
                    <a:pt x="203603" y="117334"/>
                  </a:lnTo>
                  <a:lnTo>
                    <a:pt x="208894" y="118823"/>
                  </a:lnTo>
                  <a:lnTo>
                    <a:pt x="214269" y="120015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SMARTPenAnnotation46"/>
            <p:cNvSpPr/>
            <p:nvPr/>
          </p:nvSpPr>
          <p:spPr>
            <a:xfrm>
              <a:off x="4023359" y="1972028"/>
              <a:ext cx="34292" cy="316830"/>
            </a:xfrm>
            <a:custGeom>
              <a:avLst/>
              <a:gdLst/>
              <a:ahLst/>
              <a:cxnLst/>
              <a:rect l="0" t="0" r="0" b="0"/>
              <a:pathLst>
                <a:path w="34292" h="316830">
                  <a:moveTo>
                    <a:pt x="0" y="8219"/>
                  </a:moveTo>
                  <a:lnTo>
                    <a:pt x="0" y="0"/>
                  </a:lnTo>
                  <a:lnTo>
                    <a:pt x="0" y="19807"/>
                  </a:lnTo>
                  <a:lnTo>
                    <a:pt x="953" y="23564"/>
                  </a:lnTo>
                  <a:lnTo>
                    <a:pt x="2541" y="27974"/>
                  </a:lnTo>
                  <a:lnTo>
                    <a:pt x="4552" y="32819"/>
                  </a:lnTo>
                  <a:lnTo>
                    <a:pt x="5892" y="37954"/>
                  </a:lnTo>
                  <a:lnTo>
                    <a:pt x="6786" y="43282"/>
                  </a:lnTo>
                  <a:lnTo>
                    <a:pt x="7382" y="48740"/>
                  </a:lnTo>
                  <a:lnTo>
                    <a:pt x="8731" y="54283"/>
                  </a:lnTo>
                  <a:lnTo>
                    <a:pt x="10584" y="59883"/>
                  </a:lnTo>
                  <a:lnTo>
                    <a:pt x="12771" y="65522"/>
                  </a:lnTo>
                  <a:lnTo>
                    <a:pt x="14229" y="72138"/>
                  </a:lnTo>
                  <a:lnTo>
                    <a:pt x="15201" y="79407"/>
                  </a:lnTo>
                  <a:lnTo>
                    <a:pt x="15849" y="87110"/>
                  </a:lnTo>
                  <a:lnTo>
                    <a:pt x="16282" y="95103"/>
                  </a:lnTo>
                  <a:lnTo>
                    <a:pt x="16761" y="111604"/>
                  </a:lnTo>
                  <a:lnTo>
                    <a:pt x="17123" y="171127"/>
                  </a:lnTo>
                  <a:lnTo>
                    <a:pt x="17135" y="188255"/>
                  </a:lnTo>
                  <a:lnTo>
                    <a:pt x="18091" y="196823"/>
                  </a:lnTo>
                  <a:lnTo>
                    <a:pt x="19681" y="205392"/>
                  </a:lnTo>
                  <a:lnTo>
                    <a:pt x="21693" y="213963"/>
                  </a:lnTo>
                  <a:lnTo>
                    <a:pt x="23035" y="221582"/>
                  </a:lnTo>
                  <a:lnTo>
                    <a:pt x="23930" y="228566"/>
                  </a:lnTo>
                  <a:lnTo>
                    <a:pt x="24526" y="235127"/>
                  </a:lnTo>
                  <a:lnTo>
                    <a:pt x="24923" y="242359"/>
                  </a:lnTo>
                  <a:lnTo>
                    <a:pt x="25365" y="258014"/>
                  </a:lnTo>
                  <a:lnTo>
                    <a:pt x="25614" y="273790"/>
                  </a:lnTo>
                  <a:lnTo>
                    <a:pt x="26601" y="278612"/>
                  </a:lnTo>
                  <a:lnTo>
                    <a:pt x="28212" y="283731"/>
                  </a:lnTo>
                  <a:lnTo>
                    <a:pt x="30238" y="289048"/>
                  </a:lnTo>
                  <a:lnTo>
                    <a:pt x="31589" y="293546"/>
                  </a:lnTo>
                  <a:lnTo>
                    <a:pt x="32489" y="297497"/>
                  </a:lnTo>
                  <a:lnTo>
                    <a:pt x="33935" y="306131"/>
                  </a:lnTo>
                  <a:lnTo>
                    <a:pt x="34270" y="315910"/>
                  </a:lnTo>
                  <a:lnTo>
                    <a:pt x="34291" y="316829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0" name="Group 79"/>
          <p:cNvGrpSpPr/>
          <p:nvPr/>
        </p:nvGrpSpPr>
        <p:grpSpPr>
          <a:xfrm>
            <a:off x="4966334" y="1988851"/>
            <a:ext cx="600073" cy="281626"/>
            <a:chOff x="4966334" y="1988851"/>
            <a:chExt cx="600073" cy="281626"/>
          </a:xfrm>
        </p:grpSpPr>
        <p:sp>
          <p:nvSpPr>
            <p:cNvPr id="77" name="SMARTPenAnnotation47"/>
            <p:cNvSpPr/>
            <p:nvPr/>
          </p:nvSpPr>
          <p:spPr>
            <a:xfrm>
              <a:off x="4966334" y="2108835"/>
              <a:ext cx="222887" cy="17136"/>
            </a:xfrm>
            <a:custGeom>
              <a:avLst/>
              <a:gdLst/>
              <a:ahLst/>
              <a:cxnLst/>
              <a:rect l="0" t="0" r="0" b="0"/>
              <a:pathLst>
                <a:path w="222887" h="17136">
                  <a:moveTo>
                    <a:pt x="0" y="8572"/>
                  </a:moveTo>
                  <a:lnTo>
                    <a:pt x="7382" y="15953"/>
                  </a:lnTo>
                  <a:lnTo>
                    <a:pt x="9684" y="16350"/>
                  </a:lnTo>
                  <a:lnTo>
                    <a:pt x="13124" y="16615"/>
                  </a:lnTo>
                  <a:lnTo>
                    <a:pt x="21073" y="16909"/>
                  </a:lnTo>
                  <a:lnTo>
                    <a:pt x="27781" y="17040"/>
                  </a:lnTo>
                  <a:lnTo>
                    <a:pt x="57582" y="17135"/>
                  </a:lnTo>
                  <a:lnTo>
                    <a:pt x="63153" y="16186"/>
                  </a:lnTo>
                  <a:lnTo>
                    <a:pt x="68773" y="14601"/>
                  </a:lnTo>
                  <a:lnTo>
                    <a:pt x="74423" y="12591"/>
                  </a:lnTo>
                  <a:lnTo>
                    <a:pt x="81048" y="11251"/>
                  </a:lnTo>
                  <a:lnTo>
                    <a:pt x="88322" y="10358"/>
                  </a:lnTo>
                  <a:lnTo>
                    <a:pt x="96029" y="9763"/>
                  </a:lnTo>
                  <a:lnTo>
                    <a:pt x="103072" y="9366"/>
                  </a:lnTo>
                  <a:lnTo>
                    <a:pt x="115978" y="8925"/>
                  </a:lnTo>
                  <a:lnTo>
                    <a:pt x="122086" y="7855"/>
                  </a:lnTo>
                  <a:lnTo>
                    <a:pt x="128064" y="6189"/>
                  </a:lnTo>
                  <a:lnTo>
                    <a:pt x="133953" y="4126"/>
                  </a:lnTo>
                  <a:lnTo>
                    <a:pt x="139785" y="2750"/>
                  </a:lnTo>
                  <a:lnTo>
                    <a:pt x="145578" y="1833"/>
                  </a:lnTo>
                  <a:lnTo>
                    <a:pt x="151345" y="1222"/>
                  </a:lnTo>
                  <a:lnTo>
                    <a:pt x="157094" y="815"/>
                  </a:lnTo>
                  <a:lnTo>
                    <a:pt x="162832" y="543"/>
                  </a:lnTo>
                  <a:lnTo>
                    <a:pt x="177470" y="161"/>
                  </a:lnTo>
                  <a:lnTo>
                    <a:pt x="211985" y="1"/>
                  </a:lnTo>
                  <a:lnTo>
                    <a:pt x="222886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SMARTPenAnnotation48"/>
            <p:cNvSpPr/>
            <p:nvPr/>
          </p:nvSpPr>
          <p:spPr>
            <a:xfrm>
              <a:off x="5292488" y="1988851"/>
              <a:ext cx="273919" cy="281626"/>
            </a:xfrm>
            <a:custGeom>
              <a:avLst/>
              <a:gdLst/>
              <a:ahLst/>
              <a:cxnLst/>
              <a:rect l="0" t="0" r="0" b="0"/>
              <a:pathLst>
                <a:path w="273919" h="281626">
                  <a:moveTo>
                    <a:pt x="25319" y="17113"/>
                  </a:moveTo>
                  <a:lnTo>
                    <a:pt x="29870" y="12563"/>
                  </a:lnTo>
                  <a:lnTo>
                    <a:pt x="32163" y="11222"/>
                  </a:lnTo>
                  <a:lnTo>
                    <a:pt x="40147" y="9071"/>
                  </a:lnTo>
                  <a:lnTo>
                    <a:pt x="40919" y="8894"/>
                  </a:lnTo>
                  <a:lnTo>
                    <a:pt x="49003" y="2719"/>
                  </a:lnTo>
                  <a:lnTo>
                    <a:pt x="54260" y="1191"/>
                  </a:lnTo>
                  <a:lnTo>
                    <a:pt x="62312" y="512"/>
                  </a:lnTo>
                  <a:lnTo>
                    <a:pt x="71288" y="210"/>
                  </a:lnTo>
                  <a:lnTo>
                    <a:pt x="84811" y="16"/>
                  </a:lnTo>
                  <a:lnTo>
                    <a:pt x="87840" y="0"/>
                  </a:lnTo>
                  <a:lnTo>
                    <a:pt x="96286" y="2523"/>
                  </a:lnTo>
                  <a:lnTo>
                    <a:pt x="101206" y="4529"/>
                  </a:lnTo>
                  <a:lnTo>
                    <a:pt x="106390" y="5866"/>
                  </a:lnTo>
                  <a:lnTo>
                    <a:pt x="111751" y="6758"/>
                  </a:lnTo>
                  <a:lnTo>
                    <a:pt x="117231" y="7352"/>
                  </a:lnTo>
                  <a:lnTo>
                    <a:pt x="121836" y="7749"/>
                  </a:lnTo>
                  <a:lnTo>
                    <a:pt x="129493" y="8189"/>
                  </a:lnTo>
                  <a:lnTo>
                    <a:pt x="133821" y="9259"/>
                  </a:lnTo>
                  <a:lnTo>
                    <a:pt x="138611" y="10924"/>
                  </a:lnTo>
                  <a:lnTo>
                    <a:pt x="143710" y="12988"/>
                  </a:lnTo>
                  <a:lnTo>
                    <a:pt x="151914" y="17820"/>
                  </a:lnTo>
                  <a:lnTo>
                    <a:pt x="159689" y="23142"/>
                  </a:lnTo>
                  <a:lnTo>
                    <a:pt x="164429" y="25895"/>
                  </a:lnTo>
                  <a:lnTo>
                    <a:pt x="169494" y="28683"/>
                  </a:lnTo>
                  <a:lnTo>
                    <a:pt x="177662" y="31781"/>
                  </a:lnTo>
                  <a:lnTo>
                    <a:pt x="181173" y="32607"/>
                  </a:lnTo>
                  <a:lnTo>
                    <a:pt x="184467" y="35062"/>
                  </a:lnTo>
                  <a:lnTo>
                    <a:pt x="190667" y="42871"/>
                  </a:lnTo>
                  <a:lnTo>
                    <a:pt x="196597" y="50151"/>
                  </a:lnTo>
                  <a:lnTo>
                    <a:pt x="199512" y="53426"/>
                  </a:lnTo>
                  <a:lnTo>
                    <a:pt x="201455" y="56562"/>
                  </a:lnTo>
                  <a:lnTo>
                    <a:pt x="203614" y="62586"/>
                  </a:lnTo>
                  <a:lnTo>
                    <a:pt x="207114" y="70979"/>
                  </a:lnTo>
                  <a:lnTo>
                    <a:pt x="209381" y="75884"/>
                  </a:lnTo>
                  <a:lnTo>
                    <a:pt x="210892" y="81059"/>
                  </a:lnTo>
                  <a:lnTo>
                    <a:pt x="211899" y="86414"/>
                  </a:lnTo>
                  <a:lnTo>
                    <a:pt x="212571" y="91889"/>
                  </a:lnTo>
                  <a:lnTo>
                    <a:pt x="213019" y="97444"/>
                  </a:lnTo>
                  <a:lnTo>
                    <a:pt x="213317" y="103052"/>
                  </a:lnTo>
                  <a:lnTo>
                    <a:pt x="213649" y="114363"/>
                  </a:lnTo>
                  <a:lnTo>
                    <a:pt x="213796" y="125741"/>
                  </a:lnTo>
                  <a:lnTo>
                    <a:pt x="212883" y="131442"/>
                  </a:lnTo>
                  <a:lnTo>
                    <a:pt x="211322" y="137147"/>
                  </a:lnTo>
                  <a:lnTo>
                    <a:pt x="209328" y="142856"/>
                  </a:lnTo>
                  <a:lnTo>
                    <a:pt x="207047" y="147614"/>
                  </a:lnTo>
                  <a:lnTo>
                    <a:pt x="199285" y="159815"/>
                  </a:lnTo>
                  <a:lnTo>
                    <a:pt x="196542" y="164635"/>
                  </a:lnTo>
                  <a:lnTo>
                    <a:pt x="193760" y="169754"/>
                  </a:lnTo>
                  <a:lnTo>
                    <a:pt x="188129" y="177981"/>
                  </a:lnTo>
                  <a:lnTo>
                    <a:pt x="182451" y="185765"/>
                  </a:lnTo>
                  <a:lnTo>
                    <a:pt x="179604" y="190508"/>
                  </a:lnTo>
                  <a:lnTo>
                    <a:pt x="176753" y="195575"/>
                  </a:lnTo>
                  <a:lnTo>
                    <a:pt x="168505" y="203745"/>
                  </a:lnTo>
                  <a:lnTo>
                    <a:pt x="163639" y="207257"/>
                  </a:lnTo>
                  <a:lnTo>
                    <a:pt x="158490" y="210551"/>
                  </a:lnTo>
                  <a:lnTo>
                    <a:pt x="153152" y="213699"/>
                  </a:lnTo>
                  <a:lnTo>
                    <a:pt x="147688" y="216751"/>
                  </a:lnTo>
                  <a:lnTo>
                    <a:pt x="143094" y="219738"/>
                  </a:lnTo>
                  <a:lnTo>
                    <a:pt x="135448" y="225596"/>
                  </a:lnTo>
                  <a:lnTo>
                    <a:pt x="128876" y="231375"/>
                  </a:lnTo>
                  <a:lnTo>
                    <a:pt x="121827" y="237118"/>
                  </a:lnTo>
                  <a:lnTo>
                    <a:pt x="117280" y="239983"/>
                  </a:lnTo>
                  <a:lnTo>
                    <a:pt x="112344" y="242846"/>
                  </a:lnTo>
                  <a:lnTo>
                    <a:pt x="104320" y="248567"/>
                  </a:lnTo>
                  <a:lnTo>
                    <a:pt x="100846" y="251426"/>
                  </a:lnTo>
                  <a:lnTo>
                    <a:pt x="96626" y="253332"/>
                  </a:lnTo>
                  <a:lnTo>
                    <a:pt x="91906" y="254602"/>
                  </a:lnTo>
                  <a:lnTo>
                    <a:pt x="86856" y="255449"/>
                  </a:lnTo>
                  <a:lnTo>
                    <a:pt x="81583" y="256014"/>
                  </a:lnTo>
                  <a:lnTo>
                    <a:pt x="76164" y="256391"/>
                  </a:lnTo>
                  <a:lnTo>
                    <a:pt x="66014" y="256809"/>
                  </a:lnTo>
                  <a:lnTo>
                    <a:pt x="58328" y="256995"/>
                  </a:lnTo>
                  <a:lnTo>
                    <a:pt x="44095" y="257100"/>
                  </a:lnTo>
                  <a:lnTo>
                    <a:pt x="39742" y="256162"/>
                  </a:lnTo>
                  <a:lnTo>
                    <a:pt x="29063" y="251243"/>
                  </a:lnTo>
                  <a:lnTo>
                    <a:pt x="22856" y="249759"/>
                  </a:lnTo>
                  <a:lnTo>
                    <a:pt x="16922" y="249099"/>
                  </a:lnTo>
                  <a:lnTo>
                    <a:pt x="14006" y="248923"/>
                  </a:lnTo>
                  <a:lnTo>
                    <a:pt x="12062" y="247853"/>
                  </a:lnTo>
                  <a:lnTo>
                    <a:pt x="10766" y="246187"/>
                  </a:lnTo>
                  <a:lnTo>
                    <a:pt x="9902" y="244124"/>
                  </a:lnTo>
                  <a:lnTo>
                    <a:pt x="4135" y="236670"/>
                  </a:lnTo>
                  <a:lnTo>
                    <a:pt x="2624" y="233970"/>
                  </a:lnTo>
                  <a:lnTo>
                    <a:pt x="199" y="225332"/>
                  </a:lnTo>
                  <a:lnTo>
                    <a:pt x="0" y="224506"/>
                  </a:lnTo>
                  <a:lnTo>
                    <a:pt x="819" y="223002"/>
                  </a:lnTo>
                  <a:lnTo>
                    <a:pt x="4270" y="218792"/>
                  </a:lnTo>
                  <a:lnTo>
                    <a:pt x="5571" y="216336"/>
                  </a:lnTo>
                  <a:lnTo>
                    <a:pt x="7017" y="211067"/>
                  </a:lnTo>
                  <a:lnTo>
                    <a:pt x="9308" y="208328"/>
                  </a:lnTo>
                  <a:lnTo>
                    <a:pt x="16933" y="202745"/>
                  </a:lnTo>
                  <a:lnTo>
                    <a:pt x="21633" y="199923"/>
                  </a:lnTo>
                  <a:lnTo>
                    <a:pt x="26672" y="197089"/>
                  </a:lnTo>
                  <a:lnTo>
                    <a:pt x="31936" y="194247"/>
                  </a:lnTo>
                  <a:lnTo>
                    <a:pt x="37351" y="192353"/>
                  </a:lnTo>
                  <a:lnTo>
                    <a:pt x="42865" y="191090"/>
                  </a:lnTo>
                  <a:lnTo>
                    <a:pt x="48446" y="190248"/>
                  </a:lnTo>
                  <a:lnTo>
                    <a:pt x="55025" y="189686"/>
                  </a:lnTo>
                  <a:lnTo>
                    <a:pt x="62268" y="189312"/>
                  </a:lnTo>
                  <a:lnTo>
                    <a:pt x="76983" y="188896"/>
                  </a:lnTo>
                  <a:lnTo>
                    <a:pt x="112391" y="188607"/>
                  </a:lnTo>
                  <a:lnTo>
                    <a:pt x="120515" y="189545"/>
                  </a:lnTo>
                  <a:lnTo>
                    <a:pt x="128788" y="191123"/>
                  </a:lnTo>
                  <a:lnTo>
                    <a:pt x="137161" y="193128"/>
                  </a:lnTo>
                  <a:lnTo>
                    <a:pt x="144647" y="194464"/>
                  </a:lnTo>
                  <a:lnTo>
                    <a:pt x="151544" y="195355"/>
                  </a:lnTo>
                  <a:lnTo>
                    <a:pt x="158046" y="195948"/>
                  </a:lnTo>
                  <a:lnTo>
                    <a:pt x="164287" y="198249"/>
                  </a:lnTo>
                  <a:lnTo>
                    <a:pt x="170351" y="201688"/>
                  </a:lnTo>
                  <a:lnTo>
                    <a:pt x="176300" y="205886"/>
                  </a:lnTo>
                  <a:lnTo>
                    <a:pt x="183123" y="209637"/>
                  </a:lnTo>
                  <a:lnTo>
                    <a:pt x="190529" y="213090"/>
                  </a:lnTo>
                  <a:lnTo>
                    <a:pt x="198324" y="216344"/>
                  </a:lnTo>
                  <a:lnTo>
                    <a:pt x="204474" y="219466"/>
                  </a:lnTo>
                  <a:lnTo>
                    <a:pt x="209525" y="222501"/>
                  </a:lnTo>
                  <a:lnTo>
                    <a:pt x="213846" y="225476"/>
                  </a:lnTo>
                  <a:lnTo>
                    <a:pt x="218631" y="228412"/>
                  </a:lnTo>
                  <a:lnTo>
                    <a:pt x="223726" y="231321"/>
                  </a:lnTo>
                  <a:lnTo>
                    <a:pt x="229028" y="234214"/>
                  </a:lnTo>
                  <a:lnTo>
                    <a:pt x="237459" y="239968"/>
                  </a:lnTo>
                  <a:lnTo>
                    <a:pt x="244381" y="245700"/>
                  </a:lnTo>
                  <a:lnTo>
                    <a:pt x="250632" y="251423"/>
                  </a:lnTo>
                  <a:lnTo>
                    <a:pt x="259507" y="259999"/>
                  </a:lnTo>
                  <a:lnTo>
                    <a:pt x="261454" y="262857"/>
                  </a:lnTo>
                  <a:lnTo>
                    <a:pt x="263618" y="268573"/>
                  </a:lnTo>
                  <a:lnTo>
                    <a:pt x="265147" y="270478"/>
                  </a:lnTo>
                  <a:lnTo>
                    <a:pt x="267119" y="271748"/>
                  </a:lnTo>
                  <a:lnTo>
                    <a:pt x="272578" y="273787"/>
                  </a:lnTo>
                  <a:lnTo>
                    <a:pt x="273026" y="274907"/>
                  </a:lnTo>
                  <a:lnTo>
                    <a:pt x="273804" y="281625"/>
                  </a:lnTo>
                  <a:lnTo>
                    <a:pt x="273918" y="274610"/>
                  </a:lnTo>
                  <a:lnTo>
                    <a:pt x="271380" y="274431"/>
                  </a:lnTo>
                  <a:lnTo>
                    <a:pt x="265349" y="274288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572570" y="2452236"/>
            <a:ext cx="1436253" cy="445270"/>
            <a:chOff x="572570" y="2452236"/>
            <a:chExt cx="1436253" cy="445270"/>
          </a:xfrm>
        </p:grpSpPr>
        <p:sp>
          <p:nvSpPr>
            <p:cNvPr id="81" name="SMARTPenAnnotation49"/>
            <p:cNvSpPr/>
            <p:nvPr/>
          </p:nvSpPr>
          <p:spPr>
            <a:xfrm>
              <a:off x="572570" y="2452236"/>
              <a:ext cx="313175" cy="350972"/>
            </a:xfrm>
            <a:custGeom>
              <a:avLst/>
              <a:gdLst/>
              <a:ahLst/>
              <a:cxnLst/>
              <a:rect l="0" t="0" r="0" b="0"/>
              <a:pathLst>
                <a:path w="313175" h="350972">
                  <a:moveTo>
                    <a:pt x="56079" y="68078"/>
                  </a:moveTo>
                  <a:lnTo>
                    <a:pt x="47860" y="59859"/>
                  </a:lnTo>
                  <a:lnTo>
                    <a:pt x="47538" y="52156"/>
                  </a:lnTo>
                  <a:lnTo>
                    <a:pt x="48480" y="51749"/>
                  </a:lnTo>
                  <a:lnTo>
                    <a:pt x="52067" y="51296"/>
                  </a:lnTo>
                  <a:lnTo>
                    <a:pt x="54357" y="50223"/>
                  </a:lnTo>
                  <a:lnTo>
                    <a:pt x="63083" y="44161"/>
                  </a:lnTo>
                  <a:lnTo>
                    <a:pt x="72210" y="39034"/>
                  </a:lnTo>
                  <a:lnTo>
                    <a:pt x="88058" y="30792"/>
                  </a:lnTo>
                  <a:lnTo>
                    <a:pt x="95496" y="27981"/>
                  </a:lnTo>
                  <a:lnTo>
                    <a:pt x="104265" y="25154"/>
                  </a:lnTo>
                  <a:lnTo>
                    <a:pt x="123215" y="19474"/>
                  </a:lnTo>
                  <a:lnTo>
                    <a:pt x="141163" y="13774"/>
                  </a:lnTo>
                  <a:lnTo>
                    <a:pt x="150901" y="10921"/>
                  </a:lnTo>
                  <a:lnTo>
                    <a:pt x="171883" y="5210"/>
                  </a:lnTo>
                  <a:lnTo>
                    <a:pt x="182812" y="3306"/>
                  </a:lnTo>
                  <a:lnTo>
                    <a:pt x="193908" y="2037"/>
                  </a:lnTo>
                  <a:lnTo>
                    <a:pt x="205115" y="1191"/>
                  </a:lnTo>
                  <a:lnTo>
                    <a:pt x="222647" y="251"/>
                  </a:lnTo>
                  <a:lnTo>
                    <a:pt x="229990" y="0"/>
                  </a:lnTo>
                  <a:lnTo>
                    <a:pt x="237742" y="785"/>
                  </a:lnTo>
                  <a:lnTo>
                    <a:pt x="245768" y="2261"/>
                  </a:lnTo>
                  <a:lnTo>
                    <a:pt x="253976" y="4198"/>
                  </a:lnTo>
                  <a:lnTo>
                    <a:pt x="261353" y="6442"/>
                  </a:lnTo>
                  <a:lnTo>
                    <a:pt x="268176" y="8890"/>
                  </a:lnTo>
                  <a:lnTo>
                    <a:pt x="274630" y="11474"/>
                  </a:lnTo>
                  <a:lnTo>
                    <a:pt x="284340" y="16886"/>
                  </a:lnTo>
                  <a:lnTo>
                    <a:pt x="292784" y="23419"/>
                  </a:lnTo>
                  <a:lnTo>
                    <a:pt x="297702" y="27828"/>
                  </a:lnTo>
                  <a:lnTo>
                    <a:pt x="302886" y="32672"/>
                  </a:lnTo>
                  <a:lnTo>
                    <a:pt x="306342" y="37807"/>
                  </a:lnTo>
                  <a:lnTo>
                    <a:pt x="310182" y="48592"/>
                  </a:lnTo>
                  <a:lnTo>
                    <a:pt x="311206" y="54135"/>
                  </a:lnTo>
                  <a:lnTo>
                    <a:pt x="311889" y="59736"/>
                  </a:lnTo>
                  <a:lnTo>
                    <a:pt x="312344" y="65374"/>
                  </a:lnTo>
                  <a:lnTo>
                    <a:pt x="312648" y="71038"/>
                  </a:lnTo>
                  <a:lnTo>
                    <a:pt x="312985" y="82411"/>
                  </a:lnTo>
                  <a:lnTo>
                    <a:pt x="313174" y="104075"/>
                  </a:lnTo>
                  <a:lnTo>
                    <a:pt x="312249" y="111126"/>
                  </a:lnTo>
                  <a:lnTo>
                    <a:pt x="310679" y="117732"/>
                  </a:lnTo>
                  <a:lnTo>
                    <a:pt x="308680" y="124041"/>
                  </a:lnTo>
                  <a:lnTo>
                    <a:pt x="305442" y="130152"/>
                  </a:lnTo>
                  <a:lnTo>
                    <a:pt x="301379" y="136131"/>
                  </a:lnTo>
                  <a:lnTo>
                    <a:pt x="296765" y="142022"/>
                  </a:lnTo>
                  <a:lnTo>
                    <a:pt x="291784" y="148806"/>
                  </a:lnTo>
                  <a:lnTo>
                    <a:pt x="281170" y="163965"/>
                  </a:lnTo>
                  <a:lnTo>
                    <a:pt x="275672" y="170103"/>
                  </a:lnTo>
                  <a:lnTo>
                    <a:pt x="270102" y="175148"/>
                  </a:lnTo>
                  <a:lnTo>
                    <a:pt x="264484" y="179463"/>
                  </a:lnTo>
                  <a:lnTo>
                    <a:pt x="258833" y="184245"/>
                  </a:lnTo>
                  <a:lnTo>
                    <a:pt x="253161" y="189338"/>
                  </a:lnTo>
                  <a:lnTo>
                    <a:pt x="241779" y="200076"/>
                  </a:lnTo>
                  <a:lnTo>
                    <a:pt x="213237" y="228171"/>
                  </a:lnTo>
                  <a:lnTo>
                    <a:pt x="207524" y="232910"/>
                  </a:lnTo>
                  <a:lnTo>
                    <a:pt x="201810" y="237021"/>
                  </a:lnTo>
                  <a:lnTo>
                    <a:pt x="196095" y="240714"/>
                  </a:lnTo>
                  <a:lnTo>
                    <a:pt x="190381" y="244129"/>
                  </a:lnTo>
                  <a:lnTo>
                    <a:pt x="184666" y="247358"/>
                  </a:lnTo>
                  <a:lnTo>
                    <a:pt x="173237" y="253486"/>
                  </a:lnTo>
                  <a:lnTo>
                    <a:pt x="144662" y="268060"/>
                  </a:lnTo>
                  <a:lnTo>
                    <a:pt x="137994" y="269980"/>
                  </a:lnTo>
                  <a:lnTo>
                    <a:pt x="130692" y="271259"/>
                  </a:lnTo>
                  <a:lnTo>
                    <a:pt x="122966" y="272112"/>
                  </a:lnTo>
                  <a:lnTo>
                    <a:pt x="115911" y="273634"/>
                  </a:lnTo>
                  <a:lnTo>
                    <a:pt x="109302" y="275600"/>
                  </a:lnTo>
                  <a:lnTo>
                    <a:pt x="102991" y="277864"/>
                  </a:lnTo>
                  <a:lnTo>
                    <a:pt x="95926" y="279373"/>
                  </a:lnTo>
                  <a:lnTo>
                    <a:pt x="88359" y="280379"/>
                  </a:lnTo>
                  <a:lnTo>
                    <a:pt x="80457" y="281050"/>
                  </a:lnTo>
                  <a:lnTo>
                    <a:pt x="73283" y="281497"/>
                  </a:lnTo>
                  <a:lnTo>
                    <a:pt x="60233" y="281994"/>
                  </a:lnTo>
                  <a:lnTo>
                    <a:pt x="42176" y="282273"/>
                  </a:lnTo>
                  <a:lnTo>
                    <a:pt x="36333" y="281360"/>
                  </a:lnTo>
                  <a:lnTo>
                    <a:pt x="30533" y="279799"/>
                  </a:lnTo>
                  <a:lnTo>
                    <a:pt x="16637" y="275000"/>
                  </a:lnTo>
                  <a:lnTo>
                    <a:pt x="9680" y="269618"/>
                  </a:lnTo>
                  <a:lnTo>
                    <a:pt x="8001" y="267208"/>
                  </a:lnTo>
                  <a:lnTo>
                    <a:pt x="4687" y="259266"/>
                  </a:lnTo>
                  <a:lnTo>
                    <a:pt x="536" y="253698"/>
                  </a:lnTo>
                  <a:lnTo>
                    <a:pt x="0" y="250880"/>
                  </a:lnTo>
                  <a:lnTo>
                    <a:pt x="596" y="248049"/>
                  </a:lnTo>
                  <a:lnTo>
                    <a:pt x="2845" y="242363"/>
                  </a:lnTo>
                  <a:lnTo>
                    <a:pt x="3845" y="236661"/>
                  </a:lnTo>
                  <a:lnTo>
                    <a:pt x="5064" y="234759"/>
                  </a:lnTo>
                  <a:lnTo>
                    <a:pt x="6829" y="233492"/>
                  </a:lnTo>
                  <a:lnTo>
                    <a:pt x="8958" y="232646"/>
                  </a:lnTo>
                  <a:lnTo>
                    <a:pt x="16506" y="226906"/>
                  </a:lnTo>
                  <a:lnTo>
                    <a:pt x="24521" y="221854"/>
                  </a:lnTo>
                  <a:lnTo>
                    <a:pt x="29326" y="219173"/>
                  </a:lnTo>
                  <a:lnTo>
                    <a:pt x="39744" y="213654"/>
                  </a:lnTo>
                  <a:lnTo>
                    <a:pt x="61954" y="202350"/>
                  </a:lnTo>
                  <a:lnTo>
                    <a:pt x="68569" y="200455"/>
                  </a:lnTo>
                  <a:lnTo>
                    <a:pt x="75836" y="199192"/>
                  </a:lnTo>
                  <a:lnTo>
                    <a:pt x="83538" y="198350"/>
                  </a:lnTo>
                  <a:lnTo>
                    <a:pt x="89625" y="197789"/>
                  </a:lnTo>
                  <a:lnTo>
                    <a:pt x="98929" y="197165"/>
                  </a:lnTo>
                  <a:lnTo>
                    <a:pt x="111319" y="196888"/>
                  </a:lnTo>
                  <a:lnTo>
                    <a:pt x="118623" y="196814"/>
                  </a:lnTo>
                  <a:lnTo>
                    <a:pt x="124445" y="197717"/>
                  </a:lnTo>
                  <a:lnTo>
                    <a:pt x="133454" y="201261"/>
                  </a:lnTo>
                  <a:lnTo>
                    <a:pt x="148432" y="208611"/>
                  </a:lnTo>
                  <a:lnTo>
                    <a:pt x="153843" y="212249"/>
                  </a:lnTo>
                  <a:lnTo>
                    <a:pt x="159355" y="216580"/>
                  </a:lnTo>
                  <a:lnTo>
                    <a:pt x="164935" y="221372"/>
                  </a:lnTo>
                  <a:lnTo>
                    <a:pt x="173675" y="231776"/>
                  </a:lnTo>
                  <a:lnTo>
                    <a:pt x="177339" y="237218"/>
                  </a:lnTo>
                  <a:lnTo>
                    <a:pt x="180734" y="242751"/>
                  </a:lnTo>
                  <a:lnTo>
                    <a:pt x="183950" y="248344"/>
                  </a:lnTo>
                  <a:lnTo>
                    <a:pt x="190063" y="258687"/>
                  </a:lnTo>
                  <a:lnTo>
                    <a:pt x="195955" y="266458"/>
                  </a:lnTo>
                  <a:lnTo>
                    <a:pt x="201749" y="275627"/>
                  </a:lnTo>
                  <a:lnTo>
                    <a:pt x="208451" y="286053"/>
                  </a:lnTo>
                  <a:lnTo>
                    <a:pt x="212906" y="291500"/>
                  </a:lnTo>
                  <a:lnTo>
                    <a:pt x="217780" y="297036"/>
                  </a:lnTo>
                  <a:lnTo>
                    <a:pt x="221983" y="302632"/>
                  </a:lnTo>
                  <a:lnTo>
                    <a:pt x="225736" y="308267"/>
                  </a:lnTo>
                  <a:lnTo>
                    <a:pt x="232448" y="318657"/>
                  </a:lnTo>
                  <a:lnTo>
                    <a:pt x="238605" y="326449"/>
                  </a:lnTo>
                  <a:lnTo>
                    <a:pt x="244517" y="335627"/>
                  </a:lnTo>
                  <a:lnTo>
                    <a:pt x="253247" y="350971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SMARTPenAnnotation50"/>
            <p:cNvSpPr/>
            <p:nvPr/>
          </p:nvSpPr>
          <p:spPr>
            <a:xfrm>
              <a:off x="1031557" y="2717482"/>
              <a:ext cx="34291" cy="180024"/>
            </a:xfrm>
            <a:custGeom>
              <a:avLst/>
              <a:gdLst/>
              <a:ahLst/>
              <a:cxnLst/>
              <a:rect l="0" t="0" r="0" b="0"/>
              <a:pathLst>
                <a:path w="34291" h="180024">
                  <a:moveTo>
                    <a:pt x="0" y="0"/>
                  </a:moveTo>
                  <a:lnTo>
                    <a:pt x="0" y="4551"/>
                  </a:lnTo>
                  <a:lnTo>
                    <a:pt x="952" y="5892"/>
                  </a:lnTo>
                  <a:lnTo>
                    <a:pt x="2540" y="6785"/>
                  </a:lnTo>
                  <a:lnTo>
                    <a:pt x="4551" y="7381"/>
                  </a:lnTo>
                  <a:lnTo>
                    <a:pt x="5891" y="8731"/>
                  </a:lnTo>
                  <a:lnTo>
                    <a:pt x="6785" y="10583"/>
                  </a:lnTo>
                  <a:lnTo>
                    <a:pt x="7381" y="12770"/>
                  </a:lnTo>
                  <a:lnTo>
                    <a:pt x="9683" y="15181"/>
                  </a:lnTo>
                  <a:lnTo>
                    <a:pt x="13123" y="17741"/>
                  </a:lnTo>
                  <a:lnTo>
                    <a:pt x="17321" y="20400"/>
                  </a:lnTo>
                  <a:lnTo>
                    <a:pt x="20120" y="24077"/>
                  </a:lnTo>
                  <a:lnTo>
                    <a:pt x="21986" y="28434"/>
                  </a:lnTo>
                  <a:lnTo>
                    <a:pt x="23230" y="33244"/>
                  </a:lnTo>
                  <a:lnTo>
                    <a:pt x="25011" y="38355"/>
                  </a:lnTo>
                  <a:lnTo>
                    <a:pt x="27152" y="43668"/>
                  </a:lnTo>
                  <a:lnTo>
                    <a:pt x="29531" y="49114"/>
                  </a:lnTo>
                  <a:lnTo>
                    <a:pt x="31117" y="53698"/>
                  </a:lnTo>
                  <a:lnTo>
                    <a:pt x="32175" y="57706"/>
                  </a:lnTo>
                  <a:lnTo>
                    <a:pt x="32880" y="61331"/>
                  </a:lnTo>
                  <a:lnTo>
                    <a:pt x="33350" y="65652"/>
                  </a:lnTo>
                  <a:lnTo>
                    <a:pt x="33663" y="70438"/>
                  </a:lnTo>
                  <a:lnTo>
                    <a:pt x="33872" y="75534"/>
                  </a:lnTo>
                  <a:lnTo>
                    <a:pt x="34104" y="86276"/>
                  </a:lnTo>
                  <a:lnTo>
                    <a:pt x="34290" y="180023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SMARTPenAnnotation51"/>
            <p:cNvSpPr/>
            <p:nvPr/>
          </p:nvSpPr>
          <p:spPr>
            <a:xfrm>
              <a:off x="1169908" y="2640330"/>
              <a:ext cx="230267" cy="17146"/>
            </a:xfrm>
            <a:custGeom>
              <a:avLst/>
              <a:gdLst/>
              <a:ahLst/>
              <a:cxnLst/>
              <a:rect l="0" t="0" r="0" b="0"/>
              <a:pathLst>
                <a:path w="230267" h="17146">
                  <a:moveTo>
                    <a:pt x="7381" y="0"/>
                  </a:moveTo>
                  <a:lnTo>
                    <a:pt x="0" y="0"/>
                  </a:lnTo>
                  <a:lnTo>
                    <a:pt x="123352" y="0"/>
                  </a:lnTo>
                  <a:lnTo>
                    <a:pt x="129462" y="952"/>
                  </a:lnTo>
                  <a:lnTo>
                    <a:pt x="135441" y="2540"/>
                  </a:lnTo>
                  <a:lnTo>
                    <a:pt x="141332" y="4551"/>
                  </a:lnTo>
                  <a:lnTo>
                    <a:pt x="148117" y="5891"/>
                  </a:lnTo>
                  <a:lnTo>
                    <a:pt x="155498" y="6785"/>
                  </a:lnTo>
                  <a:lnTo>
                    <a:pt x="163275" y="7380"/>
                  </a:lnTo>
                  <a:lnTo>
                    <a:pt x="170366" y="7778"/>
                  </a:lnTo>
                  <a:lnTo>
                    <a:pt x="183324" y="8219"/>
                  </a:lnTo>
                  <a:lnTo>
                    <a:pt x="196779" y="8467"/>
                  </a:lnTo>
                  <a:lnTo>
                    <a:pt x="211348" y="8541"/>
                  </a:lnTo>
                  <a:lnTo>
                    <a:pt x="215749" y="9504"/>
                  </a:lnTo>
                  <a:lnTo>
                    <a:pt x="219636" y="11098"/>
                  </a:lnTo>
                  <a:lnTo>
                    <a:pt x="230266" y="17145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SMARTPenAnnotation52"/>
            <p:cNvSpPr/>
            <p:nvPr/>
          </p:nvSpPr>
          <p:spPr>
            <a:xfrm>
              <a:off x="1503044" y="2528887"/>
              <a:ext cx="68581" cy="265749"/>
            </a:xfrm>
            <a:custGeom>
              <a:avLst/>
              <a:gdLst/>
              <a:ahLst/>
              <a:cxnLst/>
              <a:rect l="0" t="0" r="0" b="0"/>
              <a:pathLst>
                <a:path w="68581" h="265749">
                  <a:moveTo>
                    <a:pt x="0" y="0"/>
                  </a:moveTo>
                  <a:lnTo>
                    <a:pt x="4551" y="4551"/>
                  </a:lnTo>
                  <a:lnTo>
                    <a:pt x="5892" y="6844"/>
                  </a:lnTo>
                  <a:lnTo>
                    <a:pt x="7381" y="11932"/>
                  </a:lnTo>
                  <a:lnTo>
                    <a:pt x="8731" y="14622"/>
                  </a:lnTo>
                  <a:lnTo>
                    <a:pt x="10583" y="17368"/>
                  </a:lnTo>
                  <a:lnTo>
                    <a:pt x="12771" y="20151"/>
                  </a:lnTo>
                  <a:lnTo>
                    <a:pt x="15182" y="23912"/>
                  </a:lnTo>
                  <a:lnTo>
                    <a:pt x="17741" y="28324"/>
                  </a:lnTo>
                  <a:lnTo>
                    <a:pt x="20400" y="33170"/>
                  </a:lnTo>
                  <a:lnTo>
                    <a:pt x="22173" y="39258"/>
                  </a:lnTo>
                  <a:lnTo>
                    <a:pt x="23354" y="46175"/>
                  </a:lnTo>
                  <a:lnTo>
                    <a:pt x="24143" y="53643"/>
                  </a:lnTo>
                  <a:lnTo>
                    <a:pt x="25620" y="60527"/>
                  </a:lnTo>
                  <a:lnTo>
                    <a:pt x="27558" y="67021"/>
                  </a:lnTo>
                  <a:lnTo>
                    <a:pt x="29802" y="73256"/>
                  </a:lnTo>
                  <a:lnTo>
                    <a:pt x="31298" y="80270"/>
                  </a:lnTo>
                  <a:lnTo>
                    <a:pt x="32296" y="87803"/>
                  </a:lnTo>
                  <a:lnTo>
                    <a:pt x="32960" y="95683"/>
                  </a:lnTo>
                  <a:lnTo>
                    <a:pt x="33404" y="103794"/>
                  </a:lnTo>
                  <a:lnTo>
                    <a:pt x="33896" y="120426"/>
                  </a:lnTo>
                  <a:lnTo>
                    <a:pt x="34980" y="127909"/>
                  </a:lnTo>
                  <a:lnTo>
                    <a:pt x="36655" y="134803"/>
                  </a:lnTo>
                  <a:lnTo>
                    <a:pt x="38724" y="141303"/>
                  </a:lnTo>
                  <a:lnTo>
                    <a:pt x="40104" y="148495"/>
                  </a:lnTo>
                  <a:lnTo>
                    <a:pt x="41024" y="156146"/>
                  </a:lnTo>
                  <a:lnTo>
                    <a:pt x="41637" y="164105"/>
                  </a:lnTo>
                  <a:lnTo>
                    <a:pt x="42998" y="171316"/>
                  </a:lnTo>
                  <a:lnTo>
                    <a:pt x="44858" y="178028"/>
                  </a:lnTo>
                  <a:lnTo>
                    <a:pt x="47051" y="184408"/>
                  </a:lnTo>
                  <a:lnTo>
                    <a:pt x="48512" y="190566"/>
                  </a:lnTo>
                  <a:lnTo>
                    <a:pt x="49487" y="196577"/>
                  </a:lnTo>
                  <a:lnTo>
                    <a:pt x="50136" y="202489"/>
                  </a:lnTo>
                  <a:lnTo>
                    <a:pt x="50569" y="208335"/>
                  </a:lnTo>
                  <a:lnTo>
                    <a:pt x="50858" y="214138"/>
                  </a:lnTo>
                  <a:lnTo>
                    <a:pt x="51051" y="219911"/>
                  </a:lnTo>
                  <a:lnTo>
                    <a:pt x="52131" y="225665"/>
                  </a:lnTo>
                  <a:lnTo>
                    <a:pt x="53804" y="231406"/>
                  </a:lnTo>
                  <a:lnTo>
                    <a:pt x="55872" y="237138"/>
                  </a:lnTo>
                  <a:lnTo>
                    <a:pt x="57251" y="241912"/>
                  </a:lnTo>
                  <a:lnTo>
                    <a:pt x="58783" y="249756"/>
                  </a:lnTo>
                  <a:lnTo>
                    <a:pt x="59463" y="256418"/>
                  </a:lnTo>
                  <a:lnTo>
                    <a:pt x="59645" y="259528"/>
                  </a:lnTo>
                  <a:lnTo>
                    <a:pt x="60718" y="261601"/>
                  </a:lnTo>
                  <a:lnTo>
                    <a:pt x="62386" y="262983"/>
                  </a:lnTo>
                  <a:lnTo>
                    <a:pt x="68580" y="265748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SMARTPenAnnotation53"/>
            <p:cNvSpPr/>
            <p:nvPr/>
          </p:nvSpPr>
          <p:spPr>
            <a:xfrm>
              <a:off x="1640204" y="2537962"/>
              <a:ext cx="368619" cy="213811"/>
            </a:xfrm>
            <a:custGeom>
              <a:avLst/>
              <a:gdLst/>
              <a:ahLst/>
              <a:cxnLst/>
              <a:rect l="0" t="0" r="0" b="0"/>
              <a:pathLst>
                <a:path w="368619" h="213811">
                  <a:moveTo>
                    <a:pt x="0" y="76650"/>
                  </a:moveTo>
                  <a:lnTo>
                    <a:pt x="0" y="64718"/>
                  </a:lnTo>
                  <a:lnTo>
                    <a:pt x="953" y="62980"/>
                  </a:lnTo>
                  <a:lnTo>
                    <a:pt x="2540" y="61822"/>
                  </a:lnTo>
                  <a:lnTo>
                    <a:pt x="4552" y="61050"/>
                  </a:lnTo>
                  <a:lnTo>
                    <a:pt x="5892" y="58630"/>
                  </a:lnTo>
                  <a:lnTo>
                    <a:pt x="6786" y="55112"/>
                  </a:lnTo>
                  <a:lnTo>
                    <a:pt x="7381" y="50861"/>
                  </a:lnTo>
                  <a:lnTo>
                    <a:pt x="8731" y="47075"/>
                  </a:lnTo>
                  <a:lnTo>
                    <a:pt x="10583" y="43598"/>
                  </a:lnTo>
                  <a:lnTo>
                    <a:pt x="12771" y="40328"/>
                  </a:lnTo>
                  <a:lnTo>
                    <a:pt x="20281" y="34155"/>
                  </a:lnTo>
                  <a:lnTo>
                    <a:pt x="29969" y="28236"/>
                  </a:lnTo>
                  <a:lnTo>
                    <a:pt x="40625" y="22430"/>
                  </a:lnTo>
                  <a:lnTo>
                    <a:pt x="57334" y="13807"/>
                  </a:lnTo>
                  <a:lnTo>
                    <a:pt x="63940" y="10942"/>
                  </a:lnTo>
                  <a:lnTo>
                    <a:pt x="71202" y="8080"/>
                  </a:lnTo>
                  <a:lnTo>
                    <a:pt x="78901" y="5219"/>
                  </a:lnTo>
                  <a:lnTo>
                    <a:pt x="86891" y="3312"/>
                  </a:lnTo>
                  <a:lnTo>
                    <a:pt x="95075" y="2040"/>
                  </a:lnTo>
                  <a:lnTo>
                    <a:pt x="103388" y="1193"/>
                  </a:lnTo>
                  <a:lnTo>
                    <a:pt x="111788" y="628"/>
                  </a:lnTo>
                  <a:lnTo>
                    <a:pt x="120246" y="251"/>
                  </a:lnTo>
                  <a:lnTo>
                    <a:pt x="128741" y="0"/>
                  </a:lnTo>
                  <a:lnTo>
                    <a:pt x="137263" y="785"/>
                  </a:lnTo>
                  <a:lnTo>
                    <a:pt x="145801" y="2261"/>
                  </a:lnTo>
                  <a:lnTo>
                    <a:pt x="154351" y="4197"/>
                  </a:lnTo>
                  <a:lnTo>
                    <a:pt x="161956" y="5488"/>
                  </a:lnTo>
                  <a:lnTo>
                    <a:pt x="168931" y="6349"/>
                  </a:lnTo>
                  <a:lnTo>
                    <a:pt x="175485" y="6923"/>
                  </a:lnTo>
                  <a:lnTo>
                    <a:pt x="182713" y="9210"/>
                  </a:lnTo>
                  <a:lnTo>
                    <a:pt x="190389" y="12640"/>
                  </a:lnTo>
                  <a:lnTo>
                    <a:pt x="198364" y="16832"/>
                  </a:lnTo>
                  <a:lnTo>
                    <a:pt x="204633" y="20579"/>
                  </a:lnTo>
                  <a:lnTo>
                    <a:pt x="209764" y="24029"/>
                  </a:lnTo>
                  <a:lnTo>
                    <a:pt x="214138" y="27282"/>
                  </a:lnTo>
                  <a:lnTo>
                    <a:pt x="218006" y="31355"/>
                  </a:lnTo>
                  <a:lnTo>
                    <a:pt x="221538" y="35976"/>
                  </a:lnTo>
                  <a:lnTo>
                    <a:pt x="224845" y="40962"/>
                  </a:lnTo>
                  <a:lnTo>
                    <a:pt x="228001" y="46190"/>
                  </a:lnTo>
                  <a:lnTo>
                    <a:pt x="231059" y="51581"/>
                  </a:lnTo>
                  <a:lnTo>
                    <a:pt x="234049" y="57080"/>
                  </a:lnTo>
                  <a:lnTo>
                    <a:pt x="236043" y="62651"/>
                  </a:lnTo>
                  <a:lnTo>
                    <a:pt x="237372" y="68270"/>
                  </a:lnTo>
                  <a:lnTo>
                    <a:pt x="238258" y="73921"/>
                  </a:lnTo>
                  <a:lnTo>
                    <a:pt x="238849" y="78640"/>
                  </a:lnTo>
                  <a:lnTo>
                    <a:pt x="239243" y="82740"/>
                  </a:lnTo>
                  <a:lnTo>
                    <a:pt x="239505" y="86425"/>
                  </a:lnTo>
                  <a:lnTo>
                    <a:pt x="239680" y="90787"/>
                  </a:lnTo>
                  <a:lnTo>
                    <a:pt x="239875" y="100713"/>
                  </a:lnTo>
                  <a:lnTo>
                    <a:pt x="238974" y="106027"/>
                  </a:lnTo>
                  <a:lnTo>
                    <a:pt x="237421" y="111475"/>
                  </a:lnTo>
                  <a:lnTo>
                    <a:pt x="235434" y="117011"/>
                  </a:lnTo>
                  <a:lnTo>
                    <a:pt x="233156" y="122608"/>
                  </a:lnTo>
                  <a:lnTo>
                    <a:pt x="230685" y="128244"/>
                  </a:lnTo>
                  <a:lnTo>
                    <a:pt x="228085" y="133906"/>
                  </a:lnTo>
                  <a:lnTo>
                    <a:pt x="225399" y="138633"/>
                  </a:lnTo>
                  <a:lnTo>
                    <a:pt x="222657" y="142737"/>
                  </a:lnTo>
                  <a:lnTo>
                    <a:pt x="219875" y="146426"/>
                  </a:lnTo>
                  <a:lnTo>
                    <a:pt x="217069" y="150789"/>
                  </a:lnTo>
                  <a:lnTo>
                    <a:pt x="214245" y="155604"/>
                  </a:lnTo>
                  <a:lnTo>
                    <a:pt x="211410" y="160719"/>
                  </a:lnTo>
                  <a:lnTo>
                    <a:pt x="207615" y="165081"/>
                  </a:lnTo>
                  <a:lnTo>
                    <a:pt x="203180" y="168941"/>
                  </a:lnTo>
                  <a:lnTo>
                    <a:pt x="198319" y="172468"/>
                  </a:lnTo>
                  <a:lnTo>
                    <a:pt x="187837" y="178926"/>
                  </a:lnTo>
                  <a:lnTo>
                    <a:pt x="176828" y="184971"/>
                  </a:lnTo>
                  <a:lnTo>
                    <a:pt x="165586" y="190833"/>
                  </a:lnTo>
                  <a:lnTo>
                    <a:pt x="156779" y="196613"/>
                  </a:lnTo>
                  <a:lnTo>
                    <a:pt x="153097" y="199488"/>
                  </a:lnTo>
                  <a:lnTo>
                    <a:pt x="146466" y="202682"/>
                  </a:lnTo>
                  <a:lnTo>
                    <a:pt x="137378" y="204480"/>
                  </a:lnTo>
                  <a:lnTo>
                    <a:pt x="128652" y="205013"/>
                  </a:lnTo>
                  <a:lnTo>
                    <a:pt x="125774" y="205088"/>
                  </a:lnTo>
                  <a:lnTo>
                    <a:pt x="123854" y="204185"/>
                  </a:lnTo>
                  <a:lnTo>
                    <a:pt x="122575" y="202631"/>
                  </a:lnTo>
                  <a:lnTo>
                    <a:pt x="121722" y="200642"/>
                  </a:lnTo>
                  <a:lnTo>
                    <a:pt x="120200" y="199317"/>
                  </a:lnTo>
                  <a:lnTo>
                    <a:pt x="118234" y="198433"/>
                  </a:lnTo>
                  <a:lnTo>
                    <a:pt x="115970" y="197844"/>
                  </a:lnTo>
                  <a:lnTo>
                    <a:pt x="114461" y="196498"/>
                  </a:lnTo>
                  <a:lnTo>
                    <a:pt x="113455" y="194649"/>
                  </a:lnTo>
                  <a:lnTo>
                    <a:pt x="112337" y="190054"/>
                  </a:lnTo>
                  <a:lnTo>
                    <a:pt x="111840" y="184837"/>
                  </a:lnTo>
                  <a:lnTo>
                    <a:pt x="111620" y="179343"/>
                  </a:lnTo>
                  <a:lnTo>
                    <a:pt x="111478" y="172606"/>
                  </a:lnTo>
                  <a:lnTo>
                    <a:pt x="113998" y="169145"/>
                  </a:lnTo>
                  <a:lnTo>
                    <a:pt x="116004" y="166888"/>
                  </a:lnTo>
                  <a:lnTo>
                    <a:pt x="123312" y="161841"/>
                  </a:lnTo>
                  <a:lnTo>
                    <a:pt x="132911" y="156423"/>
                  </a:lnTo>
                  <a:lnTo>
                    <a:pt x="143527" y="150839"/>
                  </a:lnTo>
                  <a:lnTo>
                    <a:pt x="149977" y="148970"/>
                  </a:lnTo>
                  <a:lnTo>
                    <a:pt x="157135" y="147723"/>
                  </a:lnTo>
                  <a:lnTo>
                    <a:pt x="164764" y="146892"/>
                  </a:lnTo>
                  <a:lnTo>
                    <a:pt x="171755" y="146338"/>
                  </a:lnTo>
                  <a:lnTo>
                    <a:pt x="178321" y="145969"/>
                  </a:lnTo>
                  <a:lnTo>
                    <a:pt x="184603" y="145723"/>
                  </a:lnTo>
                  <a:lnTo>
                    <a:pt x="207098" y="145376"/>
                  </a:lnTo>
                  <a:lnTo>
                    <a:pt x="231860" y="145273"/>
                  </a:lnTo>
                  <a:lnTo>
                    <a:pt x="239346" y="146211"/>
                  </a:lnTo>
                  <a:lnTo>
                    <a:pt x="246242" y="147789"/>
                  </a:lnTo>
                  <a:lnTo>
                    <a:pt x="259936" y="152082"/>
                  </a:lnTo>
                  <a:lnTo>
                    <a:pt x="275547" y="157166"/>
                  </a:lnTo>
                  <a:lnTo>
                    <a:pt x="282759" y="159855"/>
                  </a:lnTo>
                  <a:lnTo>
                    <a:pt x="289471" y="162600"/>
                  </a:lnTo>
                  <a:lnTo>
                    <a:pt x="295851" y="165382"/>
                  </a:lnTo>
                  <a:lnTo>
                    <a:pt x="305479" y="171014"/>
                  </a:lnTo>
                  <a:lnTo>
                    <a:pt x="313886" y="176692"/>
                  </a:lnTo>
                  <a:lnTo>
                    <a:pt x="323973" y="182391"/>
                  </a:lnTo>
                  <a:lnTo>
                    <a:pt x="332266" y="188099"/>
                  </a:lnTo>
                  <a:lnTo>
                    <a:pt x="340079" y="193810"/>
                  </a:lnTo>
                  <a:lnTo>
                    <a:pt x="349901" y="199524"/>
                  </a:lnTo>
                  <a:lnTo>
                    <a:pt x="358994" y="205061"/>
                  </a:lnTo>
                  <a:lnTo>
                    <a:pt x="361250" y="207025"/>
                  </a:lnTo>
                  <a:lnTo>
                    <a:pt x="368618" y="21381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3140392" y="2332106"/>
            <a:ext cx="1062991" cy="368232"/>
            <a:chOff x="3140392" y="2332106"/>
            <a:chExt cx="1062991" cy="368232"/>
          </a:xfrm>
        </p:grpSpPr>
        <p:sp>
          <p:nvSpPr>
            <p:cNvPr id="88" name="SMARTPenAnnotation54"/>
            <p:cNvSpPr/>
            <p:nvPr/>
          </p:nvSpPr>
          <p:spPr>
            <a:xfrm>
              <a:off x="3140392" y="2528887"/>
              <a:ext cx="274321" cy="60009"/>
            </a:xfrm>
            <a:custGeom>
              <a:avLst/>
              <a:gdLst/>
              <a:ahLst/>
              <a:cxnLst/>
              <a:rect l="0" t="0" r="0" b="0"/>
              <a:pathLst>
                <a:path w="274321" h="60009">
                  <a:moveTo>
                    <a:pt x="0" y="60008"/>
                  </a:moveTo>
                  <a:lnTo>
                    <a:pt x="4551" y="60008"/>
                  </a:lnTo>
                  <a:lnTo>
                    <a:pt x="6844" y="59055"/>
                  </a:lnTo>
                  <a:lnTo>
                    <a:pt x="9325" y="57468"/>
                  </a:lnTo>
                  <a:lnTo>
                    <a:pt x="11932" y="55457"/>
                  </a:lnTo>
                  <a:lnTo>
                    <a:pt x="15575" y="54116"/>
                  </a:lnTo>
                  <a:lnTo>
                    <a:pt x="19908" y="53222"/>
                  </a:lnTo>
                  <a:lnTo>
                    <a:pt x="24702" y="52627"/>
                  </a:lnTo>
                  <a:lnTo>
                    <a:pt x="29803" y="51277"/>
                  </a:lnTo>
                  <a:lnTo>
                    <a:pt x="35109" y="49425"/>
                  </a:lnTo>
                  <a:lnTo>
                    <a:pt x="40551" y="47237"/>
                  </a:lnTo>
                  <a:lnTo>
                    <a:pt x="46084" y="45779"/>
                  </a:lnTo>
                  <a:lnTo>
                    <a:pt x="51677" y="44807"/>
                  </a:lnTo>
                  <a:lnTo>
                    <a:pt x="57312" y="44159"/>
                  </a:lnTo>
                  <a:lnTo>
                    <a:pt x="63925" y="42774"/>
                  </a:lnTo>
                  <a:lnTo>
                    <a:pt x="71192" y="40899"/>
                  </a:lnTo>
                  <a:lnTo>
                    <a:pt x="78894" y="38696"/>
                  </a:lnTo>
                  <a:lnTo>
                    <a:pt x="95071" y="33708"/>
                  </a:lnTo>
                  <a:lnTo>
                    <a:pt x="128740" y="22745"/>
                  </a:lnTo>
                  <a:lnTo>
                    <a:pt x="136309" y="20879"/>
                  </a:lnTo>
                  <a:lnTo>
                    <a:pt x="143261" y="19634"/>
                  </a:lnTo>
                  <a:lnTo>
                    <a:pt x="149799" y="18804"/>
                  </a:lnTo>
                  <a:lnTo>
                    <a:pt x="157016" y="17299"/>
                  </a:lnTo>
                  <a:lnTo>
                    <a:pt x="164685" y="15342"/>
                  </a:lnTo>
                  <a:lnTo>
                    <a:pt x="172655" y="13086"/>
                  </a:lnTo>
                  <a:lnTo>
                    <a:pt x="179873" y="11582"/>
                  </a:lnTo>
                  <a:lnTo>
                    <a:pt x="186591" y="10579"/>
                  </a:lnTo>
                  <a:lnTo>
                    <a:pt x="192973" y="9910"/>
                  </a:lnTo>
                  <a:lnTo>
                    <a:pt x="200087" y="8511"/>
                  </a:lnTo>
                  <a:lnTo>
                    <a:pt x="207686" y="6627"/>
                  </a:lnTo>
                  <a:lnTo>
                    <a:pt x="215610" y="4418"/>
                  </a:lnTo>
                  <a:lnTo>
                    <a:pt x="221845" y="2945"/>
                  </a:lnTo>
                  <a:lnTo>
                    <a:pt x="226954" y="1964"/>
                  </a:lnTo>
                  <a:lnTo>
                    <a:pt x="231313" y="1309"/>
                  </a:lnTo>
                  <a:lnTo>
                    <a:pt x="236123" y="873"/>
                  </a:lnTo>
                  <a:lnTo>
                    <a:pt x="241236" y="582"/>
                  </a:lnTo>
                  <a:lnTo>
                    <a:pt x="251996" y="259"/>
                  </a:lnTo>
                  <a:lnTo>
                    <a:pt x="274320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SMARTPenAnnotation55"/>
            <p:cNvSpPr/>
            <p:nvPr/>
          </p:nvSpPr>
          <p:spPr>
            <a:xfrm>
              <a:off x="3629025" y="2332106"/>
              <a:ext cx="214161" cy="308225"/>
            </a:xfrm>
            <a:custGeom>
              <a:avLst/>
              <a:gdLst/>
              <a:ahLst/>
              <a:cxnLst/>
              <a:rect l="0" t="0" r="0" b="0"/>
              <a:pathLst>
                <a:path w="214161" h="308225">
                  <a:moveTo>
                    <a:pt x="0" y="25331"/>
                  </a:moveTo>
                  <a:lnTo>
                    <a:pt x="4550" y="20780"/>
                  </a:lnTo>
                  <a:lnTo>
                    <a:pt x="6843" y="19439"/>
                  </a:lnTo>
                  <a:lnTo>
                    <a:pt x="11931" y="17950"/>
                  </a:lnTo>
                  <a:lnTo>
                    <a:pt x="13669" y="16601"/>
                  </a:lnTo>
                  <a:lnTo>
                    <a:pt x="14828" y="14748"/>
                  </a:lnTo>
                  <a:lnTo>
                    <a:pt x="15600" y="12561"/>
                  </a:lnTo>
                  <a:lnTo>
                    <a:pt x="18020" y="11102"/>
                  </a:lnTo>
                  <a:lnTo>
                    <a:pt x="21538" y="10130"/>
                  </a:lnTo>
                  <a:lnTo>
                    <a:pt x="25789" y="9482"/>
                  </a:lnTo>
                  <a:lnTo>
                    <a:pt x="30527" y="8098"/>
                  </a:lnTo>
                  <a:lnTo>
                    <a:pt x="35591" y="6222"/>
                  </a:lnTo>
                  <a:lnTo>
                    <a:pt x="40872" y="4019"/>
                  </a:lnTo>
                  <a:lnTo>
                    <a:pt x="47251" y="2551"/>
                  </a:lnTo>
                  <a:lnTo>
                    <a:pt x="54360" y="1572"/>
                  </a:lnTo>
                  <a:lnTo>
                    <a:pt x="61957" y="919"/>
                  </a:lnTo>
                  <a:lnTo>
                    <a:pt x="68927" y="484"/>
                  </a:lnTo>
                  <a:lnTo>
                    <a:pt x="81751" y="0"/>
                  </a:lnTo>
                  <a:lnTo>
                    <a:pt x="88791" y="824"/>
                  </a:lnTo>
                  <a:lnTo>
                    <a:pt x="96341" y="2325"/>
                  </a:lnTo>
                  <a:lnTo>
                    <a:pt x="104232" y="4279"/>
                  </a:lnTo>
                  <a:lnTo>
                    <a:pt x="111398" y="6534"/>
                  </a:lnTo>
                  <a:lnTo>
                    <a:pt x="118080" y="8990"/>
                  </a:lnTo>
                  <a:lnTo>
                    <a:pt x="124440" y="11579"/>
                  </a:lnTo>
                  <a:lnTo>
                    <a:pt x="131538" y="13306"/>
                  </a:lnTo>
                  <a:lnTo>
                    <a:pt x="139126" y="14457"/>
                  </a:lnTo>
                  <a:lnTo>
                    <a:pt x="147043" y="15224"/>
                  </a:lnTo>
                  <a:lnTo>
                    <a:pt x="153274" y="16688"/>
                  </a:lnTo>
                  <a:lnTo>
                    <a:pt x="158380" y="18616"/>
                  </a:lnTo>
                  <a:lnTo>
                    <a:pt x="162736" y="20855"/>
                  </a:lnTo>
                  <a:lnTo>
                    <a:pt x="167546" y="24252"/>
                  </a:lnTo>
                  <a:lnTo>
                    <a:pt x="172657" y="28422"/>
                  </a:lnTo>
                  <a:lnTo>
                    <a:pt x="182464" y="37182"/>
                  </a:lnTo>
                  <a:lnTo>
                    <a:pt x="189997" y="44251"/>
                  </a:lnTo>
                  <a:lnTo>
                    <a:pt x="196520" y="53107"/>
                  </a:lnTo>
                  <a:lnTo>
                    <a:pt x="199594" y="58136"/>
                  </a:lnTo>
                  <a:lnTo>
                    <a:pt x="202595" y="63393"/>
                  </a:lnTo>
                  <a:lnTo>
                    <a:pt x="208469" y="74315"/>
                  </a:lnTo>
                  <a:lnTo>
                    <a:pt x="211715" y="82979"/>
                  </a:lnTo>
                  <a:lnTo>
                    <a:pt x="213158" y="90957"/>
                  </a:lnTo>
                  <a:lnTo>
                    <a:pt x="213543" y="95752"/>
                  </a:lnTo>
                  <a:lnTo>
                    <a:pt x="213799" y="100854"/>
                  </a:lnTo>
                  <a:lnTo>
                    <a:pt x="214084" y="111602"/>
                  </a:lnTo>
                  <a:lnTo>
                    <a:pt x="214160" y="117135"/>
                  </a:lnTo>
                  <a:lnTo>
                    <a:pt x="213258" y="122729"/>
                  </a:lnTo>
                  <a:lnTo>
                    <a:pt x="211705" y="128363"/>
                  </a:lnTo>
                  <a:lnTo>
                    <a:pt x="209717" y="134024"/>
                  </a:lnTo>
                  <a:lnTo>
                    <a:pt x="207438" y="139703"/>
                  </a:lnTo>
                  <a:lnTo>
                    <a:pt x="204967" y="145394"/>
                  </a:lnTo>
                  <a:lnTo>
                    <a:pt x="199681" y="156797"/>
                  </a:lnTo>
                  <a:lnTo>
                    <a:pt x="194157" y="168216"/>
                  </a:lnTo>
                  <a:lnTo>
                    <a:pt x="190398" y="173927"/>
                  </a:lnTo>
                  <a:lnTo>
                    <a:pt x="185987" y="179640"/>
                  </a:lnTo>
                  <a:lnTo>
                    <a:pt x="181141" y="185354"/>
                  </a:lnTo>
                  <a:lnTo>
                    <a:pt x="176006" y="191068"/>
                  </a:lnTo>
                  <a:lnTo>
                    <a:pt x="165219" y="202497"/>
                  </a:lnTo>
                  <a:lnTo>
                    <a:pt x="148437" y="219641"/>
                  </a:lnTo>
                  <a:lnTo>
                    <a:pt x="142773" y="224404"/>
                  </a:lnTo>
                  <a:lnTo>
                    <a:pt x="137092" y="228531"/>
                  </a:lnTo>
                  <a:lnTo>
                    <a:pt x="131399" y="232235"/>
                  </a:lnTo>
                  <a:lnTo>
                    <a:pt x="125699" y="236610"/>
                  </a:lnTo>
                  <a:lnTo>
                    <a:pt x="119995" y="241431"/>
                  </a:lnTo>
                  <a:lnTo>
                    <a:pt x="114286" y="246550"/>
                  </a:lnTo>
                  <a:lnTo>
                    <a:pt x="108576" y="250916"/>
                  </a:lnTo>
                  <a:lnTo>
                    <a:pt x="102864" y="254778"/>
                  </a:lnTo>
                  <a:lnTo>
                    <a:pt x="97151" y="258306"/>
                  </a:lnTo>
                  <a:lnTo>
                    <a:pt x="92389" y="261610"/>
                  </a:lnTo>
                  <a:lnTo>
                    <a:pt x="88263" y="264765"/>
                  </a:lnTo>
                  <a:lnTo>
                    <a:pt x="84559" y="267821"/>
                  </a:lnTo>
                  <a:lnTo>
                    <a:pt x="77904" y="271217"/>
                  </a:lnTo>
                  <a:lnTo>
                    <a:pt x="71771" y="272726"/>
                  </a:lnTo>
                  <a:lnTo>
                    <a:pt x="65871" y="273397"/>
                  </a:lnTo>
                  <a:lnTo>
                    <a:pt x="62011" y="273576"/>
                  </a:lnTo>
                  <a:lnTo>
                    <a:pt x="45760" y="273886"/>
                  </a:lnTo>
                  <a:lnTo>
                    <a:pt x="39170" y="273920"/>
                  </a:lnTo>
                  <a:lnTo>
                    <a:pt x="37543" y="272972"/>
                  </a:lnTo>
                  <a:lnTo>
                    <a:pt x="36459" y="271387"/>
                  </a:lnTo>
                  <a:lnTo>
                    <a:pt x="34718" y="266552"/>
                  </a:lnTo>
                  <a:lnTo>
                    <a:pt x="34374" y="258752"/>
                  </a:lnTo>
                  <a:lnTo>
                    <a:pt x="34327" y="253534"/>
                  </a:lnTo>
                  <a:lnTo>
                    <a:pt x="35268" y="250809"/>
                  </a:lnTo>
                  <a:lnTo>
                    <a:pt x="40188" y="242423"/>
                  </a:lnTo>
                  <a:lnTo>
                    <a:pt x="41674" y="236751"/>
                  </a:lnTo>
                  <a:lnTo>
                    <a:pt x="43975" y="233905"/>
                  </a:lnTo>
                  <a:lnTo>
                    <a:pt x="47414" y="231056"/>
                  </a:lnTo>
                  <a:lnTo>
                    <a:pt x="51611" y="228203"/>
                  </a:lnTo>
                  <a:lnTo>
                    <a:pt x="56315" y="225349"/>
                  </a:lnTo>
                  <a:lnTo>
                    <a:pt x="61356" y="222494"/>
                  </a:lnTo>
                  <a:lnTo>
                    <a:pt x="66621" y="219638"/>
                  </a:lnTo>
                  <a:lnTo>
                    <a:pt x="71084" y="217734"/>
                  </a:lnTo>
                  <a:lnTo>
                    <a:pt x="75012" y="216465"/>
                  </a:lnTo>
                  <a:lnTo>
                    <a:pt x="78582" y="215618"/>
                  </a:lnTo>
                  <a:lnTo>
                    <a:pt x="82868" y="214102"/>
                  </a:lnTo>
                  <a:lnTo>
                    <a:pt x="87631" y="212138"/>
                  </a:lnTo>
                  <a:lnTo>
                    <a:pt x="92710" y="209877"/>
                  </a:lnTo>
                  <a:lnTo>
                    <a:pt x="98001" y="209321"/>
                  </a:lnTo>
                  <a:lnTo>
                    <a:pt x="103434" y="209904"/>
                  </a:lnTo>
                  <a:lnTo>
                    <a:pt x="108961" y="211244"/>
                  </a:lnTo>
                  <a:lnTo>
                    <a:pt x="113598" y="212138"/>
                  </a:lnTo>
                  <a:lnTo>
                    <a:pt x="117642" y="212734"/>
                  </a:lnTo>
                  <a:lnTo>
                    <a:pt x="121290" y="213132"/>
                  </a:lnTo>
                  <a:lnTo>
                    <a:pt x="125627" y="214349"/>
                  </a:lnTo>
                  <a:lnTo>
                    <a:pt x="130424" y="216113"/>
                  </a:lnTo>
                  <a:lnTo>
                    <a:pt x="135526" y="218241"/>
                  </a:lnTo>
                  <a:lnTo>
                    <a:pt x="139881" y="220613"/>
                  </a:lnTo>
                  <a:lnTo>
                    <a:pt x="143736" y="223147"/>
                  </a:lnTo>
                  <a:lnTo>
                    <a:pt x="147259" y="225788"/>
                  </a:lnTo>
                  <a:lnTo>
                    <a:pt x="153713" y="231263"/>
                  </a:lnTo>
                  <a:lnTo>
                    <a:pt x="156768" y="234057"/>
                  </a:lnTo>
                  <a:lnTo>
                    <a:pt x="159757" y="235919"/>
                  </a:lnTo>
                  <a:lnTo>
                    <a:pt x="165618" y="237988"/>
                  </a:lnTo>
                  <a:lnTo>
                    <a:pt x="167561" y="240445"/>
                  </a:lnTo>
                  <a:lnTo>
                    <a:pt x="168857" y="243988"/>
                  </a:lnTo>
                  <a:lnTo>
                    <a:pt x="169722" y="248255"/>
                  </a:lnTo>
                  <a:lnTo>
                    <a:pt x="173221" y="255536"/>
                  </a:lnTo>
                  <a:lnTo>
                    <a:pt x="177952" y="261947"/>
                  </a:lnTo>
                  <a:lnTo>
                    <a:pt x="183229" y="267971"/>
                  </a:lnTo>
                  <a:lnTo>
                    <a:pt x="185018" y="270911"/>
                  </a:lnTo>
                  <a:lnTo>
                    <a:pt x="187005" y="276718"/>
                  </a:lnTo>
                  <a:lnTo>
                    <a:pt x="188124" y="285342"/>
                  </a:lnTo>
                  <a:lnTo>
                    <a:pt x="189233" y="288207"/>
                  </a:lnTo>
                  <a:lnTo>
                    <a:pt x="194393" y="296789"/>
                  </a:lnTo>
                  <a:lnTo>
                    <a:pt x="195317" y="299648"/>
                  </a:lnTo>
                  <a:lnTo>
                    <a:pt x="197167" y="308224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SMARTPenAnnotation56"/>
            <p:cNvSpPr/>
            <p:nvPr/>
          </p:nvSpPr>
          <p:spPr>
            <a:xfrm>
              <a:off x="3997642" y="2400652"/>
              <a:ext cx="205741" cy="119663"/>
            </a:xfrm>
            <a:custGeom>
              <a:avLst/>
              <a:gdLst/>
              <a:ahLst/>
              <a:cxnLst/>
              <a:rect l="0" t="0" r="0" b="0"/>
              <a:pathLst>
                <a:path w="205741" h="119663">
                  <a:moveTo>
                    <a:pt x="0" y="8220"/>
                  </a:moveTo>
                  <a:lnTo>
                    <a:pt x="8219" y="0"/>
                  </a:lnTo>
                  <a:lnTo>
                    <a:pt x="10956" y="2344"/>
                  </a:lnTo>
                  <a:lnTo>
                    <a:pt x="15922" y="7059"/>
                  </a:lnTo>
                  <a:lnTo>
                    <a:pt x="16330" y="8399"/>
                  </a:lnTo>
                  <a:lnTo>
                    <a:pt x="16602" y="10244"/>
                  </a:lnTo>
                  <a:lnTo>
                    <a:pt x="16783" y="12427"/>
                  </a:lnTo>
                  <a:lnTo>
                    <a:pt x="16904" y="14835"/>
                  </a:lnTo>
                  <a:lnTo>
                    <a:pt x="17038" y="20050"/>
                  </a:lnTo>
                  <a:lnTo>
                    <a:pt x="17144" y="61324"/>
                  </a:lnTo>
                  <a:lnTo>
                    <a:pt x="16192" y="65530"/>
                  </a:lnTo>
                  <a:lnTo>
                    <a:pt x="14605" y="70239"/>
                  </a:lnTo>
                  <a:lnTo>
                    <a:pt x="12594" y="75284"/>
                  </a:lnTo>
                  <a:lnTo>
                    <a:pt x="10301" y="79599"/>
                  </a:lnTo>
                  <a:lnTo>
                    <a:pt x="7820" y="83429"/>
                  </a:lnTo>
                  <a:lnTo>
                    <a:pt x="458" y="93329"/>
                  </a:lnTo>
                  <a:lnTo>
                    <a:pt x="203" y="96212"/>
                  </a:lnTo>
                  <a:lnTo>
                    <a:pt x="12" y="102148"/>
                  </a:lnTo>
                  <a:lnTo>
                    <a:pt x="2546" y="104894"/>
                  </a:lnTo>
                  <a:lnTo>
                    <a:pt x="7382" y="109866"/>
                  </a:lnTo>
                  <a:lnTo>
                    <a:pt x="8731" y="110274"/>
                  </a:lnTo>
                  <a:lnTo>
                    <a:pt x="14229" y="110848"/>
                  </a:lnTo>
                  <a:lnTo>
                    <a:pt x="15849" y="110983"/>
                  </a:lnTo>
                  <a:lnTo>
                    <a:pt x="19109" y="113582"/>
                  </a:lnTo>
                  <a:lnTo>
                    <a:pt x="21312" y="115609"/>
                  </a:lnTo>
                  <a:lnTo>
                    <a:pt x="23733" y="116960"/>
                  </a:lnTo>
                  <a:lnTo>
                    <a:pt x="28963" y="118462"/>
                  </a:lnTo>
                  <a:lnTo>
                    <a:pt x="34463" y="119129"/>
                  </a:lnTo>
                  <a:lnTo>
                    <a:pt x="37262" y="119307"/>
                  </a:lnTo>
                  <a:lnTo>
                    <a:pt x="45453" y="119505"/>
                  </a:lnTo>
                  <a:lnTo>
                    <a:pt x="205740" y="119662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SMARTPenAnnotation57"/>
            <p:cNvSpPr/>
            <p:nvPr/>
          </p:nvSpPr>
          <p:spPr>
            <a:xfrm>
              <a:off x="4169095" y="2400300"/>
              <a:ext cx="34288" cy="300038"/>
            </a:xfrm>
            <a:custGeom>
              <a:avLst/>
              <a:gdLst/>
              <a:ahLst/>
              <a:cxnLst/>
              <a:rect l="0" t="0" r="0" b="0"/>
              <a:pathLst>
                <a:path w="34288" h="300038">
                  <a:moveTo>
                    <a:pt x="8570" y="0"/>
                  </a:moveTo>
                  <a:lnTo>
                    <a:pt x="102" y="0"/>
                  </a:lnTo>
                  <a:lnTo>
                    <a:pt x="18" y="7796"/>
                  </a:lnTo>
                  <a:lnTo>
                    <a:pt x="0" y="27532"/>
                  </a:lnTo>
                  <a:lnTo>
                    <a:pt x="952" y="31689"/>
                  </a:lnTo>
                  <a:lnTo>
                    <a:pt x="2538" y="36366"/>
                  </a:lnTo>
                  <a:lnTo>
                    <a:pt x="4549" y="41389"/>
                  </a:lnTo>
                  <a:lnTo>
                    <a:pt x="5889" y="47595"/>
                  </a:lnTo>
                  <a:lnTo>
                    <a:pt x="6783" y="54590"/>
                  </a:lnTo>
                  <a:lnTo>
                    <a:pt x="7378" y="62111"/>
                  </a:lnTo>
                  <a:lnTo>
                    <a:pt x="7775" y="69982"/>
                  </a:lnTo>
                  <a:lnTo>
                    <a:pt x="8217" y="86348"/>
                  </a:lnTo>
                  <a:lnTo>
                    <a:pt x="9287" y="94713"/>
                  </a:lnTo>
                  <a:lnTo>
                    <a:pt x="10953" y="103146"/>
                  </a:lnTo>
                  <a:lnTo>
                    <a:pt x="13016" y="111627"/>
                  </a:lnTo>
                  <a:lnTo>
                    <a:pt x="14391" y="120138"/>
                  </a:lnTo>
                  <a:lnTo>
                    <a:pt x="15308" y="128669"/>
                  </a:lnTo>
                  <a:lnTo>
                    <a:pt x="15919" y="137214"/>
                  </a:lnTo>
                  <a:lnTo>
                    <a:pt x="16327" y="145769"/>
                  </a:lnTo>
                  <a:lnTo>
                    <a:pt x="16780" y="162893"/>
                  </a:lnTo>
                  <a:lnTo>
                    <a:pt x="17142" y="285244"/>
                  </a:lnTo>
                  <a:lnTo>
                    <a:pt x="18095" y="287317"/>
                  </a:lnTo>
                  <a:lnTo>
                    <a:pt x="19682" y="288700"/>
                  </a:lnTo>
                  <a:lnTo>
                    <a:pt x="24523" y="290918"/>
                  </a:lnTo>
                  <a:lnTo>
                    <a:pt x="24920" y="292053"/>
                  </a:lnTo>
                  <a:lnTo>
                    <a:pt x="25361" y="295854"/>
                  </a:lnTo>
                  <a:lnTo>
                    <a:pt x="26432" y="297248"/>
                  </a:lnTo>
                  <a:lnTo>
                    <a:pt x="28098" y="298178"/>
                  </a:lnTo>
                  <a:lnTo>
                    <a:pt x="34287" y="300037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8" name="Group 97"/>
          <p:cNvGrpSpPr/>
          <p:nvPr/>
        </p:nvGrpSpPr>
        <p:grpSpPr>
          <a:xfrm>
            <a:off x="4966334" y="2434719"/>
            <a:ext cx="694190" cy="265619"/>
            <a:chOff x="4966334" y="2434719"/>
            <a:chExt cx="694190" cy="265619"/>
          </a:xfrm>
        </p:grpSpPr>
        <p:sp>
          <p:nvSpPr>
            <p:cNvPr id="94" name="SMARTPenAnnotation58"/>
            <p:cNvSpPr/>
            <p:nvPr/>
          </p:nvSpPr>
          <p:spPr>
            <a:xfrm>
              <a:off x="4966334" y="2528887"/>
              <a:ext cx="257176" cy="7382"/>
            </a:xfrm>
            <a:custGeom>
              <a:avLst/>
              <a:gdLst/>
              <a:ahLst/>
              <a:cxnLst/>
              <a:rect l="0" t="0" r="0" b="0"/>
              <a:pathLst>
                <a:path w="257176" h="7382">
                  <a:moveTo>
                    <a:pt x="0" y="0"/>
                  </a:moveTo>
                  <a:lnTo>
                    <a:pt x="78717" y="0"/>
                  </a:lnTo>
                  <a:lnTo>
                    <a:pt x="82006" y="953"/>
                  </a:lnTo>
                  <a:lnTo>
                    <a:pt x="85151" y="2540"/>
                  </a:lnTo>
                  <a:lnTo>
                    <a:pt x="88200" y="4551"/>
                  </a:lnTo>
                  <a:lnTo>
                    <a:pt x="92138" y="5892"/>
                  </a:lnTo>
                  <a:lnTo>
                    <a:pt x="96668" y="6785"/>
                  </a:lnTo>
                  <a:lnTo>
                    <a:pt x="101593" y="7381"/>
                  </a:lnTo>
                  <a:lnTo>
                    <a:pt x="106781" y="6826"/>
                  </a:lnTo>
                  <a:lnTo>
                    <a:pt x="112145" y="5503"/>
                  </a:lnTo>
                  <a:lnTo>
                    <a:pt x="117626" y="3669"/>
                  </a:lnTo>
                  <a:lnTo>
                    <a:pt x="122233" y="2446"/>
                  </a:lnTo>
                  <a:lnTo>
                    <a:pt x="126256" y="1631"/>
                  </a:lnTo>
                  <a:lnTo>
                    <a:pt x="129891" y="1087"/>
                  </a:lnTo>
                  <a:lnTo>
                    <a:pt x="134219" y="725"/>
                  </a:lnTo>
                  <a:lnTo>
                    <a:pt x="139010" y="483"/>
                  </a:lnTo>
                  <a:lnTo>
                    <a:pt x="152314" y="143"/>
                  </a:lnTo>
                  <a:lnTo>
                    <a:pt x="253534" y="0"/>
                  </a:lnTo>
                  <a:lnTo>
                    <a:pt x="251430" y="0"/>
                  </a:lnTo>
                  <a:lnTo>
                    <a:pt x="257175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SMARTPenAnnotation59"/>
            <p:cNvSpPr/>
            <p:nvPr/>
          </p:nvSpPr>
          <p:spPr>
            <a:xfrm>
              <a:off x="5317912" y="2443162"/>
              <a:ext cx="56034" cy="257176"/>
            </a:xfrm>
            <a:custGeom>
              <a:avLst/>
              <a:gdLst/>
              <a:ahLst/>
              <a:cxnLst/>
              <a:rect l="0" t="0" r="0" b="0"/>
              <a:pathLst>
                <a:path w="56034" h="257176">
                  <a:moveTo>
                    <a:pt x="8467" y="0"/>
                  </a:moveTo>
                  <a:lnTo>
                    <a:pt x="248" y="0"/>
                  </a:lnTo>
                  <a:lnTo>
                    <a:pt x="0" y="4551"/>
                  </a:lnTo>
                  <a:lnTo>
                    <a:pt x="917" y="6844"/>
                  </a:lnTo>
                  <a:lnTo>
                    <a:pt x="2482" y="9325"/>
                  </a:lnTo>
                  <a:lnTo>
                    <a:pt x="4477" y="11932"/>
                  </a:lnTo>
                  <a:lnTo>
                    <a:pt x="5808" y="14622"/>
                  </a:lnTo>
                  <a:lnTo>
                    <a:pt x="7286" y="20151"/>
                  </a:lnTo>
                  <a:lnTo>
                    <a:pt x="7942" y="25784"/>
                  </a:lnTo>
                  <a:lnTo>
                    <a:pt x="8234" y="32414"/>
                  </a:lnTo>
                  <a:lnTo>
                    <a:pt x="8364" y="41711"/>
                  </a:lnTo>
                  <a:lnTo>
                    <a:pt x="9351" y="45905"/>
                  </a:lnTo>
                  <a:lnTo>
                    <a:pt x="10961" y="49654"/>
                  </a:lnTo>
                  <a:lnTo>
                    <a:pt x="12988" y="53105"/>
                  </a:lnTo>
                  <a:lnTo>
                    <a:pt x="14339" y="57311"/>
                  </a:lnTo>
                  <a:lnTo>
                    <a:pt x="15239" y="62020"/>
                  </a:lnTo>
                  <a:lnTo>
                    <a:pt x="15840" y="67064"/>
                  </a:lnTo>
                  <a:lnTo>
                    <a:pt x="17192" y="72332"/>
                  </a:lnTo>
                  <a:lnTo>
                    <a:pt x="19047" y="77749"/>
                  </a:lnTo>
                  <a:lnTo>
                    <a:pt x="21235" y="83265"/>
                  </a:lnTo>
                  <a:lnTo>
                    <a:pt x="22694" y="88848"/>
                  </a:lnTo>
                  <a:lnTo>
                    <a:pt x="23667" y="94474"/>
                  </a:lnTo>
                  <a:lnTo>
                    <a:pt x="24315" y="100131"/>
                  </a:lnTo>
                  <a:lnTo>
                    <a:pt x="24748" y="105806"/>
                  </a:lnTo>
                  <a:lnTo>
                    <a:pt x="25036" y="111495"/>
                  </a:lnTo>
                  <a:lnTo>
                    <a:pt x="25357" y="122896"/>
                  </a:lnTo>
                  <a:lnTo>
                    <a:pt x="25499" y="134313"/>
                  </a:lnTo>
                  <a:lnTo>
                    <a:pt x="26490" y="140024"/>
                  </a:lnTo>
                  <a:lnTo>
                    <a:pt x="28102" y="145737"/>
                  </a:lnTo>
                  <a:lnTo>
                    <a:pt x="30130" y="151451"/>
                  </a:lnTo>
                  <a:lnTo>
                    <a:pt x="32434" y="157165"/>
                  </a:lnTo>
                  <a:lnTo>
                    <a:pt x="34923" y="162879"/>
                  </a:lnTo>
                  <a:lnTo>
                    <a:pt x="37534" y="168594"/>
                  </a:lnTo>
                  <a:lnTo>
                    <a:pt x="39276" y="174308"/>
                  </a:lnTo>
                  <a:lnTo>
                    <a:pt x="40436" y="180023"/>
                  </a:lnTo>
                  <a:lnTo>
                    <a:pt x="41210" y="185738"/>
                  </a:lnTo>
                  <a:lnTo>
                    <a:pt x="41726" y="190500"/>
                  </a:lnTo>
                  <a:lnTo>
                    <a:pt x="42299" y="198332"/>
                  </a:lnTo>
                  <a:lnTo>
                    <a:pt x="42554" y="207528"/>
                  </a:lnTo>
                  <a:lnTo>
                    <a:pt x="42717" y="224402"/>
                  </a:lnTo>
                  <a:lnTo>
                    <a:pt x="43683" y="227707"/>
                  </a:lnTo>
                  <a:lnTo>
                    <a:pt x="45280" y="230862"/>
                  </a:lnTo>
                  <a:lnTo>
                    <a:pt x="47296" y="233918"/>
                  </a:lnTo>
                  <a:lnTo>
                    <a:pt x="48641" y="236908"/>
                  </a:lnTo>
                  <a:lnTo>
                    <a:pt x="50135" y="242770"/>
                  </a:lnTo>
                  <a:lnTo>
                    <a:pt x="51486" y="244714"/>
                  </a:lnTo>
                  <a:lnTo>
                    <a:pt x="53339" y="246010"/>
                  </a:lnTo>
                  <a:lnTo>
                    <a:pt x="55527" y="246874"/>
                  </a:lnTo>
                  <a:lnTo>
                    <a:pt x="56033" y="248403"/>
                  </a:lnTo>
                  <a:lnTo>
                    <a:pt x="55418" y="250374"/>
                  </a:lnTo>
                  <a:lnTo>
                    <a:pt x="51330" y="257175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SMARTPenAnnotation60"/>
            <p:cNvSpPr/>
            <p:nvPr/>
          </p:nvSpPr>
          <p:spPr>
            <a:xfrm>
              <a:off x="5447620" y="2434719"/>
              <a:ext cx="212904" cy="253076"/>
            </a:xfrm>
            <a:custGeom>
              <a:avLst/>
              <a:gdLst/>
              <a:ahLst/>
              <a:cxnLst/>
              <a:rect l="0" t="0" r="0" b="0"/>
              <a:pathLst>
                <a:path w="212904" h="253076">
                  <a:moveTo>
                    <a:pt x="24492" y="17016"/>
                  </a:moveTo>
                  <a:lnTo>
                    <a:pt x="24492" y="12076"/>
                  </a:lnTo>
                  <a:lnTo>
                    <a:pt x="24492" y="53009"/>
                  </a:lnTo>
                  <a:lnTo>
                    <a:pt x="23540" y="58156"/>
                  </a:lnTo>
                  <a:lnTo>
                    <a:pt x="21952" y="64445"/>
                  </a:lnTo>
                  <a:lnTo>
                    <a:pt x="19942" y="71495"/>
                  </a:lnTo>
                  <a:lnTo>
                    <a:pt x="18600" y="78100"/>
                  </a:lnTo>
                  <a:lnTo>
                    <a:pt x="17707" y="84409"/>
                  </a:lnTo>
                  <a:lnTo>
                    <a:pt x="17111" y="90519"/>
                  </a:lnTo>
                  <a:lnTo>
                    <a:pt x="15762" y="97451"/>
                  </a:lnTo>
                  <a:lnTo>
                    <a:pt x="13909" y="104929"/>
                  </a:lnTo>
                  <a:lnTo>
                    <a:pt x="11722" y="112772"/>
                  </a:lnTo>
                  <a:lnTo>
                    <a:pt x="10263" y="119906"/>
                  </a:lnTo>
                  <a:lnTo>
                    <a:pt x="9291" y="126567"/>
                  </a:lnTo>
                  <a:lnTo>
                    <a:pt x="8643" y="132912"/>
                  </a:lnTo>
                  <a:lnTo>
                    <a:pt x="8211" y="139047"/>
                  </a:lnTo>
                  <a:lnTo>
                    <a:pt x="7923" y="145043"/>
                  </a:lnTo>
                  <a:lnTo>
                    <a:pt x="7731" y="150944"/>
                  </a:lnTo>
                  <a:lnTo>
                    <a:pt x="6650" y="156784"/>
                  </a:lnTo>
                  <a:lnTo>
                    <a:pt x="4978" y="162582"/>
                  </a:lnTo>
                  <a:lnTo>
                    <a:pt x="2910" y="168352"/>
                  </a:lnTo>
                  <a:lnTo>
                    <a:pt x="1531" y="174104"/>
                  </a:lnTo>
                  <a:lnTo>
                    <a:pt x="612" y="179844"/>
                  </a:lnTo>
                  <a:lnTo>
                    <a:pt x="0" y="185575"/>
                  </a:lnTo>
                  <a:lnTo>
                    <a:pt x="544" y="191301"/>
                  </a:lnTo>
                  <a:lnTo>
                    <a:pt x="1859" y="197024"/>
                  </a:lnTo>
                  <a:lnTo>
                    <a:pt x="3688" y="202744"/>
                  </a:lnTo>
                  <a:lnTo>
                    <a:pt x="4908" y="207509"/>
                  </a:lnTo>
                  <a:lnTo>
                    <a:pt x="6263" y="215344"/>
                  </a:lnTo>
                  <a:lnTo>
                    <a:pt x="7577" y="218767"/>
                  </a:lnTo>
                  <a:lnTo>
                    <a:pt x="11577" y="225111"/>
                  </a:lnTo>
                  <a:lnTo>
                    <a:pt x="16530" y="231105"/>
                  </a:lnTo>
                  <a:lnTo>
                    <a:pt x="21906" y="236944"/>
                  </a:lnTo>
                  <a:lnTo>
                    <a:pt x="27470" y="242714"/>
                  </a:lnTo>
                  <a:lnTo>
                    <a:pt x="30287" y="244634"/>
                  </a:lnTo>
                  <a:lnTo>
                    <a:pt x="35958" y="246767"/>
                  </a:lnTo>
                  <a:lnTo>
                    <a:pt x="39756" y="248288"/>
                  </a:lnTo>
                  <a:lnTo>
                    <a:pt x="44193" y="250255"/>
                  </a:lnTo>
                  <a:lnTo>
                    <a:pt x="49056" y="252518"/>
                  </a:lnTo>
                  <a:lnTo>
                    <a:pt x="54203" y="253075"/>
                  </a:lnTo>
                  <a:lnTo>
                    <a:pt x="59539" y="252493"/>
                  </a:lnTo>
                  <a:lnTo>
                    <a:pt x="65002" y="251153"/>
                  </a:lnTo>
                  <a:lnTo>
                    <a:pt x="70549" y="250260"/>
                  </a:lnTo>
                  <a:lnTo>
                    <a:pt x="76152" y="249665"/>
                  </a:lnTo>
                  <a:lnTo>
                    <a:pt x="81792" y="249267"/>
                  </a:lnTo>
                  <a:lnTo>
                    <a:pt x="87457" y="248050"/>
                  </a:lnTo>
                  <a:lnTo>
                    <a:pt x="93139" y="246286"/>
                  </a:lnTo>
                  <a:lnTo>
                    <a:pt x="98831" y="244157"/>
                  </a:lnTo>
                  <a:lnTo>
                    <a:pt x="103579" y="241786"/>
                  </a:lnTo>
                  <a:lnTo>
                    <a:pt x="107697" y="239253"/>
                  </a:lnTo>
                  <a:lnTo>
                    <a:pt x="111394" y="236611"/>
                  </a:lnTo>
                  <a:lnTo>
                    <a:pt x="130251" y="223792"/>
                  </a:lnTo>
                  <a:lnTo>
                    <a:pt x="136908" y="218684"/>
                  </a:lnTo>
                  <a:lnTo>
                    <a:pt x="143251" y="213374"/>
                  </a:lnTo>
                  <a:lnTo>
                    <a:pt x="149384" y="207928"/>
                  </a:lnTo>
                  <a:lnTo>
                    <a:pt x="161280" y="196798"/>
                  </a:lnTo>
                  <a:lnTo>
                    <a:pt x="167119" y="191163"/>
                  </a:lnTo>
                  <a:lnTo>
                    <a:pt x="171964" y="184549"/>
                  </a:lnTo>
                  <a:lnTo>
                    <a:pt x="176147" y="177282"/>
                  </a:lnTo>
                  <a:lnTo>
                    <a:pt x="179888" y="169580"/>
                  </a:lnTo>
                  <a:lnTo>
                    <a:pt x="184287" y="162540"/>
                  </a:lnTo>
                  <a:lnTo>
                    <a:pt x="189124" y="155942"/>
                  </a:lnTo>
                  <a:lnTo>
                    <a:pt x="194255" y="149638"/>
                  </a:lnTo>
                  <a:lnTo>
                    <a:pt x="198627" y="142578"/>
                  </a:lnTo>
                  <a:lnTo>
                    <a:pt x="202494" y="135014"/>
                  </a:lnTo>
                  <a:lnTo>
                    <a:pt x="206025" y="127114"/>
                  </a:lnTo>
                  <a:lnTo>
                    <a:pt x="208380" y="119942"/>
                  </a:lnTo>
                  <a:lnTo>
                    <a:pt x="209949" y="113256"/>
                  </a:lnTo>
                  <a:lnTo>
                    <a:pt x="210995" y="106893"/>
                  </a:lnTo>
                  <a:lnTo>
                    <a:pt x="211692" y="99794"/>
                  </a:lnTo>
                  <a:lnTo>
                    <a:pt x="212157" y="92204"/>
                  </a:lnTo>
                  <a:lnTo>
                    <a:pt x="212674" y="77102"/>
                  </a:lnTo>
                  <a:lnTo>
                    <a:pt x="212903" y="64041"/>
                  </a:lnTo>
                  <a:lnTo>
                    <a:pt x="212012" y="58843"/>
                  </a:lnTo>
                  <a:lnTo>
                    <a:pt x="210466" y="54426"/>
                  </a:lnTo>
                  <a:lnTo>
                    <a:pt x="192931" y="19554"/>
                  </a:lnTo>
                  <a:lnTo>
                    <a:pt x="189172" y="15850"/>
                  </a:lnTo>
                  <a:lnTo>
                    <a:pt x="184761" y="13381"/>
                  </a:lnTo>
                  <a:lnTo>
                    <a:pt x="179915" y="11735"/>
                  </a:lnTo>
                  <a:lnTo>
                    <a:pt x="174780" y="9685"/>
                  </a:lnTo>
                  <a:lnTo>
                    <a:pt x="169452" y="7366"/>
                  </a:lnTo>
                  <a:lnTo>
                    <a:pt x="163994" y="4868"/>
                  </a:lnTo>
                  <a:lnTo>
                    <a:pt x="158451" y="3202"/>
                  </a:lnTo>
                  <a:lnTo>
                    <a:pt x="152850" y="2092"/>
                  </a:lnTo>
                  <a:lnTo>
                    <a:pt x="147212" y="1351"/>
                  </a:lnTo>
                  <a:lnTo>
                    <a:pt x="141548" y="858"/>
                  </a:lnTo>
                  <a:lnTo>
                    <a:pt x="135867" y="529"/>
                  </a:lnTo>
                  <a:lnTo>
                    <a:pt x="124474" y="163"/>
                  </a:lnTo>
                  <a:lnTo>
                    <a:pt x="113061" y="0"/>
                  </a:lnTo>
                  <a:lnTo>
                    <a:pt x="105446" y="910"/>
                  </a:lnTo>
                  <a:lnTo>
                    <a:pt x="96559" y="2468"/>
                  </a:lnTo>
                  <a:lnTo>
                    <a:pt x="86824" y="4460"/>
                  </a:lnTo>
                  <a:lnTo>
                    <a:pt x="77477" y="6740"/>
                  </a:lnTo>
                  <a:lnTo>
                    <a:pt x="68388" y="9213"/>
                  </a:lnTo>
                  <a:lnTo>
                    <a:pt x="59470" y="11814"/>
                  </a:lnTo>
                  <a:lnTo>
                    <a:pt x="51621" y="13548"/>
                  </a:lnTo>
                  <a:lnTo>
                    <a:pt x="44483" y="14704"/>
                  </a:lnTo>
                  <a:lnTo>
                    <a:pt x="37819" y="15474"/>
                  </a:lnTo>
                  <a:lnTo>
                    <a:pt x="32424" y="16941"/>
                  </a:lnTo>
                  <a:lnTo>
                    <a:pt x="27876" y="18871"/>
                  </a:lnTo>
                  <a:lnTo>
                    <a:pt x="15920" y="25588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2" name="Group 101"/>
          <p:cNvGrpSpPr/>
          <p:nvPr/>
        </p:nvGrpSpPr>
        <p:grpSpPr>
          <a:xfrm>
            <a:off x="294712" y="2374654"/>
            <a:ext cx="5863201" cy="514279"/>
            <a:chOff x="294712" y="2374654"/>
            <a:chExt cx="5863201" cy="514279"/>
          </a:xfrm>
        </p:grpSpPr>
        <p:sp>
          <p:nvSpPr>
            <p:cNvPr id="99" name="SMARTPenAnnotation61"/>
            <p:cNvSpPr/>
            <p:nvPr/>
          </p:nvSpPr>
          <p:spPr>
            <a:xfrm>
              <a:off x="5823584" y="2391727"/>
              <a:ext cx="334329" cy="282496"/>
            </a:xfrm>
            <a:custGeom>
              <a:avLst/>
              <a:gdLst/>
              <a:ahLst/>
              <a:cxnLst/>
              <a:rect l="0" t="0" r="0" b="0"/>
              <a:pathLst>
                <a:path w="334329" h="282496">
                  <a:moveTo>
                    <a:pt x="0" y="154305"/>
                  </a:moveTo>
                  <a:lnTo>
                    <a:pt x="4552" y="154305"/>
                  </a:lnTo>
                  <a:lnTo>
                    <a:pt x="5892" y="155258"/>
                  </a:lnTo>
                  <a:lnTo>
                    <a:pt x="6786" y="156845"/>
                  </a:lnTo>
                  <a:lnTo>
                    <a:pt x="7382" y="158856"/>
                  </a:lnTo>
                  <a:lnTo>
                    <a:pt x="10584" y="163630"/>
                  </a:lnTo>
                  <a:lnTo>
                    <a:pt x="17234" y="171373"/>
                  </a:lnTo>
                  <a:lnTo>
                    <a:pt x="21313" y="175543"/>
                  </a:lnTo>
                  <a:lnTo>
                    <a:pt x="26300" y="183112"/>
                  </a:lnTo>
                  <a:lnTo>
                    <a:pt x="30740" y="191873"/>
                  </a:lnTo>
                  <a:lnTo>
                    <a:pt x="32712" y="198942"/>
                  </a:lnTo>
                  <a:lnTo>
                    <a:pt x="34191" y="203113"/>
                  </a:lnTo>
                  <a:lnTo>
                    <a:pt x="36129" y="207799"/>
                  </a:lnTo>
                  <a:lnTo>
                    <a:pt x="38374" y="212828"/>
                  </a:lnTo>
                  <a:lnTo>
                    <a:pt x="43408" y="220955"/>
                  </a:lnTo>
                  <a:lnTo>
                    <a:pt x="48820" y="228695"/>
                  </a:lnTo>
                  <a:lnTo>
                    <a:pt x="51597" y="233426"/>
                  </a:lnTo>
                  <a:lnTo>
                    <a:pt x="54401" y="238485"/>
                  </a:lnTo>
                  <a:lnTo>
                    <a:pt x="60056" y="246646"/>
                  </a:lnTo>
                  <a:lnTo>
                    <a:pt x="62897" y="250155"/>
                  </a:lnTo>
                  <a:lnTo>
                    <a:pt x="66055" y="256595"/>
                  </a:lnTo>
                  <a:lnTo>
                    <a:pt x="66897" y="259646"/>
                  </a:lnTo>
                  <a:lnTo>
                    <a:pt x="70372" y="265576"/>
                  </a:lnTo>
                  <a:lnTo>
                    <a:pt x="72632" y="268491"/>
                  </a:lnTo>
                  <a:lnTo>
                    <a:pt x="75092" y="270434"/>
                  </a:lnTo>
                  <a:lnTo>
                    <a:pt x="77684" y="271729"/>
                  </a:lnTo>
                  <a:lnTo>
                    <a:pt x="80364" y="272593"/>
                  </a:lnTo>
                  <a:lnTo>
                    <a:pt x="82152" y="274121"/>
                  </a:lnTo>
                  <a:lnTo>
                    <a:pt x="83343" y="276092"/>
                  </a:lnTo>
                  <a:lnTo>
                    <a:pt x="84137" y="278359"/>
                  </a:lnTo>
                  <a:lnTo>
                    <a:pt x="85619" y="279870"/>
                  </a:lnTo>
                  <a:lnTo>
                    <a:pt x="87559" y="280878"/>
                  </a:lnTo>
                  <a:lnTo>
                    <a:pt x="92967" y="282495"/>
                  </a:lnTo>
                  <a:lnTo>
                    <a:pt x="96246" y="280176"/>
                  </a:lnTo>
                  <a:lnTo>
                    <a:pt x="103448" y="273515"/>
                  </a:lnTo>
                  <a:lnTo>
                    <a:pt x="114415" y="262731"/>
                  </a:lnTo>
                  <a:lnTo>
                    <a:pt x="120066" y="254564"/>
                  </a:lnTo>
                  <a:lnTo>
                    <a:pt x="122907" y="249720"/>
                  </a:lnTo>
                  <a:lnTo>
                    <a:pt x="126705" y="244585"/>
                  </a:lnTo>
                  <a:lnTo>
                    <a:pt x="131143" y="239256"/>
                  </a:lnTo>
                  <a:lnTo>
                    <a:pt x="136006" y="233799"/>
                  </a:lnTo>
                  <a:lnTo>
                    <a:pt x="141154" y="227304"/>
                  </a:lnTo>
                  <a:lnTo>
                    <a:pt x="146490" y="220116"/>
                  </a:lnTo>
                  <a:lnTo>
                    <a:pt x="151953" y="212466"/>
                  </a:lnTo>
                  <a:lnTo>
                    <a:pt x="156547" y="204509"/>
                  </a:lnTo>
                  <a:lnTo>
                    <a:pt x="160562" y="196347"/>
                  </a:lnTo>
                  <a:lnTo>
                    <a:pt x="164192" y="188048"/>
                  </a:lnTo>
                  <a:lnTo>
                    <a:pt x="169469" y="178705"/>
                  </a:lnTo>
                  <a:lnTo>
                    <a:pt x="175845" y="168667"/>
                  </a:lnTo>
                  <a:lnTo>
                    <a:pt x="182952" y="158165"/>
                  </a:lnTo>
                  <a:lnTo>
                    <a:pt x="190549" y="148306"/>
                  </a:lnTo>
                  <a:lnTo>
                    <a:pt x="198470" y="138875"/>
                  </a:lnTo>
                  <a:lnTo>
                    <a:pt x="206609" y="129731"/>
                  </a:lnTo>
                  <a:lnTo>
                    <a:pt x="223272" y="111951"/>
                  </a:lnTo>
                  <a:lnTo>
                    <a:pt x="231715" y="103209"/>
                  </a:lnTo>
                  <a:lnTo>
                    <a:pt x="239250" y="94524"/>
                  </a:lnTo>
                  <a:lnTo>
                    <a:pt x="246177" y="85876"/>
                  </a:lnTo>
                  <a:lnTo>
                    <a:pt x="252701" y="77253"/>
                  </a:lnTo>
                  <a:lnTo>
                    <a:pt x="259908" y="68647"/>
                  </a:lnTo>
                  <a:lnTo>
                    <a:pt x="267569" y="60052"/>
                  </a:lnTo>
                  <a:lnTo>
                    <a:pt x="282750" y="43835"/>
                  </a:lnTo>
                  <a:lnTo>
                    <a:pt x="309380" y="16485"/>
                  </a:lnTo>
                  <a:lnTo>
                    <a:pt x="319422" y="6366"/>
                  </a:lnTo>
                  <a:lnTo>
                    <a:pt x="322485" y="4244"/>
                  </a:lnTo>
                  <a:lnTo>
                    <a:pt x="325481" y="2829"/>
                  </a:lnTo>
                  <a:lnTo>
                    <a:pt x="334328" y="0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SMARTPenAnnotation62"/>
            <p:cNvSpPr/>
            <p:nvPr/>
          </p:nvSpPr>
          <p:spPr>
            <a:xfrm>
              <a:off x="294712" y="2374654"/>
              <a:ext cx="5503115" cy="514279"/>
            </a:xfrm>
            <a:custGeom>
              <a:avLst/>
              <a:gdLst/>
              <a:ahLst/>
              <a:cxnLst/>
              <a:rect l="0" t="0" r="0" b="0"/>
              <a:pathLst>
                <a:path w="5503115" h="514279">
                  <a:moveTo>
                    <a:pt x="5486010" y="34218"/>
                  </a:moveTo>
                  <a:lnTo>
                    <a:pt x="5477542" y="25750"/>
                  </a:lnTo>
                  <a:lnTo>
                    <a:pt x="5312019" y="25646"/>
                  </a:lnTo>
                  <a:lnTo>
                    <a:pt x="5186108" y="26598"/>
                  </a:lnTo>
                  <a:lnTo>
                    <a:pt x="5158307" y="32431"/>
                  </a:lnTo>
                  <a:lnTo>
                    <a:pt x="4988805" y="34217"/>
                  </a:lnTo>
                  <a:lnTo>
                    <a:pt x="4566143" y="34218"/>
                  </a:lnTo>
                  <a:lnTo>
                    <a:pt x="4399091" y="25692"/>
                  </a:lnTo>
                  <a:lnTo>
                    <a:pt x="4227484" y="20256"/>
                  </a:lnTo>
                  <a:lnTo>
                    <a:pt x="4051303" y="16137"/>
                  </a:lnTo>
                  <a:lnTo>
                    <a:pt x="3888431" y="8570"/>
                  </a:lnTo>
                  <a:lnTo>
                    <a:pt x="3320379" y="8501"/>
                  </a:lnTo>
                  <a:lnTo>
                    <a:pt x="3160089" y="16838"/>
                  </a:lnTo>
                  <a:lnTo>
                    <a:pt x="2981616" y="17070"/>
                  </a:lnTo>
                  <a:lnTo>
                    <a:pt x="2811369" y="26363"/>
                  </a:lnTo>
                  <a:lnTo>
                    <a:pt x="2649306" y="33977"/>
                  </a:lnTo>
                  <a:lnTo>
                    <a:pt x="2361525" y="34218"/>
                  </a:lnTo>
                  <a:lnTo>
                    <a:pt x="2194099" y="24928"/>
                  </a:lnTo>
                  <a:lnTo>
                    <a:pt x="2029504" y="14694"/>
                  </a:lnTo>
                  <a:lnTo>
                    <a:pt x="1872582" y="4057"/>
                  </a:lnTo>
                  <a:lnTo>
                    <a:pt x="1714192" y="0"/>
                  </a:lnTo>
                  <a:lnTo>
                    <a:pt x="1443139" y="8470"/>
                  </a:lnTo>
                  <a:lnTo>
                    <a:pt x="1285552" y="17790"/>
                  </a:lnTo>
                  <a:lnTo>
                    <a:pt x="1147272" y="32248"/>
                  </a:lnTo>
                  <a:lnTo>
                    <a:pt x="1011124" y="46874"/>
                  </a:lnTo>
                  <a:lnTo>
                    <a:pt x="848353" y="59354"/>
                  </a:lnTo>
                  <a:lnTo>
                    <a:pt x="765108" y="62424"/>
                  </a:lnTo>
                  <a:lnTo>
                    <a:pt x="684881" y="67974"/>
                  </a:lnTo>
                  <a:lnTo>
                    <a:pt x="602178" y="71001"/>
                  </a:lnTo>
                  <a:lnTo>
                    <a:pt x="430670" y="88022"/>
                  </a:lnTo>
                  <a:lnTo>
                    <a:pt x="400699" y="92388"/>
                  </a:lnTo>
                  <a:lnTo>
                    <a:pt x="317850" y="102884"/>
                  </a:lnTo>
                  <a:lnTo>
                    <a:pt x="240873" y="118364"/>
                  </a:lnTo>
                  <a:lnTo>
                    <a:pt x="188313" y="131736"/>
                  </a:lnTo>
                  <a:lnTo>
                    <a:pt x="176188" y="137250"/>
                  </a:lnTo>
                  <a:lnTo>
                    <a:pt x="165719" y="142875"/>
                  </a:lnTo>
                  <a:lnTo>
                    <a:pt x="144712" y="152349"/>
                  </a:lnTo>
                  <a:lnTo>
                    <a:pt x="126000" y="165846"/>
                  </a:lnTo>
                  <a:lnTo>
                    <a:pt x="102610" y="179422"/>
                  </a:lnTo>
                  <a:lnTo>
                    <a:pt x="91108" y="186383"/>
                  </a:lnTo>
                  <a:lnTo>
                    <a:pt x="74875" y="200060"/>
                  </a:lnTo>
                  <a:lnTo>
                    <a:pt x="61704" y="211521"/>
                  </a:lnTo>
                  <a:lnTo>
                    <a:pt x="43408" y="225606"/>
                  </a:lnTo>
                  <a:lnTo>
                    <a:pt x="40239" y="229437"/>
                  </a:lnTo>
                  <a:lnTo>
                    <a:pt x="34812" y="237187"/>
                  </a:lnTo>
                  <a:lnTo>
                    <a:pt x="22952" y="251308"/>
                  </a:lnTo>
                  <a:lnTo>
                    <a:pt x="17639" y="262900"/>
                  </a:lnTo>
                  <a:lnTo>
                    <a:pt x="11408" y="277977"/>
                  </a:lnTo>
                  <a:lnTo>
                    <a:pt x="8186" y="293556"/>
                  </a:lnTo>
                  <a:lnTo>
                    <a:pt x="1586" y="307836"/>
                  </a:lnTo>
                  <a:lnTo>
                    <a:pt x="195" y="319443"/>
                  </a:lnTo>
                  <a:lnTo>
                    <a:pt x="0" y="324381"/>
                  </a:lnTo>
                  <a:lnTo>
                    <a:pt x="823" y="328625"/>
                  </a:lnTo>
                  <a:lnTo>
                    <a:pt x="6446" y="342280"/>
                  </a:lnTo>
                  <a:lnTo>
                    <a:pt x="7025" y="345320"/>
                  </a:lnTo>
                  <a:lnTo>
                    <a:pt x="10208" y="351238"/>
                  </a:lnTo>
                  <a:lnTo>
                    <a:pt x="17355" y="362465"/>
                  </a:lnTo>
                  <a:lnTo>
                    <a:pt x="25505" y="375316"/>
                  </a:lnTo>
                  <a:lnTo>
                    <a:pt x="36793" y="388192"/>
                  </a:lnTo>
                  <a:lnTo>
                    <a:pt x="49891" y="397015"/>
                  </a:lnTo>
                  <a:lnTo>
                    <a:pt x="79527" y="411394"/>
                  </a:lnTo>
                  <a:lnTo>
                    <a:pt x="94184" y="416164"/>
                  </a:lnTo>
                  <a:lnTo>
                    <a:pt x="119115" y="421767"/>
                  </a:lnTo>
                  <a:lnTo>
                    <a:pt x="163195" y="437283"/>
                  </a:lnTo>
                  <a:lnTo>
                    <a:pt x="179947" y="441958"/>
                  </a:lnTo>
                  <a:lnTo>
                    <a:pt x="252776" y="457484"/>
                  </a:lnTo>
                  <a:lnTo>
                    <a:pt x="408399" y="472105"/>
                  </a:lnTo>
                  <a:lnTo>
                    <a:pt x="574402" y="485808"/>
                  </a:lnTo>
                  <a:lnTo>
                    <a:pt x="745891" y="488529"/>
                  </a:lnTo>
                  <a:lnTo>
                    <a:pt x="1100940" y="488560"/>
                  </a:lnTo>
                  <a:lnTo>
                    <a:pt x="1269363" y="480224"/>
                  </a:lnTo>
                  <a:lnTo>
                    <a:pt x="1433823" y="479042"/>
                  </a:lnTo>
                  <a:lnTo>
                    <a:pt x="1621695" y="469033"/>
                  </a:lnTo>
                  <a:lnTo>
                    <a:pt x="1782745" y="457193"/>
                  </a:lnTo>
                  <a:lnTo>
                    <a:pt x="1948148" y="454385"/>
                  </a:lnTo>
                  <a:lnTo>
                    <a:pt x="2116477" y="447490"/>
                  </a:lnTo>
                  <a:lnTo>
                    <a:pt x="2282908" y="451659"/>
                  </a:lnTo>
                  <a:lnTo>
                    <a:pt x="2445525" y="454169"/>
                  </a:lnTo>
                  <a:lnTo>
                    <a:pt x="2605646" y="461052"/>
                  </a:lnTo>
                  <a:lnTo>
                    <a:pt x="2768509" y="471504"/>
                  </a:lnTo>
                  <a:lnTo>
                    <a:pt x="2926602" y="479601"/>
                  </a:lnTo>
                  <a:lnTo>
                    <a:pt x="3085746" y="490556"/>
                  </a:lnTo>
                  <a:lnTo>
                    <a:pt x="3245731" y="497829"/>
                  </a:lnTo>
                  <a:lnTo>
                    <a:pt x="3398369" y="505342"/>
                  </a:lnTo>
                  <a:lnTo>
                    <a:pt x="3557244" y="512477"/>
                  </a:lnTo>
                  <a:lnTo>
                    <a:pt x="3711328" y="514208"/>
                  </a:lnTo>
                  <a:lnTo>
                    <a:pt x="4035672" y="514278"/>
                  </a:lnTo>
                  <a:lnTo>
                    <a:pt x="4208680" y="504989"/>
                  </a:lnTo>
                  <a:lnTo>
                    <a:pt x="4376359" y="497294"/>
                  </a:lnTo>
                  <a:lnTo>
                    <a:pt x="4545613" y="496182"/>
                  </a:lnTo>
                  <a:lnTo>
                    <a:pt x="4710496" y="488630"/>
                  </a:lnTo>
                  <a:lnTo>
                    <a:pt x="4798357" y="486025"/>
                  </a:lnTo>
                  <a:lnTo>
                    <a:pt x="4868627" y="480518"/>
                  </a:lnTo>
                  <a:lnTo>
                    <a:pt x="4971656" y="477462"/>
                  </a:lnTo>
                  <a:lnTo>
                    <a:pt x="5093619" y="460879"/>
                  </a:lnTo>
                  <a:lnTo>
                    <a:pt x="5185271" y="443860"/>
                  </a:lnTo>
                  <a:lnTo>
                    <a:pt x="5237346" y="428392"/>
                  </a:lnTo>
                  <a:lnTo>
                    <a:pt x="5280262" y="413292"/>
                  </a:lnTo>
                  <a:lnTo>
                    <a:pt x="5305986" y="399795"/>
                  </a:lnTo>
                  <a:lnTo>
                    <a:pt x="5337737" y="386219"/>
                  </a:lnTo>
                  <a:lnTo>
                    <a:pt x="5374409" y="370520"/>
                  </a:lnTo>
                  <a:lnTo>
                    <a:pt x="5393677" y="356960"/>
                  </a:lnTo>
                  <a:lnTo>
                    <a:pt x="5414713" y="343362"/>
                  </a:lnTo>
                  <a:lnTo>
                    <a:pt x="5427737" y="331874"/>
                  </a:lnTo>
                  <a:lnTo>
                    <a:pt x="5444654" y="315476"/>
                  </a:lnTo>
                  <a:lnTo>
                    <a:pt x="5454177" y="301492"/>
                  </a:lnTo>
                  <a:lnTo>
                    <a:pt x="5460115" y="290802"/>
                  </a:lnTo>
                  <a:lnTo>
                    <a:pt x="5468813" y="276613"/>
                  </a:lnTo>
                  <a:lnTo>
                    <a:pt x="5477422" y="263836"/>
                  </a:lnTo>
                  <a:lnTo>
                    <a:pt x="5480285" y="258734"/>
                  </a:lnTo>
                  <a:lnTo>
                    <a:pt x="5483465" y="247986"/>
                  </a:lnTo>
                  <a:lnTo>
                    <a:pt x="5485832" y="236858"/>
                  </a:lnTo>
                  <a:lnTo>
                    <a:pt x="5490058" y="225563"/>
                  </a:lnTo>
                  <a:lnTo>
                    <a:pt x="5495112" y="214193"/>
                  </a:lnTo>
                  <a:lnTo>
                    <a:pt x="5499580" y="203742"/>
                  </a:lnTo>
                  <a:lnTo>
                    <a:pt x="5501567" y="195922"/>
                  </a:lnTo>
                  <a:lnTo>
                    <a:pt x="5502685" y="181614"/>
                  </a:lnTo>
                  <a:lnTo>
                    <a:pt x="5502946" y="170847"/>
                  </a:lnTo>
                  <a:lnTo>
                    <a:pt x="5503114" y="148413"/>
                  </a:lnTo>
                  <a:lnTo>
                    <a:pt x="5502175" y="143686"/>
                  </a:lnTo>
                  <a:lnTo>
                    <a:pt x="5496365" y="129254"/>
                  </a:lnTo>
                  <a:lnTo>
                    <a:pt x="5495771" y="126151"/>
                  </a:lnTo>
                  <a:lnTo>
                    <a:pt x="5492571" y="120162"/>
                  </a:lnTo>
                  <a:lnTo>
                    <a:pt x="5480982" y="105684"/>
                  </a:lnTo>
                  <a:lnTo>
                    <a:pt x="5477535" y="97092"/>
                  </a:lnTo>
                  <a:lnTo>
                    <a:pt x="5473354" y="91372"/>
                  </a:lnTo>
                  <a:lnTo>
                    <a:pt x="5470905" y="89466"/>
                  </a:lnTo>
                  <a:lnTo>
                    <a:pt x="5468320" y="88195"/>
                  </a:lnTo>
                  <a:lnTo>
                    <a:pt x="5462907" y="86783"/>
                  </a:lnTo>
                  <a:lnTo>
                    <a:pt x="5457327" y="86155"/>
                  </a:lnTo>
                  <a:lnTo>
                    <a:pt x="5454506" y="85035"/>
                  </a:lnTo>
                  <a:lnTo>
                    <a:pt x="5443147" y="77081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4" name="Group 123"/>
          <p:cNvGrpSpPr/>
          <p:nvPr/>
        </p:nvGrpSpPr>
        <p:grpSpPr>
          <a:xfrm>
            <a:off x="1768792" y="3190202"/>
            <a:ext cx="5300152" cy="487401"/>
            <a:chOff x="1768792" y="3190202"/>
            <a:chExt cx="5300152" cy="487401"/>
          </a:xfrm>
        </p:grpSpPr>
        <p:sp>
          <p:nvSpPr>
            <p:cNvPr id="103" name="SMARTPenAnnotation63"/>
            <p:cNvSpPr/>
            <p:nvPr/>
          </p:nvSpPr>
          <p:spPr>
            <a:xfrm>
              <a:off x="1768792" y="3206114"/>
              <a:ext cx="265748" cy="454344"/>
            </a:xfrm>
            <a:custGeom>
              <a:avLst/>
              <a:gdLst/>
              <a:ahLst/>
              <a:cxnLst/>
              <a:rect l="0" t="0" r="0" b="0"/>
              <a:pathLst>
                <a:path w="265748" h="454344">
                  <a:moveTo>
                    <a:pt x="8572" y="0"/>
                  </a:moveTo>
                  <a:lnTo>
                    <a:pt x="353" y="0"/>
                  </a:lnTo>
                  <a:lnTo>
                    <a:pt x="3" y="13019"/>
                  </a:lnTo>
                  <a:lnTo>
                    <a:pt x="0" y="33266"/>
                  </a:lnTo>
                  <a:lnTo>
                    <a:pt x="953" y="37418"/>
                  </a:lnTo>
                  <a:lnTo>
                    <a:pt x="6844" y="48764"/>
                  </a:lnTo>
                  <a:lnTo>
                    <a:pt x="14622" y="63767"/>
                  </a:lnTo>
                  <a:lnTo>
                    <a:pt x="20151" y="74696"/>
                  </a:lnTo>
                  <a:lnTo>
                    <a:pt x="25784" y="83364"/>
                  </a:lnTo>
                  <a:lnTo>
                    <a:pt x="32414" y="91344"/>
                  </a:lnTo>
                  <a:lnTo>
                    <a:pt x="36850" y="96138"/>
                  </a:lnTo>
                  <a:lnTo>
                    <a:pt x="41711" y="101240"/>
                  </a:lnTo>
                  <a:lnTo>
                    <a:pt x="46858" y="107498"/>
                  </a:lnTo>
                  <a:lnTo>
                    <a:pt x="52193" y="114528"/>
                  </a:lnTo>
                  <a:lnTo>
                    <a:pt x="57656" y="122072"/>
                  </a:lnTo>
                  <a:lnTo>
                    <a:pt x="63202" y="129007"/>
                  </a:lnTo>
                  <a:lnTo>
                    <a:pt x="68805" y="135535"/>
                  </a:lnTo>
                  <a:lnTo>
                    <a:pt x="74445" y="141792"/>
                  </a:lnTo>
                  <a:lnTo>
                    <a:pt x="80110" y="148820"/>
                  </a:lnTo>
                  <a:lnTo>
                    <a:pt x="85792" y="156364"/>
                  </a:lnTo>
                  <a:lnTo>
                    <a:pt x="91484" y="164250"/>
                  </a:lnTo>
                  <a:lnTo>
                    <a:pt x="97184" y="171413"/>
                  </a:lnTo>
                  <a:lnTo>
                    <a:pt x="102890" y="178093"/>
                  </a:lnTo>
                  <a:lnTo>
                    <a:pt x="108598" y="184451"/>
                  </a:lnTo>
                  <a:lnTo>
                    <a:pt x="113356" y="191548"/>
                  </a:lnTo>
                  <a:lnTo>
                    <a:pt x="117481" y="199136"/>
                  </a:lnTo>
                  <a:lnTo>
                    <a:pt x="121183" y="207053"/>
                  </a:lnTo>
                  <a:lnTo>
                    <a:pt x="125556" y="215188"/>
                  </a:lnTo>
                  <a:lnTo>
                    <a:pt x="130377" y="223469"/>
                  </a:lnTo>
                  <a:lnTo>
                    <a:pt x="135495" y="231847"/>
                  </a:lnTo>
                  <a:lnTo>
                    <a:pt x="139860" y="240290"/>
                  </a:lnTo>
                  <a:lnTo>
                    <a:pt x="143723" y="248776"/>
                  </a:lnTo>
                  <a:lnTo>
                    <a:pt x="147250" y="257291"/>
                  </a:lnTo>
                  <a:lnTo>
                    <a:pt x="151507" y="265825"/>
                  </a:lnTo>
                  <a:lnTo>
                    <a:pt x="156249" y="274372"/>
                  </a:lnTo>
                  <a:lnTo>
                    <a:pt x="161316" y="282927"/>
                  </a:lnTo>
                  <a:lnTo>
                    <a:pt x="172026" y="300053"/>
                  </a:lnTo>
                  <a:lnTo>
                    <a:pt x="177549" y="308621"/>
                  </a:lnTo>
                  <a:lnTo>
                    <a:pt x="183136" y="316237"/>
                  </a:lnTo>
                  <a:lnTo>
                    <a:pt x="188766" y="323220"/>
                  </a:lnTo>
                  <a:lnTo>
                    <a:pt x="194424" y="329780"/>
                  </a:lnTo>
                  <a:lnTo>
                    <a:pt x="199148" y="336058"/>
                  </a:lnTo>
                  <a:lnTo>
                    <a:pt x="206938" y="348115"/>
                  </a:lnTo>
                  <a:lnTo>
                    <a:pt x="221229" y="370163"/>
                  </a:lnTo>
                  <a:lnTo>
                    <a:pt x="226912" y="383910"/>
                  </a:lnTo>
                  <a:lnTo>
                    <a:pt x="228427" y="390242"/>
                  </a:lnTo>
                  <a:lnTo>
                    <a:pt x="235191" y="402359"/>
                  </a:lnTo>
                  <a:lnTo>
                    <a:pt x="242642" y="413142"/>
                  </a:lnTo>
                  <a:lnTo>
                    <a:pt x="247789" y="424567"/>
                  </a:lnTo>
                  <a:lnTo>
                    <a:pt x="254923" y="433985"/>
                  </a:lnTo>
                  <a:lnTo>
                    <a:pt x="260301" y="439897"/>
                  </a:lnTo>
                  <a:lnTo>
                    <a:pt x="262117" y="442808"/>
                  </a:lnTo>
                  <a:lnTo>
                    <a:pt x="265747" y="454343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SMARTPenAnnotation64"/>
            <p:cNvSpPr/>
            <p:nvPr/>
          </p:nvSpPr>
          <p:spPr>
            <a:xfrm>
              <a:off x="1794509" y="3317557"/>
              <a:ext cx="197169" cy="342901"/>
            </a:xfrm>
            <a:custGeom>
              <a:avLst/>
              <a:gdLst/>
              <a:ahLst/>
              <a:cxnLst/>
              <a:rect l="0" t="0" r="0" b="0"/>
              <a:pathLst>
                <a:path w="197169" h="342901">
                  <a:moveTo>
                    <a:pt x="197168" y="0"/>
                  </a:moveTo>
                  <a:lnTo>
                    <a:pt x="188948" y="0"/>
                  </a:lnTo>
                  <a:lnTo>
                    <a:pt x="184149" y="4551"/>
                  </a:lnTo>
                  <a:lnTo>
                    <a:pt x="182774" y="6844"/>
                  </a:lnTo>
                  <a:lnTo>
                    <a:pt x="179885" y="14622"/>
                  </a:lnTo>
                  <a:lnTo>
                    <a:pt x="175834" y="20151"/>
                  </a:lnTo>
                  <a:lnTo>
                    <a:pt x="170859" y="28324"/>
                  </a:lnTo>
                  <a:lnTo>
                    <a:pt x="168199" y="33170"/>
                  </a:lnTo>
                  <a:lnTo>
                    <a:pt x="165473" y="39258"/>
                  </a:lnTo>
                  <a:lnTo>
                    <a:pt x="162703" y="46175"/>
                  </a:lnTo>
                  <a:lnTo>
                    <a:pt x="159904" y="53643"/>
                  </a:lnTo>
                  <a:lnTo>
                    <a:pt x="156132" y="60527"/>
                  </a:lnTo>
                  <a:lnTo>
                    <a:pt x="151714" y="67022"/>
                  </a:lnTo>
                  <a:lnTo>
                    <a:pt x="146863" y="73256"/>
                  </a:lnTo>
                  <a:lnTo>
                    <a:pt x="140771" y="80270"/>
                  </a:lnTo>
                  <a:lnTo>
                    <a:pt x="133853" y="87803"/>
                  </a:lnTo>
                  <a:lnTo>
                    <a:pt x="126383" y="95683"/>
                  </a:lnTo>
                  <a:lnTo>
                    <a:pt x="120450" y="102841"/>
                  </a:lnTo>
                  <a:lnTo>
                    <a:pt x="115543" y="109519"/>
                  </a:lnTo>
                  <a:lnTo>
                    <a:pt x="111319" y="115875"/>
                  </a:lnTo>
                  <a:lnTo>
                    <a:pt x="106598" y="123922"/>
                  </a:lnTo>
                  <a:lnTo>
                    <a:pt x="101545" y="133097"/>
                  </a:lnTo>
                  <a:lnTo>
                    <a:pt x="96272" y="143024"/>
                  </a:lnTo>
                  <a:lnTo>
                    <a:pt x="90851" y="152499"/>
                  </a:lnTo>
                  <a:lnTo>
                    <a:pt x="85333" y="161674"/>
                  </a:lnTo>
                  <a:lnTo>
                    <a:pt x="79749" y="170648"/>
                  </a:lnTo>
                  <a:lnTo>
                    <a:pt x="75073" y="179488"/>
                  </a:lnTo>
                  <a:lnTo>
                    <a:pt x="71004" y="188239"/>
                  </a:lnTo>
                  <a:lnTo>
                    <a:pt x="67338" y="196930"/>
                  </a:lnTo>
                  <a:lnTo>
                    <a:pt x="62037" y="205582"/>
                  </a:lnTo>
                  <a:lnTo>
                    <a:pt x="55646" y="214207"/>
                  </a:lnTo>
                  <a:lnTo>
                    <a:pt x="48528" y="222815"/>
                  </a:lnTo>
                  <a:lnTo>
                    <a:pt x="42830" y="230458"/>
                  </a:lnTo>
                  <a:lnTo>
                    <a:pt x="38078" y="237459"/>
                  </a:lnTo>
                  <a:lnTo>
                    <a:pt x="33958" y="244031"/>
                  </a:lnTo>
                  <a:lnTo>
                    <a:pt x="30259" y="251270"/>
                  </a:lnTo>
                  <a:lnTo>
                    <a:pt x="26840" y="258953"/>
                  </a:lnTo>
                  <a:lnTo>
                    <a:pt x="23609" y="266933"/>
                  </a:lnTo>
                  <a:lnTo>
                    <a:pt x="20502" y="274158"/>
                  </a:lnTo>
                  <a:lnTo>
                    <a:pt x="14510" y="287265"/>
                  </a:lnTo>
                  <a:lnTo>
                    <a:pt x="12531" y="293428"/>
                  </a:lnTo>
                  <a:lnTo>
                    <a:pt x="11211" y="299441"/>
                  </a:lnTo>
                  <a:lnTo>
                    <a:pt x="10332" y="305355"/>
                  </a:lnTo>
                  <a:lnTo>
                    <a:pt x="6815" y="314466"/>
                  </a:lnTo>
                  <a:lnTo>
                    <a:pt x="3029" y="321690"/>
                  </a:lnTo>
                  <a:lnTo>
                    <a:pt x="599" y="331549"/>
                  </a:lnTo>
                  <a:lnTo>
                    <a:pt x="266" y="334045"/>
                  </a:lnTo>
                  <a:lnTo>
                    <a:pt x="0" y="34290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SMARTPenAnnotation65"/>
            <p:cNvSpPr/>
            <p:nvPr/>
          </p:nvSpPr>
          <p:spPr>
            <a:xfrm>
              <a:off x="2128837" y="3190202"/>
              <a:ext cx="300039" cy="255944"/>
            </a:xfrm>
            <a:custGeom>
              <a:avLst/>
              <a:gdLst/>
              <a:ahLst/>
              <a:cxnLst/>
              <a:rect l="0" t="0" r="0" b="0"/>
              <a:pathLst>
                <a:path w="300039" h="255944">
                  <a:moveTo>
                    <a:pt x="0" y="58775"/>
                  </a:moveTo>
                  <a:lnTo>
                    <a:pt x="15849" y="42926"/>
                  </a:lnTo>
                  <a:lnTo>
                    <a:pt x="21649" y="39666"/>
                  </a:lnTo>
                  <a:lnTo>
                    <a:pt x="29624" y="35995"/>
                  </a:lnTo>
                  <a:lnTo>
                    <a:pt x="36344" y="34363"/>
                  </a:lnTo>
                  <a:lnTo>
                    <a:pt x="42505" y="31098"/>
                  </a:lnTo>
                  <a:lnTo>
                    <a:pt x="45482" y="28894"/>
                  </a:lnTo>
                  <a:lnTo>
                    <a:pt x="51329" y="26445"/>
                  </a:lnTo>
                  <a:lnTo>
                    <a:pt x="58056" y="24403"/>
                  </a:lnTo>
                  <a:lnTo>
                    <a:pt x="67395" y="20321"/>
                  </a:lnTo>
                  <a:lnTo>
                    <a:pt x="77896" y="15332"/>
                  </a:lnTo>
                  <a:lnTo>
                    <a:pt x="83363" y="12668"/>
                  </a:lnTo>
                  <a:lnTo>
                    <a:pt x="88913" y="10892"/>
                  </a:lnTo>
                  <a:lnTo>
                    <a:pt x="94518" y="9708"/>
                  </a:lnTo>
                  <a:lnTo>
                    <a:pt x="100159" y="8919"/>
                  </a:lnTo>
                  <a:lnTo>
                    <a:pt x="105825" y="8393"/>
                  </a:lnTo>
                  <a:lnTo>
                    <a:pt x="111508" y="8042"/>
                  </a:lnTo>
                  <a:lnTo>
                    <a:pt x="117201" y="7808"/>
                  </a:lnTo>
                  <a:lnTo>
                    <a:pt x="122902" y="6699"/>
                  </a:lnTo>
                  <a:lnTo>
                    <a:pt x="128607" y="5008"/>
                  </a:lnTo>
                  <a:lnTo>
                    <a:pt x="134315" y="2928"/>
                  </a:lnTo>
                  <a:lnTo>
                    <a:pt x="140026" y="1541"/>
                  </a:lnTo>
                  <a:lnTo>
                    <a:pt x="145738" y="617"/>
                  </a:lnTo>
                  <a:lnTo>
                    <a:pt x="151451" y="0"/>
                  </a:lnTo>
                  <a:lnTo>
                    <a:pt x="157165" y="542"/>
                  </a:lnTo>
                  <a:lnTo>
                    <a:pt x="162879" y="1855"/>
                  </a:lnTo>
                  <a:lnTo>
                    <a:pt x="168594" y="3684"/>
                  </a:lnTo>
                  <a:lnTo>
                    <a:pt x="174308" y="5855"/>
                  </a:lnTo>
                  <a:lnTo>
                    <a:pt x="180023" y="8255"/>
                  </a:lnTo>
                  <a:lnTo>
                    <a:pt x="185738" y="10808"/>
                  </a:lnTo>
                  <a:lnTo>
                    <a:pt x="194628" y="16184"/>
                  </a:lnTo>
                  <a:lnTo>
                    <a:pt x="201754" y="20795"/>
                  </a:lnTo>
                  <a:lnTo>
                    <a:pt x="208096" y="22845"/>
                  </a:lnTo>
                  <a:lnTo>
                    <a:pt x="211120" y="25297"/>
                  </a:lnTo>
                  <a:lnTo>
                    <a:pt x="217021" y="33101"/>
                  </a:lnTo>
                  <a:lnTo>
                    <a:pt x="222819" y="40379"/>
                  </a:lnTo>
                  <a:lnTo>
                    <a:pt x="228571" y="47742"/>
                  </a:lnTo>
                  <a:lnTo>
                    <a:pt x="231438" y="52372"/>
                  </a:lnTo>
                  <a:lnTo>
                    <a:pt x="234302" y="57364"/>
                  </a:lnTo>
                  <a:lnTo>
                    <a:pt x="236211" y="62597"/>
                  </a:lnTo>
                  <a:lnTo>
                    <a:pt x="237484" y="67990"/>
                  </a:lnTo>
                  <a:lnTo>
                    <a:pt x="238333" y="73491"/>
                  </a:lnTo>
                  <a:lnTo>
                    <a:pt x="237946" y="79063"/>
                  </a:lnTo>
                  <a:lnTo>
                    <a:pt x="236736" y="84683"/>
                  </a:lnTo>
                  <a:lnTo>
                    <a:pt x="234976" y="90334"/>
                  </a:lnTo>
                  <a:lnTo>
                    <a:pt x="233803" y="96007"/>
                  </a:lnTo>
                  <a:lnTo>
                    <a:pt x="233021" y="101694"/>
                  </a:lnTo>
                  <a:lnTo>
                    <a:pt x="232500" y="107390"/>
                  </a:lnTo>
                  <a:lnTo>
                    <a:pt x="230248" y="113093"/>
                  </a:lnTo>
                  <a:lnTo>
                    <a:pt x="226841" y="118799"/>
                  </a:lnTo>
                  <a:lnTo>
                    <a:pt x="222665" y="124509"/>
                  </a:lnTo>
                  <a:lnTo>
                    <a:pt x="219881" y="131173"/>
                  </a:lnTo>
                  <a:lnTo>
                    <a:pt x="218024" y="138473"/>
                  </a:lnTo>
                  <a:lnTo>
                    <a:pt x="216787" y="146197"/>
                  </a:lnTo>
                  <a:lnTo>
                    <a:pt x="214057" y="152299"/>
                  </a:lnTo>
                  <a:lnTo>
                    <a:pt x="210332" y="157319"/>
                  </a:lnTo>
                  <a:lnTo>
                    <a:pt x="190666" y="176771"/>
                  </a:lnTo>
                  <a:lnTo>
                    <a:pt x="186166" y="182207"/>
                  </a:lnTo>
                  <a:lnTo>
                    <a:pt x="182213" y="187736"/>
                  </a:lnTo>
                  <a:lnTo>
                    <a:pt x="178625" y="193326"/>
                  </a:lnTo>
                  <a:lnTo>
                    <a:pt x="174329" y="198006"/>
                  </a:lnTo>
                  <a:lnTo>
                    <a:pt x="169559" y="202078"/>
                  </a:lnTo>
                  <a:lnTo>
                    <a:pt x="164474" y="205745"/>
                  </a:lnTo>
                  <a:lnTo>
                    <a:pt x="156285" y="212360"/>
                  </a:lnTo>
                  <a:lnTo>
                    <a:pt x="149470" y="218475"/>
                  </a:lnTo>
                  <a:lnTo>
                    <a:pt x="143266" y="224368"/>
                  </a:lnTo>
                  <a:lnTo>
                    <a:pt x="140278" y="226320"/>
                  </a:lnTo>
                  <a:lnTo>
                    <a:pt x="134419" y="228490"/>
                  </a:lnTo>
                  <a:lnTo>
                    <a:pt x="116663" y="234262"/>
                  </a:lnTo>
                  <a:lnTo>
                    <a:pt x="113018" y="234821"/>
                  </a:lnTo>
                  <a:lnTo>
                    <a:pt x="111540" y="234242"/>
                  </a:lnTo>
                  <a:lnTo>
                    <a:pt x="111508" y="232903"/>
                  </a:lnTo>
                  <a:lnTo>
                    <a:pt x="110533" y="232010"/>
                  </a:lnTo>
                  <a:lnTo>
                    <a:pt x="108932" y="231415"/>
                  </a:lnTo>
                  <a:lnTo>
                    <a:pt x="102126" y="230578"/>
                  </a:lnTo>
                  <a:lnTo>
                    <a:pt x="99517" y="230460"/>
                  </a:lnTo>
                  <a:lnTo>
                    <a:pt x="96824" y="229429"/>
                  </a:lnTo>
                  <a:lnTo>
                    <a:pt x="91293" y="225744"/>
                  </a:lnTo>
                  <a:lnTo>
                    <a:pt x="89437" y="223428"/>
                  </a:lnTo>
                  <a:lnTo>
                    <a:pt x="88200" y="220931"/>
                  </a:lnTo>
                  <a:lnTo>
                    <a:pt x="86214" y="214631"/>
                  </a:lnTo>
                  <a:lnTo>
                    <a:pt x="85870" y="208989"/>
                  </a:lnTo>
                  <a:lnTo>
                    <a:pt x="85768" y="201285"/>
                  </a:lnTo>
                  <a:lnTo>
                    <a:pt x="86706" y="198549"/>
                  </a:lnTo>
                  <a:lnTo>
                    <a:pt x="90288" y="192969"/>
                  </a:lnTo>
                  <a:lnTo>
                    <a:pt x="93530" y="191100"/>
                  </a:lnTo>
                  <a:lnTo>
                    <a:pt x="102211" y="189024"/>
                  </a:lnTo>
                  <a:lnTo>
                    <a:pt x="109880" y="185561"/>
                  </a:lnTo>
                  <a:lnTo>
                    <a:pt x="113258" y="183304"/>
                  </a:lnTo>
                  <a:lnTo>
                    <a:pt x="122092" y="180796"/>
                  </a:lnTo>
                  <a:lnTo>
                    <a:pt x="127115" y="180127"/>
                  </a:lnTo>
                  <a:lnTo>
                    <a:pt x="132368" y="179682"/>
                  </a:lnTo>
                  <a:lnTo>
                    <a:pt x="137776" y="179384"/>
                  </a:lnTo>
                  <a:lnTo>
                    <a:pt x="148863" y="179054"/>
                  </a:lnTo>
                  <a:lnTo>
                    <a:pt x="181752" y="178825"/>
                  </a:lnTo>
                  <a:lnTo>
                    <a:pt x="188795" y="179765"/>
                  </a:lnTo>
                  <a:lnTo>
                    <a:pt x="195396" y="181346"/>
                  </a:lnTo>
                  <a:lnTo>
                    <a:pt x="201702" y="183351"/>
                  </a:lnTo>
                  <a:lnTo>
                    <a:pt x="207810" y="185641"/>
                  </a:lnTo>
                  <a:lnTo>
                    <a:pt x="213788" y="188120"/>
                  </a:lnTo>
                  <a:lnTo>
                    <a:pt x="219677" y="190725"/>
                  </a:lnTo>
                  <a:lnTo>
                    <a:pt x="225509" y="192462"/>
                  </a:lnTo>
                  <a:lnTo>
                    <a:pt x="231302" y="193620"/>
                  </a:lnTo>
                  <a:lnTo>
                    <a:pt x="237069" y="194391"/>
                  </a:lnTo>
                  <a:lnTo>
                    <a:pt x="242818" y="195858"/>
                  </a:lnTo>
                  <a:lnTo>
                    <a:pt x="248556" y="197789"/>
                  </a:lnTo>
                  <a:lnTo>
                    <a:pt x="254287" y="200029"/>
                  </a:lnTo>
                  <a:lnTo>
                    <a:pt x="263194" y="205057"/>
                  </a:lnTo>
                  <a:lnTo>
                    <a:pt x="271280" y="210467"/>
                  </a:lnTo>
                  <a:lnTo>
                    <a:pt x="276103" y="213243"/>
                  </a:lnTo>
                  <a:lnTo>
                    <a:pt x="281224" y="216046"/>
                  </a:lnTo>
                  <a:lnTo>
                    <a:pt x="289453" y="221701"/>
                  </a:lnTo>
                  <a:lnTo>
                    <a:pt x="292982" y="224542"/>
                  </a:lnTo>
                  <a:lnTo>
                    <a:pt x="293428" y="227389"/>
                  </a:lnTo>
                  <a:lnTo>
                    <a:pt x="291822" y="230239"/>
                  </a:lnTo>
                  <a:lnTo>
                    <a:pt x="288845" y="233092"/>
                  </a:lnTo>
                  <a:lnTo>
                    <a:pt x="287813" y="234994"/>
                  </a:lnTo>
                  <a:lnTo>
                    <a:pt x="288078" y="236262"/>
                  </a:lnTo>
                  <a:lnTo>
                    <a:pt x="295347" y="242848"/>
                  </a:lnTo>
                  <a:lnTo>
                    <a:pt x="298648" y="246030"/>
                  </a:lnTo>
                  <a:lnTo>
                    <a:pt x="299111" y="247429"/>
                  </a:lnTo>
                  <a:lnTo>
                    <a:pt x="299420" y="249315"/>
                  </a:lnTo>
                  <a:lnTo>
                    <a:pt x="300038" y="255943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SMARTPenAnnotation66"/>
            <p:cNvSpPr/>
            <p:nvPr/>
          </p:nvSpPr>
          <p:spPr>
            <a:xfrm>
              <a:off x="2771775" y="3308985"/>
              <a:ext cx="51435" cy="368618"/>
            </a:xfrm>
            <a:custGeom>
              <a:avLst/>
              <a:gdLst/>
              <a:ahLst/>
              <a:cxnLst/>
              <a:rect l="0" t="0" r="0" b="0"/>
              <a:pathLst>
                <a:path w="51435" h="368618">
                  <a:moveTo>
                    <a:pt x="0" y="0"/>
                  </a:moveTo>
                  <a:lnTo>
                    <a:pt x="0" y="7380"/>
                  </a:lnTo>
                  <a:lnTo>
                    <a:pt x="952" y="8730"/>
                  </a:lnTo>
                  <a:lnTo>
                    <a:pt x="2539" y="10582"/>
                  </a:lnTo>
                  <a:lnTo>
                    <a:pt x="4550" y="12770"/>
                  </a:lnTo>
                  <a:lnTo>
                    <a:pt x="5891" y="15181"/>
                  </a:lnTo>
                  <a:lnTo>
                    <a:pt x="7380" y="20399"/>
                  </a:lnTo>
                  <a:lnTo>
                    <a:pt x="8730" y="23125"/>
                  </a:lnTo>
                  <a:lnTo>
                    <a:pt x="10582" y="25894"/>
                  </a:lnTo>
                  <a:lnTo>
                    <a:pt x="12770" y="28693"/>
                  </a:lnTo>
                  <a:lnTo>
                    <a:pt x="14228" y="31511"/>
                  </a:lnTo>
                  <a:lnTo>
                    <a:pt x="15200" y="34342"/>
                  </a:lnTo>
                  <a:lnTo>
                    <a:pt x="16280" y="40980"/>
                  </a:lnTo>
                  <a:lnTo>
                    <a:pt x="16760" y="50281"/>
                  </a:lnTo>
                  <a:lnTo>
                    <a:pt x="17841" y="55428"/>
                  </a:lnTo>
                  <a:lnTo>
                    <a:pt x="19514" y="60764"/>
                  </a:lnTo>
                  <a:lnTo>
                    <a:pt x="21582" y="66227"/>
                  </a:lnTo>
                  <a:lnTo>
                    <a:pt x="29042" y="87568"/>
                  </a:lnTo>
                  <a:lnTo>
                    <a:pt x="28886" y="95526"/>
                  </a:lnTo>
                  <a:lnTo>
                    <a:pt x="26878" y="103689"/>
                  </a:lnTo>
                  <a:lnTo>
                    <a:pt x="23633" y="111988"/>
                  </a:lnTo>
                  <a:lnTo>
                    <a:pt x="22423" y="120379"/>
                  </a:lnTo>
                  <a:lnTo>
                    <a:pt x="22568" y="128830"/>
                  </a:lnTo>
                  <a:lnTo>
                    <a:pt x="23618" y="137322"/>
                  </a:lnTo>
                  <a:lnTo>
                    <a:pt x="24318" y="145840"/>
                  </a:lnTo>
                  <a:lnTo>
                    <a:pt x="24784" y="154376"/>
                  </a:lnTo>
                  <a:lnTo>
                    <a:pt x="25302" y="171482"/>
                  </a:lnTo>
                  <a:lnTo>
                    <a:pt x="25662" y="214316"/>
                  </a:lnTo>
                  <a:lnTo>
                    <a:pt x="26633" y="222887"/>
                  </a:lnTo>
                  <a:lnTo>
                    <a:pt x="28233" y="231459"/>
                  </a:lnTo>
                  <a:lnTo>
                    <a:pt x="30252" y="240031"/>
                  </a:lnTo>
                  <a:lnTo>
                    <a:pt x="31597" y="247651"/>
                  </a:lnTo>
                  <a:lnTo>
                    <a:pt x="32495" y="254635"/>
                  </a:lnTo>
                  <a:lnTo>
                    <a:pt x="33093" y="261197"/>
                  </a:lnTo>
                  <a:lnTo>
                    <a:pt x="34444" y="268429"/>
                  </a:lnTo>
                  <a:lnTo>
                    <a:pt x="36298" y="276107"/>
                  </a:lnTo>
                  <a:lnTo>
                    <a:pt x="38486" y="284084"/>
                  </a:lnTo>
                  <a:lnTo>
                    <a:pt x="39944" y="291306"/>
                  </a:lnTo>
                  <a:lnTo>
                    <a:pt x="40917" y="298027"/>
                  </a:lnTo>
                  <a:lnTo>
                    <a:pt x="41565" y="304412"/>
                  </a:lnTo>
                  <a:lnTo>
                    <a:pt x="41998" y="310573"/>
                  </a:lnTo>
                  <a:lnTo>
                    <a:pt x="42286" y="316586"/>
                  </a:lnTo>
                  <a:lnTo>
                    <a:pt x="42691" y="331611"/>
                  </a:lnTo>
                  <a:lnTo>
                    <a:pt x="42828" y="345221"/>
                  </a:lnTo>
                  <a:lnTo>
                    <a:pt x="43792" y="348257"/>
                  </a:lnTo>
                  <a:lnTo>
                    <a:pt x="45387" y="351234"/>
                  </a:lnTo>
                  <a:lnTo>
                    <a:pt x="50240" y="358304"/>
                  </a:lnTo>
                  <a:lnTo>
                    <a:pt x="50904" y="361811"/>
                  </a:lnTo>
                  <a:lnTo>
                    <a:pt x="51434" y="368617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SMARTPenAnnotation67"/>
            <p:cNvSpPr/>
            <p:nvPr/>
          </p:nvSpPr>
          <p:spPr>
            <a:xfrm>
              <a:off x="2618692" y="3471862"/>
              <a:ext cx="281671" cy="34291"/>
            </a:xfrm>
            <a:custGeom>
              <a:avLst/>
              <a:gdLst/>
              <a:ahLst/>
              <a:cxnLst/>
              <a:rect l="0" t="0" r="0" b="0"/>
              <a:pathLst>
                <a:path w="281671" h="34291">
                  <a:moveTo>
                    <a:pt x="15922" y="34290"/>
                  </a:moveTo>
                  <a:lnTo>
                    <a:pt x="11372" y="34290"/>
                  </a:lnTo>
                  <a:lnTo>
                    <a:pt x="10031" y="33338"/>
                  </a:lnTo>
                  <a:lnTo>
                    <a:pt x="9137" y="31750"/>
                  </a:lnTo>
                  <a:lnTo>
                    <a:pt x="7703" y="26909"/>
                  </a:lnTo>
                  <a:lnTo>
                    <a:pt x="6633" y="26512"/>
                  </a:lnTo>
                  <a:lnTo>
                    <a:pt x="0" y="25822"/>
                  </a:lnTo>
                  <a:lnTo>
                    <a:pt x="8263" y="25731"/>
                  </a:lnTo>
                  <a:lnTo>
                    <a:pt x="94791" y="25717"/>
                  </a:lnTo>
                  <a:lnTo>
                    <a:pt x="101839" y="24765"/>
                  </a:lnTo>
                  <a:lnTo>
                    <a:pt x="108443" y="23178"/>
                  </a:lnTo>
                  <a:lnTo>
                    <a:pt x="114750" y="21167"/>
                  </a:lnTo>
                  <a:lnTo>
                    <a:pt x="121813" y="19826"/>
                  </a:lnTo>
                  <a:lnTo>
                    <a:pt x="129378" y="18933"/>
                  </a:lnTo>
                  <a:lnTo>
                    <a:pt x="137280" y="18337"/>
                  </a:lnTo>
                  <a:lnTo>
                    <a:pt x="145405" y="17940"/>
                  </a:lnTo>
                  <a:lnTo>
                    <a:pt x="162052" y="17498"/>
                  </a:lnTo>
                  <a:lnTo>
                    <a:pt x="169540" y="16428"/>
                  </a:lnTo>
                  <a:lnTo>
                    <a:pt x="176437" y="14762"/>
                  </a:lnTo>
                  <a:lnTo>
                    <a:pt x="182939" y="12699"/>
                  </a:lnTo>
                  <a:lnTo>
                    <a:pt x="191085" y="11323"/>
                  </a:lnTo>
                  <a:lnTo>
                    <a:pt x="200325" y="10406"/>
                  </a:lnTo>
                  <a:lnTo>
                    <a:pt x="210295" y="9795"/>
                  </a:lnTo>
                  <a:lnTo>
                    <a:pt x="219799" y="8435"/>
                  </a:lnTo>
                  <a:lnTo>
                    <a:pt x="228993" y="6576"/>
                  </a:lnTo>
                  <a:lnTo>
                    <a:pt x="237979" y="4384"/>
                  </a:lnTo>
                  <a:lnTo>
                    <a:pt x="245875" y="2923"/>
                  </a:lnTo>
                  <a:lnTo>
                    <a:pt x="253044" y="1949"/>
                  </a:lnTo>
                  <a:lnTo>
                    <a:pt x="259729" y="1299"/>
                  </a:lnTo>
                  <a:lnTo>
                    <a:pt x="265138" y="866"/>
                  </a:lnTo>
                  <a:lnTo>
                    <a:pt x="269696" y="577"/>
                  </a:lnTo>
                  <a:lnTo>
                    <a:pt x="281670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SMARTPenAnnotation68"/>
            <p:cNvSpPr/>
            <p:nvPr/>
          </p:nvSpPr>
          <p:spPr>
            <a:xfrm>
              <a:off x="3071812" y="3257563"/>
              <a:ext cx="317184" cy="377178"/>
            </a:xfrm>
            <a:custGeom>
              <a:avLst/>
              <a:gdLst/>
              <a:ahLst/>
              <a:cxnLst/>
              <a:rect l="0" t="0" r="0" b="0"/>
              <a:pathLst>
                <a:path w="317184" h="377178">
                  <a:moveTo>
                    <a:pt x="0" y="68566"/>
                  </a:moveTo>
                  <a:lnTo>
                    <a:pt x="0" y="64016"/>
                  </a:lnTo>
                  <a:lnTo>
                    <a:pt x="952" y="61723"/>
                  </a:lnTo>
                  <a:lnTo>
                    <a:pt x="7381" y="52966"/>
                  </a:lnTo>
                  <a:lnTo>
                    <a:pt x="15181" y="43930"/>
                  </a:lnTo>
                  <a:lnTo>
                    <a:pt x="20400" y="35075"/>
                  </a:lnTo>
                  <a:lnTo>
                    <a:pt x="28434" y="27329"/>
                  </a:lnTo>
                  <a:lnTo>
                    <a:pt x="37402" y="20711"/>
                  </a:lnTo>
                  <a:lnTo>
                    <a:pt x="44563" y="14595"/>
                  </a:lnTo>
                  <a:lnTo>
                    <a:pt x="49711" y="11631"/>
                  </a:lnTo>
                  <a:lnTo>
                    <a:pt x="56001" y="8701"/>
                  </a:lnTo>
                  <a:lnTo>
                    <a:pt x="63051" y="5797"/>
                  </a:lnTo>
                  <a:lnTo>
                    <a:pt x="68704" y="3860"/>
                  </a:lnTo>
                  <a:lnTo>
                    <a:pt x="77525" y="1708"/>
                  </a:lnTo>
                  <a:lnTo>
                    <a:pt x="83116" y="1134"/>
                  </a:lnTo>
                  <a:lnTo>
                    <a:pt x="89701" y="752"/>
                  </a:lnTo>
                  <a:lnTo>
                    <a:pt x="103684" y="327"/>
                  </a:lnTo>
                  <a:lnTo>
                    <a:pt x="134033" y="31"/>
                  </a:lnTo>
                  <a:lnTo>
                    <a:pt x="155919" y="0"/>
                  </a:lnTo>
                  <a:lnTo>
                    <a:pt x="162048" y="948"/>
                  </a:lnTo>
                  <a:lnTo>
                    <a:pt x="171399" y="4541"/>
                  </a:lnTo>
                  <a:lnTo>
                    <a:pt x="197537" y="17355"/>
                  </a:lnTo>
                  <a:lnTo>
                    <a:pt x="203129" y="20138"/>
                  </a:lnTo>
                  <a:lnTo>
                    <a:pt x="207809" y="23898"/>
                  </a:lnTo>
                  <a:lnTo>
                    <a:pt x="215550" y="33157"/>
                  </a:lnTo>
                  <a:lnTo>
                    <a:pt x="222165" y="43621"/>
                  </a:lnTo>
                  <a:lnTo>
                    <a:pt x="225263" y="49079"/>
                  </a:lnTo>
                  <a:lnTo>
                    <a:pt x="227327" y="55575"/>
                  </a:lnTo>
                  <a:lnTo>
                    <a:pt x="228704" y="62763"/>
                  </a:lnTo>
                  <a:lnTo>
                    <a:pt x="229622" y="70412"/>
                  </a:lnTo>
                  <a:lnTo>
                    <a:pt x="230234" y="77417"/>
                  </a:lnTo>
                  <a:lnTo>
                    <a:pt x="230642" y="83992"/>
                  </a:lnTo>
                  <a:lnTo>
                    <a:pt x="230913" y="90280"/>
                  </a:lnTo>
                  <a:lnTo>
                    <a:pt x="231216" y="104887"/>
                  </a:lnTo>
                  <a:lnTo>
                    <a:pt x="231296" y="112783"/>
                  </a:lnTo>
                  <a:lnTo>
                    <a:pt x="230398" y="120904"/>
                  </a:lnTo>
                  <a:lnTo>
                    <a:pt x="228846" y="129176"/>
                  </a:lnTo>
                  <a:lnTo>
                    <a:pt x="226859" y="137547"/>
                  </a:lnTo>
                  <a:lnTo>
                    <a:pt x="223629" y="145987"/>
                  </a:lnTo>
                  <a:lnTo>
                    <a:pt x="219571" y="154470"/>
                  </a:lnTo>
                  <a:lnTo>
                    <a:pt x="209982" y="172468"/>
                  </a:lnTo>
                  <a:lnTo>
                    <a:pt x="199370" y="193168"/>
                  </a:lnTo>
                  <a:lnTo>
                    <a:pt x="194826" y="203069"/>
                  </a:lnTo>
                  <a:lnTo>
                    <a:pt x="190844" y="212527"/>
                  </a:lnTo>
                  <a:lnTo>
                    <a:pt x="187237" y="221690"/>
                  </a:lnTo>
                  <a:lnTo>
                    <a:pt x="182927" y="229704"/>
                  </a:lnTo>
                  <a:lnTo>
                    <a:pt x="178149" y="236952"/>
                  </a:lnTo>
                  <a:lnTo>
                    <a:pt x="173059" y="243688"/>
                  </a:lnTo>
                  <a:lnTo>
                    <a:pt x="162322" y="258794"/>
                  </a:lnTo>
                  <a:lnTo>
                    <a:pt x="156793" y="266822"/>
                  </a:lnTo>
                  <a:lnTo>
                    <a:pt x="152154" y="274079"/>
                  </a:lnTo>
                  <a:lnTo>
                    <a:pt x="148108" y="280823"/>
                  </a:lnTo>
                  <a:lnTo>
                    <a:pt x="144459" y="287223"/>
                  </a:lnTo>
                  <a:lnTo>
                    <a:pt x="140121" y="293395"/>
                  </a:lnTo>
                  <a:lnTo>
                    <a:pt x="135324" y="299415"/>
                  </a:lnTo>
                  <a:lnTo>
                    <a:pt x="130221" y="305333"/>
                  </a:lnTo>
                  <a:lnTo>
                    <a:pt x="124914" y="311183"/>
                  </a:lnTo>
                  <a:lnTo>
                    <a:pt x="113937" y="322764"/>
                  </a:lnTo>
                  <a:lnTo>
                    <a:pt x="105249" y="334261"/>
                  </a:lnTo>
                  <a:lnTo>
                    <a:pt x="97260" y="345720"/>
                  </a:lnTo>
                  <a:lnTo>
                    <a:pt x="87359" y="357164"/>
                  </a:lnTo>
                  <a:lnTo>
                    <a:pt x="82052" y="360977"/>
                  </a:lnTo>
                  <a:lnTo>
                    <a:pt x="76609" y="363519"/>
                  </a:lnTo>
                  <a:lnTo>
                    <a:pt x="71075" y="365214"/>
                  </a:lnTo>
                  <a:lnTo>
                    <a:pt x="62386" y="369638"/>
                  </a:lnTo>
                  <a:lnTo>
                    <a:pt x="55350" y="373826"/>
                  </a:lnTo>
                  <a:lnTo>
                    <a:pt x="49047" y="375688"/>
                  </a:lnTo>
                  <a:lnTo>
                    <a:pt x="46033" y="375231"/>
                  </a:lnTo>
                  <a:lnTo>
                    <a:pt x="43071" y="373975"/>
                  </a:lnTo>
                  <a:lnTo>
                    <a:pt x="40144" y="372184"/>
                  </a:lnTo>
                  <a:lnTo>
                    <a:pt x="34352" y="370195"/>
                  </a:lnTo>
                  <a:lnTo>
                    <a:pt x="31474" y="369665"/>
                  </a:lnTo>
                  <a:lnTo>
                    <a:pt x="29555" y="368359"/>
                  </a:lnTo>
                  <a:lnTo>
                    <a:pt x="28276" y="366535"/>
                  </a:lnTo>
                  <a:lnTo>
                    <a:pt x="23936" y="356879"/>
                  </a:lnTo>
                  <a:lnTo>
                    <a:pt x="21672" y="352215"/>
                  </a:lnTo>
                  <a:lnTo>
                    <a:pt x="21116" y="348153"/>
                  </a:lnTo>
                  <a:lnTo>
                    <a:pt x="21697" y="344492"/>
                  </a:lnTo>
                  <a:lnTo>
                    <a:pt x="23037" y="341100"/>
                  </a:lnTo>
                  <a:lnTo>
                    <a:pt x="24526" y="332250"/>
                  </a:lnTo>
                  <a:lnTo>
                    <a:pt x="24923" y="327223"/>
                  </a:lnTo>
                  <a:lnTo>
                    <a:pt x="27904" y="316557"/>
                  </a:lnTo>
                  <a:lnTo>
                    <a:pt x="32404" y="306420"/>
                  </a:lnTo>
                  <a:lnTo>
                    <a:pt x="37580" y="298739"/>
                  </a:lnTo>
                  <a:lnTo>
                    <a:pt x="45595" y="289611"/>
                  </a:lnTo>
                  <a:lnTo>
                    <a:pt x="55507" y="280156"/>
                  </a:lnTo>
                  <a:lnTo>
                    <a:pt x="60817" y="276301"/>
                  </a:lnTo>
                  <a:lnTo>
                    <a:pt x="66262" y="272779"/>
                  </a:lnTo>
                  <a:lnTo>
                    <a:pt x="71797" y="269478"/>
                  </a:lnTo>
                  <a:lnTo>
                    <a:pt x="77392" y="266325"/>
                  </a:lnTo>
                  <a:lnTo>
                    <a:pt x="83027" y="263270"/>
                  </a:lnTo>
                  <a:lnTo>
                    <a:pt x="88689" y="261235"/>
                  </a:lnTo>
                  <a:lnTo>
                    <a:pt x="94369" y="259876"/>
                  </a:lnTo>
                  <a:lnTo>
                    <a:pt x="100060" y="258971"/>
                  </a:lnTo>
                  <a:lnTo>
                    <a:pt x="105759" y="258368"/>
                  </a:lnTo>
                  <a:lnTo>
                    <a:pt x="111464" y="257966"/>
                  </a:lnTo>
                  <a:lnTo>
                    <a:pt x="121929" y="257519"/>
                  </a:lnTo>
                  <a:lnTo>
                    <a:pt x="129756" y="257321"/>
                  </a:lnTo>
                  <a:lnTo>
                    <a:pt x="135081" y="258220"/>
                  </a:lnTo>
                  <a:lnTo>
                    <a:pt x="141489" y="259772"/>
                  </a:lnTo>
                  <a:lnTo>
                    <a:pt x="148619" y="261759"/>
                  </a:lnTo>
                  <a:lnTo>
                    <a:pt x="154324" y="263084"/>
                  </a:lnTo>
                  <a:lnTo>
                    <a:pt x="163204" y="264556"/>
                  </a:lnTo>
                  <a:lnTo>
                    <a:pt x="172865" y="270291"/>
                  </a:lnTo>
                  <a:lnTo>
                    <a:pt x="178108" y="274487"/>
                  </a:lnTo>
                  <a:lnTo>
                    <a:pt x="183509" y="278237"/>
                  </a:lnTo>
                  <a:lnTo>
                    <a:pt x="189014" y="281689"/>
                  </a:lnTo>
                  <a:lnTo>
                    <a:pt x="194589" y="284943"/>
                  </a:lnTo>
                  <a:lnTo>
                    <a:pt x="203324" y="293639"/>
                  </a:lnTo>
                  <a:lnTo>
                    <a:pt x="206987" y="298625"/>
                  </a:lnTo>
                  <a:lnTo>
                    <a:pt x="216137" y="306705"/>
                  </a:lnTo>
                  <a:lnTo>
                    <a:pt x="221243" y="310193"/>
                  </a:lnTo>
                  <a:lnTo>
                    <a:pt x="226553" y="314423"/>
                  </a:lnTo>
                  <a:lnTo>
                    <a:pt x="231998" y="319149"/>
                  </a:lnTo>
                  <a:lnTo>
                    <a:pt x="242175" y="328527"/>
                  </a:lnTo>
                  <a:lnTo>
                    <a:pt x="249874" y="335869"/>
                  </a:lnTo>
                  <a:lnTo>
                    <a:pt x="256470" y="344848"/>
                  </a:lnTo>
                  <a:lnTo>
                    <a:pt x="259562" y="349909"/>
                  </a:lnTo>
                  <a:lnTo>
                    <a:pt x="263529" y="353283"/>
                  </a:lnTo>
                  <a:lnTo>
                    <a:pt x="268079" y="355533"/>
                  </a:lnTo>
                  <a:lnTo>
                    <a:pt x="273017" y="357033"/>
                  </a:lnTo>
                  <a:lnTo>
                    <a:pt x="278214" y="358985"/>
                  </a:lnTo>
                  <a:lnTo>
                    <a:pt x="283583" y="361238"/>
                  </a:lnTo>
                  <a:lnTo>
                    <a:pt x="289068" y="363694"/>
                  </a:lnTo>
                  <a:lnTo>
                    <a:pt x="297702" y="368962"/>
                  </a:lnTo>
                  <a:lnTo>
                    <a:pt x="301338" y="371700"/>
                  </a:lnTo>
                  <a:lnTo>
                    <a:pt x="307918" y="374743"/>
                  </a:lnTo>
                  <a:lnTo>
                    <a:pt x="317183" y="377177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SMARTPenAnnotation69"/>
            <p:cNvSpPr/>
            <p:nvPr/>
          </p:nvSpPr>
          <p:spPr>
            <a:xfrm>
              <a:off x="3483301" y="3377565"/>
              <a:ext cx="214304" cy="222886"/>
            </a:xfrm>
            <a:custGeom>
              <a:avLst/>
              <a:gdLst/>
              <a:ahLst/>
              <a:cxnLst/>
              <a:rect l="0" t="0" r="0" b="0"/>
              <a:pathLst>
                <a:path w="214304" h="222886">
                  <a:moveTo>
                    <a:pt x="8563" y="0"/>
                  </a:moveTo>
                  <a:lnTo>
                    <a:pt x="22" y="0"/>
                  </a:lnTo>
                  <a:lnTo>
                    <a:pt x="0" y="4551"/>
                  </a:lnTo>
                  <a:lnTo>
                    <a:pt x="949" y="5891"/>
                  </a:lnTo>
                  <a:lnTo>
                    <a:pt x="2535" y="6785"/>
                  </a:lnTo>
                  <a:lnTo>
                    <a:pt x="4545" y="7381"/>
                  </a:lnTo>
                  <a:lnTo>
                    <a:pt x="9317" y="10583"/>
                  </a:lnTo>
                  <a:lnTo>
                    <a:pt x="11924" y="12770"/>
                  </a:lnTo>
                  <a:lnTo>
                    <a:pt x="13661" y="15181"/>
                  </a:lnTo>
                  <a:lnTo>
                    <a:pt x="15592" y="20399"/>
                  </a:lnTo>
                  <a:lnTo>
                    <a:pt x="18990" y="25894"/>
                  </a:lnTo>
                  <a:lnTo>
                    <a:pt x="21229" y="28692"/>
                  </a:lnTo>
                  <a:lnTo>
                    <a:pt x="23675" y="30558"/>
                  </a:lnTo>
                  <a:lnTo>
                    <a:pt x="26258" y="31802"/>
                  </a:lnTo>
                  <a:lnTo>
                    <a:pt x="32620" y="34136"/>
                  </a:lnTo>
                  <a:lnTo>
                    <a:pt x="36984" y="36092"/>
                  </a:lnTo>
                  <a:lnTo>
                    <a:pt x="41798" y="38349"/>
                  </a:lnTo>
                  <a:lnTo>
                    <a:pt x="45007" y="40806"/>
                  </a:lnTo>
                  <a:lnTo>
                    <a:pt x="47147" y="43396"/>
                  </a:lnTo>
                  <a:lnTo>
                    <a:pt x="50477" y="48815"/>
                  </a:lnTo>
                  <a:lnTo>
                    <a:pt x="55131" y="54397"/>
                  </a:lnTo>
                  <a:lnTo>
                    <a:pt x="58659" y="58172"/>
                  </a:lnTo>
                  <a:lnTo>
                    <a:pt x="67658" y="67447"/>
                  </a:lnTo>
                  <a:lnTo>
                    <a:pt x="72725" y="71634"/>
                  </a:lnTo>
                  <a:lnTo>
                    <a:pt x="78008" y="75379"/>
                  </a:lnTo>
                  <a:lnTo>
                    <a:pt x="83435" y="78827"/>
                  </a:lnTo>
                  <a:lnTo>
                    <a:pt x="88957" y="83031"/>
                  </a:lnTo>
                  <a:lnTo>
                    <a:pt x="94544" y="87739"/>
                  </a:lnTo>
                  <a:lnTo>
                    <a:pt x="104880" y="97097"/>
                  </a:lnTo>
                  <a:lnTo>
                    <a:pt x="112648" y="104432"/>
                  </a:lnTo>
                  <a:lnTo>
                    <a:pt x="138673" y="130139"/>
                  </a:lnTo>
                  <a:lnTo>
                    <a:pt x="141976" y="134384"/>
                  </a:lnTo>
                  <a:lnTo>
                    <a:pt x="145130" y="139119"/>
                  </a:lnTo>
                  <a:lnTo>
                    <a:pt x="148185" y="144181"/>
                  </a:lnTo>
                  <a:lnTo>
                    <a:pt x="152127" y="149461"/>
                  </a:lnTo>
                  <a:lnTo>
                    <a:pt x="156660" y="154885"/>
                  </a:lnTo>
                  <a:lnTo>
                    <a:pt x="165824" y="165040"/>
                  </a:lnTo>
                  <a:lnTo>
                    <a:pt x="173072" y="172728"/>
                  </a:lnTo>
                  <a:lnTo>
                    <a:pt x="188424" y="188387"/>
                  </a:lnTo>
                  <a:lnTo>
                    <a:pt x="191336" y="191314"/>
                  </a:lnTo>
                  <a:lnTo>
                    <a:pt x="193277" y="194217"/>
                  </a:lnTo>
                  <a:lnTo>
                    <a:pt x="195433" y="199984"/>
                  </a:lnTo>
                  <a:lnTo>
                    <a:pt x="198931" y="205721"/>
                  </a:lnTo>
                  <a:lnTo>
                    <a:pt x="203661" y="211446"/>
                  </a:lnTo>
                  <a:lnTo>
                    <a:pt x="208939" y="217166"/>
                  </a:lnTo>
                  <a:lnTo>
                    <a:pt x="214303" y="222885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SMARTPenAnnotation70"/>
            <p:cNvSpPr/>
            <p:nvPr/>
          </p:nvSpPr>
          <p:spPr>
            <a:xfrm>
              <a:off x="3517582" y="3368992"/>
              <a:ext cx="180023" cy="214313"/>
            </a:xfrm>
            <a:custGeom>
              <a:avLst/>
              <a:gdLst/>
              <a:ahLst/>
              <a:cxnLst/>
              <a:rect l="0" t="0" r="0" b="0"/>
              <a:pathLst>
                <a:path w="180023" h="214313">
                  <a:moveTo>
                    <a:pt x="180022" y="0"/>
                  </a:moveTo>
                  <a:lnTo>
                    <a:pt x="159623" y="20400"/>
                  </a:lnTo>
                  <a:lnTo>
                    <a:pt x="156897" y="24077"/>
                  </a:lnTo>
                  <a:lnTo>
                    <a:pt x="154129" y="28434"/>
                  </a:lnTo>
                  <a:lnTo>
                    <a:pt x="151330" y="33244"/>
                  </a:lnTo>
                  <a:lnTo>
                    <a:pt x="146607" y="38355"/>
                  </a:lnTo>
                  <a:lnTo>
                    <a:pt x="140600" y="43667"/>
                  </a:lnTo>
                  <a:lnTo>
                    <a:pt x="133738" y="49114"/>
                  </a:lnTo>
                  <a:lnTo>
                    <a:pt x="127259" y="54650"/>
                  </a:lnTo>
                  <a:lnTo>
                    <a:pt x="121034" y="60246"/>
                  </a:lnTo>
                  <a:lnTo>
                    <a:pt x="114979" y="65882"/>
                  </a:lnTo>
                  <a:lnTo>
                    <a:pt x="92806" y="87466"/>
                  </a:lnTo>
                  <a:lnTo>
                    <a:pt x="86635" y="94505"/>
                  </a:lnTo>
                  <a:lnTo>
                    <a:pt x="81570" y="101104"/>
                  </a:lnTo>
                  <a:lnTo>
                    <a:pt x="77240" y="107407"/>
                  </a:lnTo>
                  <a:lnTo>
                    <a:pt x="72448" y="113515"/>
                  </a:lnTo>
                  <a:lnTo>
                    <a:pt x="67349" y="119492"/>
                  </a:lnTo>
                  <a:lnTo>
                    <a:pt x="57555" y="130260"/>
                  </a:lnTo>
                  <a:lnTo>
                    <a:pt x="50028" y="138221"/>
                  </a:lnTo>
                  <a:lnTo>
                    <a:pt x="35884" y="152608"/>
                  </a:lnTo>
                  <a:lnTo>
                    <a:pt x="31542" y="157936"/>
                  </a:lnTo>
                  <a:lnTo>
                    <a:pt x="27696" y="163394"/>
                  </a:lnTo>
                  <a:lnTo>
                    <a:pt x="24179" y="168937"/>
                  </a:lnTo>
                  <a:lnTo>
                    <a:pt x="20882" y="173585"/>
                  </a:lnTo>
                  <a:lnTo>
                    <a:pt x="17732" y="177636"/>
                  </a:lnTo>
                  <a:lnTo>
                    <a:pt x="14679" y="181289"/>
                  </a:lnTo>
                  <a:lnTo>
                    <a:pt x="11691" y="184677"/>
                  </a:lnTo>
                  <a:lnTo>
                    <a:pt x="1727" y="195335"/>
                  </a:lnTo>
                  <a:lnTo>
                    <a:pt x="1152" y="196898"/>
                  </a:lnTo>
                  <a:lnTo>
                    <a:pt x="341" y="202697"/>
                  </a:lnTo>
                  <a:lnTo>
                    <a:pt x="68" y="207679"/>
                  </a:lnTo>
                  <a:lnTo>
                    <a:pt x="0" y="214312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SMARTPenAnnotation71"/>
            <p:cNvSpPr/>
            <p:nvPr/>
          </p:nvSpPr>
          <p:spPr>
            <a:xfrm>
              <a:off x="3860482" y="3454717"/>
              <a:ext cx="308611" cy="8574"/>
            </a:xfrm>
            <a:custGeom>
              <a:avLst/>
              <a:gdLst/>
              <a:ahLst/>
              <a:cxnLst/>
              <a:rect l="0" t="0" r="0" b="0"/>
              <a:pathLst>
                <a:path w="308611" h="8574">
                  <a:moveTo>
                    <a:pt x="0" y="8573"/>
                  </a:moveTo>
                  <a:lnTo>
                    <a:pt x="66227" y="8573"/>
                  </a:lnTo>
                  <a:lnTo>
                    <a:pt x="72727" y="7620"/>
                  </a:lnTo>
                  <a:lnTo>
                    <a:pt x="79917" y="6033"/>
                  </a:lnTo>
                  <a:lnTo>
                    <a:pt x="87568" y="4022"/>
                  </a:lnTo>
                  <a:lnTo>
                    <a:pt x="94574" y="2681"/>
                  </a:lnTo>
                  <a:lnTo>
                    <a:pt x="101149" y="1787"/>
                  </a:lnTo>
                  <a:lnTo>
                    <a:pt x="107438" y="1192"/>
                  </a:lnTo>
                  <a:lnTo>
                    <a:pt x="114488" y="794"/>
                  </a:lnTo>
                  <a:lnTo>
                    <a:pt x="129941" y="353"/>
                  </a:lnTo>
                  <a:lnTo>
                    <a:pt x="168210" y="31"/>
                  </a:lnTo>
                  <a:lnTo>
                    <a:pt x="297461" y="0"/>
                  </a:lnTo>
                  <a:lnTo>
                    <a:pt x="299273" y="953"/>
                  </a:lnTo>
                  <a:lnTo>
                    <a:pt x="301432" y="2540"/>
                  </a:lnTo>
                  <a:lnTo>
                    <a:pt x="308610" y="8573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SMARTPenAnnotation72"/>
            <p:cNvSpPr/>
            <p:nvPr/>
          </p:nvSpPr>
          <p:spPr>
            <a:xfrm>
              <a:off x="4211954" y="3274695"/>
              <a:ext cx="60009" cy="360046"/>
            </a:xfrm>
            <a:custGeom>
              <a:avLst/>
              <a:gdLst/>
              <a:ahLst/>
              <a:cxnLst/>
              <a:rect l="0" t="0" r="0" b="0"/>
              <a:pathLst>
                <a:path w="60009" h="360046">
                  <a:moveTo>
                    <a:pt x="0" y="0"/>
                  </a:moveTo>
                  <a:lnTo>
                    <a:pt x="0" y="11931"/>
                  </a:lnTo>
                  <a:lnTo>
                    <a:pt x="953" y="14622"/>
                  </a:lnTo>
                  <a:lnTo>
                    <a:pt x="2541" y="17368"/>
                  </a:lnTo>
                  <a:lnTo>
                    <a:pt x="4551" y="20151"/>
                  </a:lnTo>
                  <a:lnTo>
                    <a:pt x="5892" y="23911"/>
                  </a:lnTo>
                  <a:lnTo>
                    <a:pt x="7382" y="33170"/>
                  </a:lnTo>
                  <a:lnTo>
                    <a:pt x="8043" y="43635"/>
                  </a:lnTo>
                  <a:lnTo>
                    <a:pt x="8220" y="49092"/>
                  </a:lnTo>
                  <a:lnTo>
                    <a:pt x="8469" y="70426"/>
                  </a:lnTo>
                  <a:lnTo>
                    <a:pt x="9456" y="77430"/>
                  </a:lnTo>
                  <a:lnTo>
                    <a:pt x="11067" y="84005"/>
                  </a:lnTo>
                  <a:lnTo>
                    <a:pt x="13093" y="90293"/>
                  </a:lnTo>
                  <a:lnTo>
                    <a:pt x="14444" y="97343"/>
                  </a:lnTo>
                  <a:lnTo>
                    <a:pt x="15344" y="104900"/>
                  </a:lnTo>
                  <a:lnTo>
                    <a:pt x="15945" y="112796"/>
                  </a:lnTo>
                  <a:lnTo>
                    <a:pt x="16345" y="120917"/>
                  </a:lnTo>
                  <a:lnTo>
                    <a:pt x="16790" y="137561"/>
                  </a:lnTo>
                  <a:lnTo>
                    <a:pt x="17114" y="188630"/>
                  </a:lnTo>
                  <a:lnTo>
                    <a:pt x="18077" y="197191"/>
                  </a:lnTo>
                  <a:lnTo>
                    <a:pt x="19672" y="205755"/>
                  </a:lnTo>
                  <a:lnTo>
                    <a:pt x="21687" y="214323"/>
                  </a:lnTo>
                  <a:lnTo>
                    <a:pt x="23031" y="222892"/>
                  </a:lnTo>
                  <a:lnTo>
                    <a:pt x="23926" y="231462"/>
                  </a:lnTo>
                  <a:lnTo>
                    <a:pt x="24523" y="240033"/>
                  </a:lnTo>
                  <a:lnTo>
                    <a:pt x="24922" y="247652"/>
                  </a:lnTo>
                  <a:lnTo>
                    <a:pt x="25364" y="261197"/>
                  </a:lnTo>
                  <a:lnTo>
                    <a:pt x="26435" y="267476"/>
                  </a:lnTo>
                  <a:lnTo>
                    <a:pt x="28101" y="273567"/>
                  </a:lnTo>
                  <a:lnTo>
                    <a:pt x="30164" y="279533"/>
                  </a:lnTo>
                  <a:lnTo>
                    <a:pt x="32492" y="285415"/>
                  </a:lnTo>
                  <a:lnTo>
                    <a:pt x="34996" y="291241"/>
                  </a:lnTo>
                  <a:lnTo>
                    <a:pt x="37619" y="297031"/>
                  </a:lnTo>
                  <a:lnTo>
                    <a:pt x="39367" y="302795"/>
                  </a:lnTo>
                  <a:lnTo>
                    <a:pt x="40532" y="308544"/>
                  </a:lnTo>
                  <a:lnTo>
                    <a:pt x="41310" y="314280"/>
                  </a:lnTo>
                  <a:lnTo>
                    <a:pt x="41827" y="320010"/>
                  </a:lnTo>
                  <a:lnTo>
                    <a:pt x="42172" y="325735"/>
                  </a:lnTo>
                  <a:lnTo>
                    <a:pt x="42402" y="331456"/>
                  </a:lnTo>
                  <a:lnTo>
                    <a:pt x="43509" y="336224"/>
                  </a:lnTo>
                  <a:lnTo>
                    <a:pt x="45199" y="340354"/>
                  </a:lnTo>
                  <a:lnTo>
                    <a:pt x="47277" y="344060"/>
                  </a:lnTo>
                  <a:lnTo>
                    <a:pt x="48663" y="347483"/>
                  </a:lnTo>
                  <a:lnTo>
                    <a:pt x="50203" y="353827"/>
                  </a:lnTo>
                  <a:lnTo>
                    <a:pt x="51567" y="355899"/>
                  </a:lnTo>
                  <a:lnTo>
                    <a:pt x="53428" y="357281"/>
                  </a:lnTo>
                  <a:lnTo>
                    <a:pt x="60008" y="360045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SMARTPenAnnotation73"/>
            <p:cNvSpPr/>
            <p:nvPr/>
          </p:nvSpPr>
          <p:spPr>
            <a:xfrm>
              <a:off x="4357687" y="3283313"/>
              <a:ext cx="282893" cy="308565"/>
            </a:xfrm>
            <a:custGeom>
              <a:avLst/>
              <a:gdLst/>
              <a:ahLst/>
              <a:cxnLst/>
              <a:rect l="0" t="0" r="0" b="0"/>
              <a:pathLst>
                <a:path w="282893" h="308565">
                  <a:moveTo>
                    <a:pt x="0" y="68534"/>
                  </a:moveTo>
                  <a:lnTo>
                    <a:pt x="4551" y="63983"/>
                  </a:lnTo>
                  <a:lnTo>
                    <a:pt x="5892" y="60738"/>
                  </a:lnTo>
                  <a:lnTo>
                    <a:pt x="7381" y="52052"/>
                  </a:lnTo>
                  <a:lnTo>
                    <a:pt x="8730" y="48973"/>
                  </a:lnTo>
                  <a:lnTo>
                    <a:pt x="10583" y="46921"/>
                  </a:lnTo>
                  <a:lnTo>
                    <a:pt x="15181" y="43688"/>
                  </a:lnTo>
                  <a:lnTo>
                    <a:pt x="20400" y="39077"/>
                  </a:lnTo>
                  <a:lnTo>
                    <a:pt x="28434" y="31312"/>
                  </a:lnTo>
                  <a:lnTo>
                    <a:pt x="33244" y="26574"/>
                  </a:lnTo>
                  <a:lnTo>
                    <a:pt x="38355" y="22463"/>
                  </a:lnTo>
                  <a:lnTo>
                    <a:pt x="43668" y="18770"/>
                  </a:lnTo>
                  <a:lnTo>
                    <a:pt x="49114" y="15356"/>
                  </a:lnTo>
                  <a:lnTo>
                    <a:pt x="54650" y="12127"/>
                  </a:lnTo>
                  <a:lnTo>
                    <a:pt x="60246" y="9022"/>
                  </a:lnTo>
                  <a:lnTo>
                    <a:pt x="65882" y="5999"/>
                  </a:lnTo>
                  <a:lnTo>
                    <a:pt x="71544" y="3984"/>
                  </a:lnTo>
                  <a:lnTo>
                    <a:pt x="77223" y="2641"/>
                  </a:lnTo>
                  <a:lnTo>
                    <a:pt x="82915" y="1745"/>
                  </a:lnTo>
                  <a:lnTo>
                    <a:pt x="88614" y="1148"/>
                  </a:lnTo>
                  <a:lnTo>
                    <a:pt x="94318" y="750"/>
                  </a:lnTo>
                  <a:lnTo>
                    <a:pt x="100026" y="485"/>
                  </a:lnTo>
                  <a:lnTo>
                    <a:pt x="113989" y="190"/>
                  </a:lnTo>
                  <a:lnTo>
                    <a:pt x="141685" y="0"/>
                  </a:lnTo>
                  <a:lnTo>
                    <a:pt x="147796" y="938"/>
                  </a:lnTo>
                  <a:lnTo>
                    <a:pt x="153776" y="2515"/>
                  </a:lnTo>
                  <a:lnTo>
                    <a:pt x="159667" y="4519"/>
                  </a:lnTo>
                  <a:lnTo>
                    <a:pt x="165500" y="6807"/>
                  </a:lnTo>
                  <a:lnTo>
                    <a:pt x="171293" y="9285"/>
                  </a:lnTo>
                  <a:lnTo>
                    <a:pt x="182810" y="14579"/>
                  </a:lnTo>
                  <a:lnTo>
                    <a:pt x="194279" y="20107"/>
                  </a:lnTo>
                  <a:lnTo>
                    <a:pt x="199051" y="22914"/>
                  </a:lnTo>
                  <a:lnTo>
                    <a:pt x="206895" y="28573"/>
                  </a:lnTo>
                  <a:lnTo>
                    <a:pt x="213556" y="36804"/>
                  </a:lnTo>
                  <a:lnTo>
                    <a:pt x="216665" y="41666"/>
                  </a:lnTo>
                  <a:lnTo>
                    <a:pt x="219691" y="46812"/>
                  </a:lnTo>
                  <a:lnTo>
                    <a:pt x="222661" y="52148"/>
                  </a:lnTo>
                  <a:lnTo>
                    <a:pt x="225593" y="57610"/>
                  </a:lnTo>
                  <a:lnTo>
                    <a:pt x="227548" y="63156"/>
                  </a:lnTo>
                  <a:lnTo>
                    <a:pt x="228851" y="68759"/>
                  </a:lnTo>
                  <a:lnTo>
                    <a:pt x="229720" y="74399"/>
                  </a:lnTo>
                  <a:lnTo>
                    <a:pt x="230299" y="80064"/>
                  </a:lnTo>
                  <a:lnTo>
                    <a:pt x="230685" y="85746"/>
                  </a:lnTo>
                  <a:lnTo>
                    <a:pt x="230942" y="91439"/>
                  </a:lnTo>
                  <a:lnTo>
                    <a:pt x="230162" y="98091"/>
                  </a:lnTo>
                  <a:lnTo>
                    <a:pt x="228689" y="105384"/>
                  </a:lnTo>
                  <a:lnTo>
                    <a:pt x="226754" y="113103"/>
                  </a:lnTo>
                  <a:lnTo>
                    <a:pt x="225465" y="120154"/>
                  </a:lnTo>
                  <a:lnTo>
                    <a:pt x="224605" y="126760"/>
                  </a:lnTo>
                  <a:lnTo>
                    <a:pt x="224031" y="133069"/>
                  </a:lnTo>
                  <a:lnTo>
                    <a:pt x="222697" y="140132"/>
                  </a:lnTo>
                  <a:lnTo>
                    <a:pt x="220855" y="147699"/>
                  </a:lnTo>
                  <a:lnTo>
                    <a:pt x="218673" y="155601"/>
                  </a:lnTo>
                  <a:lnTo>
                    <a:pt x="215315" y="163726"/>
                  </a:lnTo>
                  <a:lnTo>
                    <a:pt x="211171" y="172000"/>
                  </a:lnTo>
                  <a:lnTo>
                    <a:pt x="206503" y="180374"/>
                  </a:lnTo>
                  <a:lnTo>
                    <a:pt x="201486" y="188814"/>
                  </a:lnTo>
                  <a:lnTo>
                    <a:pt x="186277" y="213392"/>
                  </a:lnTo>
                  <a:lnTo>
                    <a:pt x="182287" y="220351"/>
                  </a:lnTo>
                  <a:lnTo>
                    <a:pt x="178675" y="226895"/>
                  </a:lnTo>
                  <a:lnTo>
                    <a:pt x="174362" y="233164"/>
                  </a:lnTo>
                  <a:lnTo>
                    <a:pt x="169581" y="239247"/>
                  </a:lnTo>
                  <a:lnTo>
                    <a:pt x="164489" y="245208"/>
                  </a:lnTo>
                  <a:lnTo>
                    <a:pt x="159189" y="251087"/>
                  </a:lnTo>
                  <a:lnTo>
                    <a:pt x="148221" y="262698"/>
                  </a:lnTo>
                  <a:lnTo>
                    <a:pt x="129292" y="282075"/>
                  </a:lnTo>
                  <a:lnTo>
                    <a:pt x="117297" y="294124"/>
                  </a:lnTo>
                  <a:lnTo>
                    <a:pt x="114393" y="296080"/>
                  </a:lnTo>
                  <a:lnTo>
                    <a:pt x="108626" y="298253"/>
                  </a:lnTo>
                  <a:lnTo>
                    <a:pt x="100025" y="299476"/>
                  </a:lnTo>
                  <a:lnTo>
                    <a:pt x="94800" y="299946"/>
                  </a:lnTo>
                  <a:lnTo>
                    <a:pt x="94342" y="292607"/>
                  </a:lnTo>
                  <a:lnTo>
                    <a:pt x="95279" y="292211"/>
                  </a:lnTo>
                  <a:lnTo>
                    <a:pt x="98861" y="291771"/>
                  </a:lnTo>
                  <a:lnTo>
                    <a:pt x="101150" y="290701"/>
                  </a:lnTo>
                  <a:lnTo>
                    <a:pt x="108922" y="285597"/>
                  </a:lnTo>
                  <a:lnTo>
                    <a:pt x="114450" y="284069"/>
                  </a:lnTo>
                  <a:lnTo>
                    <a:pt x="122622" y="283390"/>
                  </a:lnTo>
                  <a:lnTo>
                    <a:pt x="132604" y="283088"/>
                  </a:lnTo>
                  <a:lnTo>
                    <a:pt x="172660" y="282856"/>
                  </a:lnTo>
                  <a:lnTo>
                    <a:pt x="186942" y="282849"/>
                  </a:lnTo>
                  <a:lnTo>
                    <a:pt x="192256" y="283801"/>
                  </a:lnTo>
                  <a:lnTo>
                    <a:pt x="197703" y="285388"/>
                  </a:lnTo>
                  <a:lnTo>
                    <a:pt x="203240" y="287398"/>
                  </a:lnTo>
                  <a:lnTo>
                    <a:pt x="208836" y="288739"/>
                  </a:lnTo>
                  <a:lnTo>
                    <a:pt x="214471" y="289632"/>
                  </a:lnTo>
                  <a:lnTo>
                    <a:pt x="220133" y="290228"/>
                  </a:lnTo>
                  <a:lnTo>
                    <a:pt x="225813" y="291577"/>
                  </a:lnTo>
                  <a:lnTo>
                    <a:pt x="231504" y="293429"/>
                  </a:lnTo>
                  <a:lnTo>
                    <a:pt x="237204" y="295617"/>
                  </a:lnTo>
                  <a:lnTo>
                    <a:pt x="241956" y="297075"/>
                  </a:lnTo>
                  <a:lnTo>
                    <a:pt x="249776" y="298695"/>
                  </a:lnTo>
                  <a:lnTo>
                    <a:pt x="254148" y="299128"/>
                  </a:lnTo>
                  <a:lnTo>
                    <a:pt x="258966" y="299415"/>
                  </a:lnTo>
                  <a:lnTo>
                    <a:pt x="264084" y="299607"/>
                  </a:lnTo>
                  <a:lnTo>
                    <a:pt x="268449" y="300688"/>
                  </a:lnTo>
                  <a:lnTo>
                    <a:pt x="272311" y="302361"/>
                  </a:lnTo>
                  <a:lnTo>
                    <a:pt x="282892" y="308564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SMARTPenAnnotation74"/>
            <p:cNvSpPr/>
            <p:nvPr/>
          </p:nvSpPr>
          <p:spPr>
            <a:xfrm>
              <a:off x="4726304" y="3351847"/>
              <a:ext cx="214314" cy="274321"/>
            </a:xfrm>
            <a:custGeom>
              <a:avLst/>
              <a:gdLst/>
              <a:ahLst/>
              <a:cxnLst/>
              <a:rect l="0" t="0" r="0" b="0"/>
              <a:pathLst>
                <a:path w="214314" h="274321">
                  <a:moveTo>
                    <a:pt x="0" y="0"/>
                  </a:moveTo>
                  <a:lnTo>
                    <a:pt x="0" y="4551"/>
                  </a:lnTo>
                  <a:lnTo>
                    <a:pt x="953" y="5892"/>
                  </a:lnTo>
                  <a:lnTo>
                    <a:pt x="2541" y="6785"/>
                  </a:lnTo>
                  <a:lnTo>
                    <a:pt x="4551" y="7381"/>
                  </a:lnTo>
                  <a:lnTo>
                    <a:pt x="5892" y="8731"/>
                  </a:lnTo>
                  <a:lnTo>
                    <a:pt x="6786" y="10583"/>
                  </a:lnTo>
                  <a:lnTo>
                    <a:pt x="7382" y="12770"/>
                  </a:lnTo>
                  <a:lnTo>
                    <a:pt x="10584" y="17741"/>
                  </a:lnTo>
                  <a:lnTo>
                    <a:pt x="12771" y="20400"/>
                  </a:lnTo>
                  <a:lnTo>
                    <a:pt x="14229" y="23125"/>
                  </a:lnTo>
                  <a:lnTo>
                    <a:pt x="15849" y="28693"/>
                  </a:lnTo>
                  <a:lnTo>
                    <a:pt x="19110" y="36882"/>
                  </a:lnTo>
                  <a:lnTo>
                    <a:pt x="21312" y="41733"/>
                  </a:lnTo>
                  <a:lnTo>
                    <a:pt x="24686" y="46872"/>
                  </a:lnTo>
                  <a:lnTo>
                    <a:pt x="28840" y="52203"/>
                  </a:lnTo>
                  <a:lnTo>
                    <a:pt x="33515" y="57662"/>
                  </a:lnTo>
                  <a:lnTo>
                    <a:pt x="38535" y="62254"/>
                  </a:lnTo>
                  <a:lnTo>
                    <a:pt x="43788" y="66268"/>
                  </a:lnTo>
                  <a:lnTo>
                    <a:pt x="49194" y="69896"/>
                  </a:lnTo>
                  <a:lnTo>
                    <a:pt x="53752" y="74220"/>
                  </a:lnTo>
                  <a:lnTo>
                    <a:pt x="57742" y="79007"/>
                  </a:lnTo>
                  <a:lnTo>
                    <a:pt x="61355" y="84104"/>
                  </a:lnTo>
                  <a:lnTo>
                    <a:pt x="65668" y="89407"/>
                  </a:lnTo>
                  <a:lnTo>
                    <a:pt x="70450" y="94847"/>
                  </a:lnTo>
                  <a:lnTo>
                    <a:pt x="75542" y="100379"/>
                  </a:lnTo>
                  <a:lnTo>
                    <a:pt x="80841" y="106924"/>
                  </a:lnTo>
                  <a:lnTo>
                    <a:pt x="86279" y="114146"/>
                  </a:lnTo>
                  <a:lnTo>
                    <a:pt x="91810" y="121817"/>
                  </a:lnTo>
                  <a:lnTo>
                    <a:pt x="97402" y="128836"/>
                  </a:lnTo>
                  <a:lnTo>
                    <a:pt x="103035" y="135421"/>
                  </a:lnTo>
                  <a:lnTo>
                    <a:pt x="108695" y="141716"/>
                  </a:lnTo>
                  <a:lnTo>
                    <a:pt x="113421" y="147817"/>
                  </a:lnTo>
                  <a:lnTo>
                    <a:pt x="117524" y="153790"/>
                  </a:lnTo>
                  <a:lnTo>
                    <a:pt x="121212" y="159677"/>
                  </a:lnTo>
                  <a:lnTo>
                    <a:pt x="125576" y="165506"/>
                  </a:lnTo>
                  <a:lnTo>
                    <a:pt x="130390" y="171298"/>
                  </a:lnTo>
                  <a:lnTo>
                    <a:pt x="135504" y="177063"/>
                  </a:lnTo>
                  <a:lnTo>
                    <a:pt x="139866" y="182812"/>
                  </a:lnTo>
                  <a:lnTo>
                    <a:pt x="143727" y="188550"/>
                  </a:lnTo>
                  <a:lnTo>
                    <a:pt x="147253" y="194280"/>
                  </a:lnTo>
                  <a:lnTo>
                    <a:pt x="150557" y="200005"/>
                  </a:lnTo>
                  <a:lnTo>
                    <a:pt x="156767" y="211446"/>
                  </a:lnTo>
                  <a:lnTo>
                    <a:pt x="160709" y="217164"/>
                  </a:lnTo>
                  <a:lnTo>
                    <a:pt x="165242" y="222881"/>
                  </a:lnTo>
                  <a:lnTo>
                    <a:pt x="170169" y="228598"/>
                  </a:lnTo>
                  <a:lnTo>
                    <a:pt x="178183" y="237489"/>
                  </a:lnTo>
                  <a:lnTo>
                    <a:pt x="184921" y="244616"/>
                  </a:lnTo>
                  <a:lnTo>
                    <a:pt x="202811" y="262791"/>
                  </a:lnTo>
                  <a:lnTo>
                    <a:pt x="214313" y="27432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SMARTPenAnnotation75"/>
            <p:cNvSpPr/>
            <p:nvPr/>
          </p:nvSpPr>
          <p:spPr>
            <a:xfrm>
              <a:off x="4769167" y="3394710"/>
              <a:ext cx="145734" cy="231458"/>
            </a:xfrm>
            <a:custGeom>
              <a:avLst/>
              <a:gdLst/>
              <a:ahLst/>
              <a:cxnLst/>
              <a:rect l="0" t="0" r="0" b="0"/>
              <a:pathLst>
                <a:path w="145734" h="231458">
                  <a:moveTo>
                    <a:pt x="145733" y="0"/>
                  </a:moveTo>
                  <a:lnTo>
                    <a:pt x="145733" y="4551"/>
                  </a:lnTo>
                  <a:lnTo>
                    <a:pt x="144780" y="6844"/>
                  </a:lnTo>
                  <a:lnTo>
                    <a:pt x="141182" y="11932"/>
                  </a:lnTo>
                  <a:lnTo>
                    <a:pt x="138889" y="14622"/>
                  </a:lnTo>
                  <a:lnTo>
                    <a:pt x="136407" y="17368"/>
                  </a:lnTo>
                  <a:lnTo>
                    <a:pt x="133801" y="20151"/>
                  </a:lnTo>
                  <a:lnTo>
                    <a:pt x="132063" y="23911"/>
                  </a:lnTo>
                  <a:lnTo>
                    <a:pt x="130905" y="28323"/>
                  </a:lnTo>
                  <a:lnTo>
                    <a:pt x="130132" y="33169"/>
                  </a:lnTo>
                  <a:lnTo>
                    <a:pt x="127712" y="38305"/>
                  </a:lnTo>
                  <a:lnTo>
                    <a:pt x="124194" y="43634"/>
                  </a:lnTo>
                  <a:lnTo>
                    <a:pt x="119944" y="49092"/>
                  </a:lnTo>
                  <a:lnTo>
                    <a:pt x="115205" y="55588"/>
                  </a:lnTo>
                  <a:lnTo>
                    <a:pt x="104860" y="70426"/>
                  </a:lnTo>
                  <a:lnTo>
                    <a:pt x="88326" y="94844"/>
                  </a:lnTo>
                  <a:lnTo>
                    <a:pt x="83649" y="102282"/>
                  </a:lnTo>
                  <a:lnTo>
                    <a:pt x="79578" y="109145"/>
                  </a:lnTo>
                  <a:lnTo>
                    <a:pt x="75912" y="115626"/>
                  </a:lnTo>
                  <a:lnTo>
                    <a:pt x="72516" y="122804"/>
                  </a:lnTo>
                  <a:lnTo>
                    <a:pt x="69299" y="130446"/>
                  </a:lnTo>
                  <a:lnTo>
                    <a:pt x="66202" y="138399"/>
                  </a:lnTo>
                  <a:lnTo>
                    <a:pt x="62232" y="145606"/>
                  </a:lnTo>
                  <a:lnTo>
                    <a:pt x="57681" y="152316"/>
                  </a:lnTo>
                  <a:lnTo>
                    <a:pt x="52741" y="158694"/>
                  </a:lnTo>
                  <a:lnTo>
                    <a:pt x="48496" y="164851"/>
                  </a:lnTo>
                  <a:lnTo>
                    <a:pt x="44713" y="170860"/>
                  </a:lnTo>
                  <a:lnTo>
                    <a:pt x="41239" y="176772"/>
                  </a:lnTo>
                  <a:lnTo>
                    <a:pt x="37970" y="181665"/>
                  </a:lnTo>
                  <a:lnTo>
                    <a:pt x="34838" y="185880"/>
                  </a:lnTo>
                  <a:lnTo>
                    <a:pt x="31798" y="189642"/>
                  </a:lnTo>
                  <a:lnTo>
                    <a:pt x="28819" y="194056"/>
                  </a:lnTo>
                  <a:lnTo>
                    <a:pt x="25880" y="198903"/>
                  </a:lnTo>
                  <a:lnTo>
                    <a:pt x="22968" y="204039"/>
                  </a:lnTo>
                  <a:lnTo>
                    <a:pt x="20075" y="208416"/>
                  </a:lnTo>
                  <a:lnTo>
                    <a:pt x="17193" y="212286"/>
                  </a:lnTo>
                  <a:lnTo>
                    <a:pt x="10276" y="220791"/>
                  </a:lnTo>
                  <a:lnTo>
                    <a:pt x="6789" y="224494"/>
                  </a:lnTo>
                  <a:lnTo>
                    <a:pt x="0" y="231457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SMARTPenAnnotation76"/>
            <p:cNvSpPr/>
            <p:nvPr/>
          </p:nvSpPr>
          <p:spPr>
            <a:xfrm>
              <a:off x="5086350" y="3480435"/>
              <a:ext cx="222885" cy="8573"/>
            </a:xfrm>
            <a:custGeom>
              <a:avLst/>
              <a:gdLst/>
              <a:ahLst/>
              <a:cxnLst/>
              <a:rect l="0" t="0" r="0" b="0"/>
              <a:pathLst>
                <a:path w="222885" h="8573">
                  <a:moveTo>
                    <a:pt x="0" y="8572"/>
                  </a:moveTo>
                  <a:lnTo>
                    <a:pt x="7380" y="1191"/>
                  </a:lnTo>
                  <a:lnTo>
                    <a:pt x="9683" y="794"/>
                  </a:lnTo>
                  <a:lnTo>
                    <a:pt x="13122" y="529"/>
                  </a:lnTo>
                  <a:lnTo>
                    <a:pt x="17321" y="352"/>
                  </a:lnTo>
                  <a:lnTo>
                    <a:pt x="27065" y="157"/>
                  </a:lnTo>
                  <a:lnTo>
                    <a:pt x="222884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SMARTPenAnnotation77"/>
            <p:cNvSpPr/>
            <p:nvPr/>
          </p:nvSpPr>
          <p:spPr>
            <a:xfrm>
              <a:off x="5334952" y="3300809"/>
              <a:ext cx="265749" cy="299642"/>
            </a:xfrm>
            <a:custGeom>
              <a:avLst/>
              <a:gdLst/>
              <a:ahLst/>
              <a:cxnLst/>
              <a:rect l="0" t="0" r="0" b="0"/>
              <a:pathLst>
                <a:path w="265749" h="299642">
                  <a:moveTo>
                    <a:pt x="0" y="51038"/>
                  </a:moveTo>
                  <a:lnTo>
                    <a:pt x="0" y="46487"/>
                  </a:lnTo>
                  <a:lnTo>
                    <a:pt x="953" y="44194"/>
                  </a:lnTo>
                  <a:lnTo>
                    <a:pt x="5892" y="36416"/>
                  </a:lnTo>
                  <a:lnTo>
                    <a:pt x="7381" y="30887"/>
                  </a:lnTo>
                  <a:lnTo>
                    <a:pt x="9683" y="28079"/>
                  </a:lnTo>
                  <a:lnTo>
                    <a:pt x="17321" y="22419"/>
                  </a:lnTo>
                  <a:lnTo>
                    <a:pt x="24526" y="16728"/>
                  </a:lnTo>
                  <a:lnTo>
                    <a:pt x="27781" y="13878"/>
                  </a:lnTo>
                  <a:lnTo>
                    <a:pt x="31856" y="11977"/>
                  </a:lnTo>
                  <a:lnTo>
                    <a:pt x="36477" y="10710"/>
                  </a:lnTo>
                  <a:lnTo>
                    <a:pt x="41463" y="9865"/>
                  </a:lnTo>
                  <a:lnTo>
                    <a:pt x="46692" y="8349"/>
                  </a:lnTo>
                  <a:lnTo>
                    <a:pt x="52083" y="6386"/>
                  </a:lnTo>
                  <a:lnTo>
                    <a:pt x="57582" y="4125"/>
                  </a:lnTo>
                  <a:lnTo>
                    <a:pt x="63153" y="2618"/>
                  </a:lnTo>
                  <a:lnTo>
                    <a:pt x="68772" y="1613"/>
                  </a:lnTo>
                  <a:lnTo>
                    <a:pt x="74423" y="943"/>
                  </a:lnTo>
                  <a:lnTo>
                    <a:pt x="80096" y="496"/>
                  </a:lnTo>
                  <a:lnTo>
                    <a:pt x="85782" y="199"/>
                  </a:lnTo>
                  <a:lnTo>
                    <a:pt x="91478" y="0"/>
                  </a:lnTo>
                  <a:lnTo>
                    <a:pt x="97180" y="820"/>
                  </a:lnTo>
                  <a:lnTo>
                    <a:pt x="102887" y="2320"/>
                  </a:lnTo>
                  <a:lnTo>
                    <a:pt x="108596" y="4272"/>
                  </a:lnTo>
                  <a:lnTo>
                    <a:pt x="114308" y="5573"/>
                  </a:lnTo>
                  <a:lnTo>
                    <a:pt x="120020" y="6441"/>
                  </a:lnTo>
                  <a:lnTo>
                    <a:pt x="125733" y="7019"/>
                  </a:lnTo>
                  <a:lnTo>
                    <a:pt x="131448" y="8357"/>
                  </a:lnTo>
                  <a:lnTo>
                    <a:pt x="137162" y="10202"/>
                  </a:lnTo>
                  <a:lnTo>
                    <a:pt x="142876" y="12384"/>
                  </a:lnTo>
                  <a:lnTo>
                    <a:pt x="148591" y="15743"/>
                  </a:lnTo>
                  <a:lnTo>
                    <a:pt x="154305" y="19889"/>
                  </a:lnTo>
                  <a:lnTo>
                    <a:pt x="160020" y="24557"/>
                  </a:lnTo>
                  <a:lnTo>
                    <a:pt x="164783" y="29574"/>
                  </a:lnTo>
                  <a:lnTo>
                    <a:pt x="168910" y="34824"/>
                  </a:lnTo>
                  <a:lnTo>
                    <a:pt x="172614" y="40228"/>
                  </a:lnTo>
                  <a:lnTo>
                    <a:pt x="179270" y="48774"/>
                  </a:lnTo>
                  <a:lnTo>
                    <a:pt x="182379" y="52386"/>
                  </a:lnTo>
                  <a:lnTo>
                    <a:pt x="184451" y="57652"/>
                  </a:lnTo>
                  <a:lnTo>
                    <a:pt x="185832" y="64020"/>
                  </a:lnTo>
                  <a:lnTo>
                    <a:pt x="186753" y="71123"/>
                  </a:lnTo>
                  <a:lnTo>
                    <a:pt x="187367" y="77763"/>
                  </a:lnTo>
                  <a:lnTo>
                    <a:pt x="187776" y="84095"/>
                  </a:lnTo>
                  <a:lnTo>
                    <a:pt x="188049" y="90221"/>
                  </a:lnTo>
                  <a:lnTo>
                    <a:pt x="190136" y="97162"/>
                  </a:lnTo>
                  <a:lnTo>
                    <a:pt x="193433" y="104648"/>
                  </a:lnTo>
                  <a:lnTo>
                    <a:pt x="197535" y="112495"/>
                  </a:lnTo>
                  <a:lnTo>
                    <a:pt x="200270" y="119632"/>
                  </a:lnTo>
                  <a:lnTo>
                    <a:pt x="202094" y="126295"/>
                  </a:lnTo>
                  <a:lnTo>
                    <a:pt x="203309" y="132642"/>
                  </a:lnTo>
                  <a:lnTo>
                    <a:pt x="202215" y="139730"/>
                  </a:lnTo>
                  <a:lnTo>
                    <a:pt x="199579" y="147314"/>
                  </a:lnTo>
                  <a:lnTo>
                    <a:pt x="195918" y="155227"/>
                  </a:lnTo>
                  <a:lnTo>
                    <a:pt x="192524" y="163360"/>
                  </a:lnTo>
                  <a:lnTo>
                    <a:pt x="189310" y="171639"/>
                  </a:lnTo>
                  <a:lnTo>
                    <a:pt x="186214" y="180016"/>
                  </a:lnTo>
                  <a:lnTo>
                    <a:pt x="183198" y="187506"/>
                  </a:lnTo>
                  <a:lnTo>
                    <a:pt x="180235" y="194404"/>
                  </a:lnTo>
                  <a:lnTo>
                    <a:pt x="177306" y="200908"/>
                  </a:lnTo>
                  <a:lnTo>
                    <a:pt x="173449" y="207149"/>
                  </a:lnTo>
                  <a:lnTo>
                    <a:pt x="168973" y="213214"/>
                  </a:lnTo>
                  <a:lnTo>
                    <a:pt x="164084" y="219163"/>
                  </a:lnTo>
                  <a:lnTo>
                    <a:pt x="158919" y="225034"/>
                  </a:lnTo>
                  <a:lnTo>
                    <a:pt x="153571" y="230853"/>
                  </a:lnTo>
                  <a:lnTo>
                    <a:pt x="142549" y="242398"/>
                  </a:lnTo>
                  <a:lnTo>
                    <a:pt x="131300" y="253880"/>
                  </a:lnTo>
                  <a:lnTo>
                    <a:pt x="125633" y="258656"/>
                  </a:lnTo>
                  <a:lnTo>
                    <a:pt x="119951" y="262792"/>
                  </a:lnTo>
                  <a:lnTo>
                    <a:pt x="114258" y="266503"/>
                  </a:lnTo>
                  <a:lnTo>
                    <a:pt x="109509" y="269928"/>
                  </a:lnTo>
                  <a:lnTo>
                    <a:pt x="101693" y="276276"/>
                  </a:lnTo>
                  <a:lnTo>
                    <a:pt x="97323" y="279301"/>
                  </a:lnTo>
                  <a:lnTo>
                    <a:pt x="92505" y="282271"/>
                  </a:lnTo>
                  <a:lnTo>
                    <a:pt x="87387" y="285203"/>
                  </a:lnTo>
                  <a:lnTo>
                    <a:pt x="82071" y="287158"/>
                  </a:lnTo>
                  <a:lnTo>
                    <a:pt x="76621" y="288462"/>
                  </a:lnTo>
                  <a:lnTo>
                    <a:pt x="71084" y="289330"/>
                  </a:lnTo>
                  <a:lnTo>
                    <a:pt x="66439" y="289910"/>
                  </a:lnTo>
                  <a:lnTo>
                    <a:pt x="58739" y="290553"/>
                  </a:lnTo>
                  <a:lnTo>
                    <a:pt x="52141" y="290839"/>
                  </a:lnTo>
                  <a:lnTo>
                    <a:pt x="49048" y="290915"/>
                  </a:lnTo>
                  <a:lnTo>
                    <a:pt x="46986" y="290014"/>
                  </a:lnTo>
                  <a:lnTo>
                    <a:pt x="45612" y="288460"/>
                  </a:lnTo>
                  <a:lnTo>
                    <a:pt x="44695" y="286472"/>
                  </a:lnTo>
                  <a:lnTo>
                    <a:pt x="38855" y="279123"/>
                  </a:lnTo>
                  <a:lnTo>
                    <a:pt x="31092" y="270913"/>
                  </a:lnTo>
                  <a:lnTo>
                    <a:pt x="30253" y="268106"/>
                  </a:lnTo>
                  <a:lnTo>
                    <a:pt x="30646" y="265283"/>
                  </a:lnTo>
                  <a:lnTo>
                    <a:pt x="31861" y="262448"/>
                  </a:lnTo>
                  <a:lnTo>
                    <a:pt x="38121" y="253907"/>
                  </a:lnTo>
                  <a:lnTo>
                    <a:pt x="40654" y="252007"/>
                  </a:lnTo>
                  <a:lnTo>
                    <a:pt x="48770" y="248379"/>
                  </a:lnTo>
                  <a:lnTo>
                    <a:pt x="54378" y="244155"/>
                  </a:lnTo>
                  <a:lnTo>
                    <a:pt x="62585" y="239103"/>
                  </a:lnTo>
                  <a:lnTo>
                    <a:pt x="67441" y="236422"/>
                  </a:lnTo>
                  <a:lnTo>
                    <a:pt x="72583" y="234635"/>
                  </a:lnTo>
                  <a:lnTo>
                    <a:pt x="77916" y="233444"/>
                  </a:lnTo>
                  <a:lnTo>
                    <a:pt x="83377" y="232649"/>
                  </a:lnTo>
                  <a:lnTo>
                    <a:pt x="89875" y="231167"/>
                  </a:lnTo>
                  <a:lnTo>
                    <a:pt x="97064" y="229227"/>
                  </a:lnTo>
                  <a:lnTo>
                    <a:pt x="104714" y="226981"/>
                  </a:lnTo>
                  <a:lnTo>
                    <a:pt x="111719" y="226436"/>
                  </a:lnTo>
                  <a:lnTo>
                    <a:pt x="118294" y="227025"/>
                  </a:lnTo>
                  <a:lnTo>
                    <a:pt x="124583" y="228370"/>
                  </a:lnTo>
                  <a:lnTo>
                    <a:pt x="131633" y="229267"/>
                  </a:lnTo>
                  <a:lnTo>
                    <a:pt x="139190" y="229865"/>
                  </a:lnTo>
                  <a:lnTo>
                    <a:pt x="147086" y="230263"/>
                  </a:lnTo>
                  <a:lnTo>
                    <a:pt x="154255" y="231482"/>
                  </a:lnTo>
                  <a:lnTo>
                    <a:pt x="160939" y="233246"/>
                  </a:lnTo>
                  <a:lnTo>
                    <a:pt x="167300" y="235375"/>
                  </a:lnTo>
                  <a:lnTo>
                    <a:pt x="173446" y="237747"/>
                  </a:lnTo>
                  <a:lnTo>
                    <a:pt x="179448" y="240281"/>
                  </a:lnTo>
                  <a:lnTo>
                    <a:pt x="185355" y="242922"/>
                  </a:lnTo>
                  <a:lnTo>
                    <a:pt x="190245" y="245636"/>
                  </a:lnTo>
                  <a:lnTo>
                    <a:pt x="202630" y="254006"/>
                  </a:lnTo>
                  <a:lnTo>
                    <a:pt x="207477" y="256835"/>
                  </a:lnTo>
                  <a:lnTo>
                    <a:pt x="212613" y="259674"/>
                  </a:lnTo>
                  <a:lnTo>
                    <a:pt x="217942" y="261566"/>
                  </a:lnTo>
                  <a:lnTo>
                    <a:pt x="223400" y="262828"/>
                  </a:lnTo>
                  <a:lnTo>
                    <a:pt x="228944" y="263668"/>
                  </a:lnTo>
                  <a:lnTo>
                    <a:pt x="233591" y="266134"/>
                  </a:lnTo>
                  <a:lnTo>
                    <a:pt x="241296" y="273954"/>
                  </a:lnTo>
                  <a:lnTo>
                    <a:pt x="244684" y="276801"/>
                  </a:lnTo>
                  <a:lnTo>
                    <a:pt x="254003" y="281761"/>
                  </a:lnTo>
                  <a:lnTo>
                    <a:pt x="259892" y="286296"/>
                  </a:lnTo>
                  <a:lnTo>
                    <a:pt x="261844" y="288840"/>
                  </a:lnTo>
                  <a:lnTo>
                    <a:pt x="263145" y="291488"/>
                  </a:lnTo>
                  <a:lnTo>
                    <a:pt x="265748" y="299641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SMARTPenAnnotation78"/>
            <p:cNvSpPr/>
            <p:nvPr/>
          </p:nvSpPr>
          <p:spPr>
            <a:xfrm>
              <a:off x="5660707" y="3300443"/>
              <a:ext cx="197169" cy="137121"/>
            </a:xfrm>
            <a:custGeom>
              <a:avLst/>
              <a:gdLst/>
              <a:ahLst/>
              <a:cxnLst/>
              <a:rect l="0" t="0" r="0" b="0"/>
              <a:pathLst>
                <a:path w="197169" h="137121">
                  <a:moveTo>
                    <a:pt x="0" y="8542"/>
                  </a:moveTo>
                  <a:lnTo>
                    <a:pt x="0" y="322"/>
                  </a:lnTo>
                  <a:lnTo>
                    <a:pt x="5892" y="39"/>
                  </a:lnTo>
                  <a:lnTo>
                    <a:pt x="7381" y="0"/>
                  </a:lnTo>
                  <a:lnTo>
                    <a:pt x="7778" y="942"/>
                  </a:lnTo>
                  <a:lnTo>
                    <a:pt x="8219" y="4529"/>
                  </a:lnTo>
                  <a:lnTo>
                    <a:pt x="9290" y="6819"/>
                  </a:lnTo>
                  <a:lnTo>
                    <a:pt x="10956" y="9298"/>
                  </a:lnTo>
                  <a:lnTo>
                    <a:pt x="13019" y="11904"/>
                  </a:lnTo>
                  <a:lnTo>
                    <a:pt x="14395" y="14593"/>
                  </a:lnTo>
                  <a:lnTo>
                    <a:pt x="15311" y="17338"/>
                  </a:lnTo>
                  <a:lnTo>
                    <a:pt x="15923" y="20121"/>
                  </a:lnTo>
                  <a:lnTo>
                    <a:pt x="16330" y="22929"/>
                  </a:lnTo>
                  <a:lnTo>
                    <a:pt x="16602" y="25753"/>
                  </a:lnTo>
                  <a:lnTo>
                    <a:pt x="16783" y="28588"/>
                  </a:lnTo>
                  <a:lnTo>
                    <a:pt x="16984" y="36819"/>
                  </a:lnTo>
                  <a:lnTo>
                    <a:pt x="17135" y="67033"/>
                  </a:lnTo>
                  <a:lnTo>
                    <a:pt x="16186" y="72301"/>
                  </a:lnTo>
                  <a:lnTo>
                    <a:pt x="14601" y="77718"/>
                  </a:lnTo>
                  <a:lnTo>
                    <a:pt x="12592" y="83234"/>
                  </a:lnTo>
                  <a:lnTo>
                    <a:pt x="11252" y="88817"/>
                  </a:lnTo>
                  <a:lnTo>
                    <a:pt x="10359" y="94443"/>
                  </a:lnTo>
                  <a:lnTo>
                    <a:pt x="9763" y="100099"/>
                  </a:lnTo>
                  <a:lnTo>
                    <a:pt x="8414" y="104823"/>
                  </a:lnTo>
                  <a:lnTo>
                    <a:pt x="6562" y="108924"/>
                  </a:lnTo>
                  <a:lnTo>
                    <a:pt x="4375" y="112611"/>
                  </a:lnTo>
                  <a:lnTo>
                    <a:pt x="5774" y="116021"/>
                  </a:lnTo>
                  <a:lnTo>
                    <a:pt x="9565" y="119247"/>
                  </a:lnTo>
                  <a:lnTo>
                    <a:pt x="24772" y="128012"/>
                  </a:lnTo>
                  <a:lnTo>
                    <a:pt x="27838" y="130854"/>
                  </a:lnTo>
                  <a:lnTo>
                    <a:pt x="33016" y="135889"/>
                  </a:lnTo>
                  <a:lnTo>
                    <a:pt x="36264" y="136578"/>
                  </a:lnTo>
                  <a:lnTo>
                    <a:pt x="40882" y="136884"/>
                  </a:lnTo>
                  <a:lnTo>
                    <a:pt x="46110" y="137020"/>
                  </a:lnTo>
                  <a:lnTo>
                    <a:pt x="67450" y="137120"/>
                  </a:lnTo>
                  <a:lnTo>
                    <a:pt x="72589" y="136170"/>
                  </a:lnTo>
                  <a:lnTo>
                    <a:pt x="77921" y="134585"/>
                  </a:lnTo>
                  <a:lnTo>
                    <a:pt x="83379" y="132576"/>
                  </a:lnTo>
                  <a:lnTo>
                    <a:pt x="88924" y="131236"/>
                  </a:lnTo>
                  <a:lnTo>
                    <a:pt x="94525" y="130343"/>
                  </a:lnTo>
                  <a:lnTo>
                    <a:pt x="100165" y="129748"/>
                  </a:lnTo>
                  <a:lnTo>
                    <a:pt x="102971" y="128398"/>
                  </a:lnTo>
                  <a:lnTo>
                    <a:pt x="103890" y="126546"/>
                  </a:lnTo>
                  <a:lnTo>
                    <a:pt x="103550" y="124358"/>
                  </a:lnTo>
                  <a:lnTo>
                    <a:pt x="106181" y="122901"/>
                  </a:lnTo>
                  <a:lnTo>
                    <a:pt x="110792" y="121928"/>
                  </a:lnTo>
                  <a:lnTo>
                    <a:pt x="116724" y="121280"/>
                  </a:lnTo>
                  <a:lnTo>
                    <a:pt x="122584" y="120848"/>
                  </a:lnTo>
                  <a:lnTo>
                    <a:pt x="128395" y="120560"/>
                  </a:lnTo>
                  <a:lnTo>
                    <a:pt x="139932" y="120240"/>
                  </a:lnTo>
                  <a:lnTo>
                    <a:pt x="187841" y="119988"/>
                  </a:lnTo>
                  <a:lnTo>
                    <a:pt x="197168" y="119984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SMARTPenAnnotation79"/>
            <p:cNvSpPr/>
            <p:nvPr/>
          </p:nvSpPr>
          <p:spPr>
            <a:xfrm>
              <a:off x="5798220" y="3291840"/>
              <a:ext cx="51083" cy="368618"/>
            </a:xfrm>
            <a:custGeom>
              <a:avLst/>
              <a:gdLst/>
              <a:ahLst/>
              <a:cxnLst/>
              <a:rect l="0" t="0" r="0" b="0"/>
              <a:pathLst>
                <a:path w="51083" h="368618">
                  <a:moveTo>
                    <a:pt x="8220" y="0"/>
                  </a:moveTo>
                  <a:lnTo>
                    <a:pt x="0" y="0"/>
                  </a:lnTo>
                  <a:lnTo>
                    <a:pt x="835" y="952"/>
                  </a:lnTo>
                  <a:lnTo>
                    <a:pt x="4302" y="4551"/>
                  </a:lnTo>
                  <a:lnTo>
                    <a:pt x="5608" y="6843"/>
                  </a:lnTo>
                  <a:lnTo>
                    <a:pt x="7059" y="11931"/>
                  </a:lnTo>
                  <a:lnTo>
                    <a:pt x="7876" y="20151"/>
                  </a:lnTo>
                  <a:lnTo>
                    <a:pt x="8067" y="30863"/>
                  </a:lnTo>
                  <a:lnTo>
                    <a:pt x="8211" y="78645"/>
                  </a:lnTo>
                  <a:lnTo>
                    <a:pt x="7261" y="87672"/>
                  </a:lnTo>
                  <a:lnTo>
                    <a:pt x="5676" y="97501"/>
                  </a:lnTo>
                  <a:lnTo>
                    <a:pt x="3666" y="107863"/>
                  </a:lnTo>
                  <a:lnTo>
                    <a:pt x="5184" y="117629"/>
                  </a:lnTo>
                  <a:lnTo>
                    <a:pt x="9053" y="126996"/>
                  </a:lnTo>
                  <a:lnTo>
                    <a:pt x="14490" y="136099"/>
                  </a:lnTo>
                  <a:lnTo>
                    <a:pt x="19067" y="145978"/>
                  </a:lnTo>
                  <a:lnTo>
                    <a:pt x="23072" y="156373"/>
                  </a:lnTo>
                  <a:lnTo>
                    <a:pt x="26693" y="167113"/>
                  </a:lnTo>
                  <a:lnTo>
                    <a:pt x="29108" y="177131"/>
                  </a:lnTo>
                  <a:lnTo>
                    <a:pt x="30718" y="186668"/>
                  </a:lnTo>
                  <a:lnTo>
                    <a:pt x="31791" y="195882"/>
                  </a:lnTo>
                  <a:lnTo>
                    <a:pt x="32506" y="204883"/>
                  </a:lnTo>
                  <a:lnTo>
                    <a:pt x="32983" y="213741"/>
                  </a:lnTo>
                  <a:lnTo>
                    <a:pt x="33513" y="231203"/>
                  </a:lnTo>
                  <a:lnTo>
                    <a:pt x="33749" y="248489"/>
                  </a:lnTo>
                  <a:lnTo>
                    <a:pt x="34764" y="257099"/>
                  </a:lnTo>
                  <a:lnTo>
                    <a:pt x="36394" y="265697"/>
                  </a:lnTo>
                  <a:lnTo>
                    <a:pt x="38432" y="274286"/>
                  </a:lnTo>
                  <a:lnTo>
                    <a:pt x="39791" y="281917"/>
                  </a:lnTo>
                  <a:lnTo>
                    <a:pt x="40698" y="288910"/>
                  </a:lnTo>
                  <a:lnTo>
                    <a:pt x="41301" y="295476"/>
                  </a:lnTo>
                  <a:lnTo>
                    <a:pt x="41704" y="301759"/>
                  </a:lnTo>
                  <a:lnTo>
                    <a:pt x="42152" y="313820"/>
                  </a:lnTo>
                  <a:lnTo>
                    <a:pt x="42403" y="331320"/>
                  </a:lnTo>
                  <a:lnTo>
                    <a:pt x="43391" y="336133"/>
                  </a:lnTo>
                  <a:lnTo>
                    <a:pt x="45003" y="340293"/>
                  </a:lnTo>
                  <a:lnTo>
                    <a:pt x="47029" y="344019"/>
                  </a:lnTo>
                  <a:lnTo>
                    <a:pt x="48380" y="347456"/>
                  </a:lnTo>
                  <a:lnTo>
                    <a:pt x="49881" y="353815"/>
                  </a:lnTo>
                  <a:lnTo>
                    <a:pt x="50845" y="359766"/>
                  </a:lnTo>
                  <a:lnTo>
                    <a:pt x="51082" y="368617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" name="SMARTPenAnnotation80"/>
            <p:cNvSpPr/>
            <p:nvPr/>
          </p:nvSpPr>
          <p:spPr>
            <a:xfrm>
              <a:off x="6269385" y="3377565"/>
              <a:ext cx="274291" cy="17114"/>
            </a:xfrm>
            <a:custGeom>
              <a:avLst/>
              <a:gdLst/>
              <a:ahLst/>
              <a:cxnLst/>
              <a:rect l="0" t="0" r="0" b="0"/>
              <a:pathLst>
                <a:path w="274291" h="17114">
                  <a:moveTo>
                    <a:pt x="8542" y="0"/>
                  </a:moveTo>
                  <a:lnTo>
                    <a:pt x="74" y="0"/>
                  </a:lnTo>
                  <a:lnTo>
                    <a:pt x="40" y="952"/>
                  </a:lnTo>
                  <a:lnTo>
                    <a:pt x="0" y="4551"/>
                  </a:lnTo>
                  <a:lnTo>
                    <a:pt x="943" y="5891"/>
                  </a:lnTo>
                  <a:lnTo>
                    <a:pt x="2524" y="6785"/>
                  </a:lnTo>
                  <a:lnTo>
                    <a:pt x="4529" y="7381"/>
                  </a:lnTo>
                  <a:lnTo>
                    <a:pt x="6819" y="7778"/>
                  </a:lnTo>
                  <a:lnTo>
                    <a:pt x="11904" y="8219"/>
                  </a:lnTo>
                  <a:lnTo>
                    <a:pt x="14594" y="9289"/>
                  </a:lnTo>
                  <a:lnTo>
                    <a:pt x="17339" y="10955"/>
                  </a:lnTo>
                  <a:lnTo>
                    <a:pt x="20121" y="13018"/>
                  </a:lnTo>
                  <a:lnTo>
                    <a:pt x="23882" y="14394"/>
                  </a:lnTo>
                  <a:lnTo>
                    <a:pt x="28294" y="15311"/>
                  </a:lnTo>
                  <a:lnTo>
                    <a:pt x="33140" y="15922"/>
                  </a:lnTo>
                  <a:lnTo>
                    <a:pt x="38275" y="16330"/>
                  </a:lnTo>
                  <a:lnTo>
                    <a:pt x="43604" y="16601"/>
                  </a:lnTo>
                  <a:lnTo>
                    <a:pt x="54606" y="16903"/>
                  </a:lnTo>
                  <a:lnTo>
                    <a:pt x="87433" y="17113"/>
                  </a:lnTo>
                  <a:lnTo>
                    <a:pt x="95426" y="16171"/>
                  </a:lnTo>
                  <a:lnTo>
                    <a:pt x="103612" y="14591"/>
                  </a:lnTo>
                  <a:lnTo>
                    <a:pt x="111927" y="12585"/>
                  </a:lnTo>
                  <a:lnTo>
                    <a:pt x="119375" y="11247"/>
                  </a:lnTo>
                  <a:lnTo>
                    <a:pt x="126246" y="10356"/>
                  </a:lnTo>
                  <a:lnTo>
                    <a:pt x="132731" y="9761"/>
                  </a:lnTo>
                  <a:lnTo>
                    <a:pt x="139912" y="9365"/>
                  </a:lnTo>
                  <a:lnTo>
                    <a:pt x="155511" y="8924"/>
                  </a:lnTo>
                  <a:lnTo>
                    <a:pt x="190515" y="8619"/>
                  </a:lnTo>
                  <a:lnTo>
                    <a:pt x="198437" y="8603"/>
                  </a:lnTo>
                  <a:lnTo>
                    <a:pt x="205624" y="7640"/>
                  </a:lnTo>
                  <a:lnTo>
                    <a:pt x="212320" y="6046"/>
                  </a:lnTo>
                  <a:lnTo>
                    <a:pt x="218689" y="4030"/>
                  </a:lnTo>
                  <a:lnTo>
                    <a:pt x="224840" y="2687"/>
                  </a:lnTo>
                  <a:lnTo>
                    <a:pt x="230846" y="1791"/>
                  </a:lnTo>
                  <a:lnTo>
                    <a:pt x="236755" y="1194"/>
                  </a:lnTo>
                  <a:lnTo>
                    <a:pt x="241646" y="796"/>
                  </a:lnTo>
                  <a:lnTo>
                    <a:pt x="249621" y="354"/>
                  </a:lnTo>
                  <a:lnTo>
                    <a:pt x="258881" y="157"/>
                  </a:lnTo>
                  <a:lnTo>
                    <a:pt x="264017" y="104"/>
                  </a:lnTo>
                  <a:lnTo>
                    <a:pt x="267441" y="1022"/>
                  </a:lnTo>
                  <a:lnTo>
                    <a:pt x="269724" y="2586"/>
                  </a:lnTo>
                  <a:lnTo>
                    <a:pt x="274290" y="8572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SMARTPenAnnotation81"/>
            <p:cNvSpPr/>
            <p:nvPr/>
          </p:nvSpPr>
          <p:spPr>
            <a:xfrm>
              <a:off x="6295072" y="3480435"/>
              <a:ext cx="291466" cy="15954"/>
            </a:xfrm>
            <a:custGeom>
              <a:avLst/>
              <a:gdLst/>
              <a:ahLst/>
              <a:cxnLst/>
              <a:rect l="0" t="0" r="0" b="0"/>
              <a:pathLst>
                <a:path w="291466" h="15954">
                  <a:moveTo>
                    <a:pt x="0" y="8572"/>
                  </a:moveTo>
                  <a:lnTo>
                    <a:pt x="4551" y="13123"/>
                  </a:lnTo>
                  <a:lnTo>
                    <a:pt x="6844" y="14464"/>
                  </a:lnTo>
                  <a:lnTo>
                    <a:pt x="9325" y="15357"/>
                  </a:lnTo>
                  <a:lnTo>
                    <a:pt x="11932" y="15953"/>
                  </a:lnTo>
                  <a:lnTo>
                    <a:pt x="15574" y="15398"/>
                  </a:lnTo>
                  <a:lnTo>
                    <a:pt x="19908" y="14075"/>
                  </a:lnTo>
                  <a:lnTo>
                    <a:pt x="24702" y="12240"/>
                  </a:lnTo>
                  <a:lnTo>
                    <a:pt x="29803" y="11018"/>
                  </a:lnTo>
                  <a:lnTo>
                    <a:pt x="35109" y="10203"/>
                  </a:lnTo>
                  <a:lnTo>
                    <a:pt x="40551" y="9659"/>
                  </a:lnTo>
                  <a:lnTo>
                    <a:pt x="47036" y="9297"/>
                  </a:lnTo>
                  <a:lnTo>
                    <a:pt x="61863" y="8895"/>
                  </a:lnTo>
                  <a:lnTo>
                    <a:pt x="81724" y="8667"/>
                  </a:lnTo>
                  <a:lnTo>
                    <a:pt x="88773" y="7683"/>
                  </a:lnTo>
                  <a:lnTo>
                    <a:pt x="96329" y="6075"/>
                  </a:lnTo>
                  <a:lnTo>
                    <a:pt x="104224" y="4049"/>
                  </a:lnTo>
                  <a:lnTo>
                    <a:pt x="112346" y="2700"/>
                  </a:lnTo>
                  <a:lnTo>
                    <a:pt x="120617" y="1800"/>
                  </a:lnTo>
                  <a:lnTo>
                    <a:pt x="128989" y="1200"/>
                  </a:lnTo>
                  <a:lnTo>
                    <a:pt x="137428" y="800"/>
                  </a:lnTo>
                  <a:lnTo>
                    <a:pt x="154424" y="356"/>
                  </a:lnTo>
                  <a:lnTo>
                    <a:pt x="291465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SMARTPenAnnotation82"/>
            <p:cNvSpPr/>
            <p:nvPr/>
          </p:nvSpPr>
          <p:spPr>
            <a:xfrm>
              <a:off x="6754046" y="3240758"/>
              <a:ext cx="314898" cy="289409"/>
            </a:xfrm>
            <a:custGeom>
              <a:avLst/>
              <a:gdLst/>
              <a:ahLst/>
              <a:cxnLst/>
              <a:rect l="0" t="0" r="0" b="0"/>
              <a:pathLst>
                <a:path w="314898" h="289409">
                  <a:moveTo>
                    <a:pt x="106811" y="8219"/>
                  </a:moveTo>
                  <a:lnTo>
                    <a:pt x="111750" y="8219"/>
                  </a:lnTo>
                  <a:lnTo>
                    <a:pt x="109641" y="8219"/>
                  </a:lnTo>
                  <a:lnTo>
                    <a:pt x="108697" y="7267"/>
                  </a:lnTo>
                  <a:lnTo>
                    <a:pt x="108069" y="5679"/>
                  </a:lnTo>
                  <a:lnTo>
                    <a:pt x="106885" y="0"/>
                  </a:lnTo>
                  <a:lnTo>
                    <a:pt x="97496" y="9018"/>
                  </a:lnTo>
                  <a:lnTo>
                    <a:pt x="57719" y="48740"/>
                  </a:lnTo>
                  <a:lnTo>
                    <a:pt x="53128" y="54283"/>
                  </a:lnTo>
                  <a:lnTo>
                    <a:pt x="49115" y="59883"/>
                  </a:lnTo>
                  <a:lnTo>
                    <a:pt x="45487" y="65522"/>
                  </a:lnTo>
                  <a:lnTo>
                    <a:pt x="42116" y="72139"/>
                  </a:lnTo>
                  <a:lnTo>
                    <a:pt x="38916" y="79407"/>
                  </a:lnTo>
                  <a:lnTo>
                    <a:pt x="35831" y="87110"/>
                  </a:lnTo>
                  <a:lnTo>
                    <a:pt x="31868" y="94151"/>
                  </a:lnTo>
                  <a:lnTo>
                    <a:pt x="27322" y="100750"/>
                  </a:lnTo>
                  <a:lnTo>
                    <a:pt x="22386" y="107053"/>
                  </a:lnTo>
                  <a:lnTo>
                    <a:pt x="18142" y="113161"/>
                  </a:lnTo>
                  <a:lnTo>
                    <a:pt x="14361" y="119138"/>
                  </a:lnTo>
                  <a:lnTo>
                    <a:pt x="10888" y="125028"/>
                  </a:lnTo>
                  <a:lnTo>
                    <a:pt x="8572" y="130859"/>
                  </a:lnTo>
                  <a:lnTo>
                    <a:pt x="7028" y="136651"/>
                  </a:lnTo>
                  <a:lnTo>
                    <a:pt x="5999" y="142418"/>
                  </a:lnTo>
                  <a:lnTo>
                    <a:pt x="4360" y="149120"/>
                  </a:lnTo>
                  <a:lnTo>
                    <a:pt x="2316" y="156446"/>
                  </a:lnTo>
                  <a:lnTo>
                    <a:pt x="0" y="164187"/>
                  </a:lnTo>
                  <a:lnTo>
                    <a:pt x="2266" y="171253"/>
                  </a:lnTo>
                  <a:lnTo>
                    <a:pt x="7587" y="177868"/>
                  </a:lnTo>
                  <a:lnTo>
                    <a:pt x="14944" y="184184"/>
                  </a:lnTo>
                  <a:lnTo>
                    <a:pt x="19849" y="190299"/>
                  </a:lnTo>
                  <a:lnTo>
                    <a:pt x="23119" y="196281"/>
                  </a:lnTo>
                  <a:lnTo>
                    <a:pt x="25299" y="202173"/>
                  </a:lnTo>
                  <a:lnTo>
                    <a:pt x="26752" y="208007"/>
                  </a:lnTo>
                  <a:lnTo>
                    <a:pt x="27721" y="213801"/>
                  </a:lnTo>
                  <a:lnTo>
                    <a:pt x="28367" y="219569"/>
                  </a:lnTo>
                  <a:lnTo>
                    <a:pt x="31625" y="228517"/>
                  </a:lnTo>
                  <a:lnTo>
                    <a:pt x="36248" y="236622"/>
                  </a:lnTo>
                  <a:lnTo>
                    <a:pt x="41477" y="246574"/>
                  </a:lnTo>
                  <a:lnTo>
                    <a:pt x="49517" y="254807"/>
                  </a:lnTo>
                  <a:lnTo>
                    <a:pt x="54327" y="258336"/>
                  </a:lnTo>
                  <a:lnTo>
                    <a:pt x="59439" y="261641"/>
                  </a:lnTo>
                  <a:lnTo>
                    <a:pt x="64752" y="264797"/>
                  </a:lnTo>
                  <a:lnTo>
                    <a:pt x="70200" y="267854"/>
                  </a:lnTo>
                  <a:lnTo>
                    <a:pt x="81332" y="273790"/>
                  </a:lnTo>
                  <a:lnTo>
                    <a:pt x="86967" y="276706"/>
                  </a:lnTo>
                  <a:lnTo>
                    <a:pt x="93582" y="279603"/>
                  </a:lnTo>
                  <a:lnTo>
                    <a:pt x="100849" y="282487"/>
                  </a:lnTo>
                  <a:lnTo>
                    <a:pt x="108551" y="285362"/>
                  </a:lnTo>
                  <a:lnTo>
                    <a:pt x="115592" y="287278"/>
                  </a:lnTo>
                  <a:lnTo>
                    <a:pt x="122190" y="288556"/>
                  </a:lnTo>
                  <a:lnTo>
                    <a:pt x="128493" y="289408"/>
                  </a:lnTo>
                  <a:lnTo>
                    <a:pt x="134601" y="289023"/>
                  </a:lnTo>
                  <a:lnTo>
                    <a:pt x="140578" y="287814"/>
                  </a:lnTo>
                  <a:lnTo>
                    <a:pt x="146467" y="286056"/>
                  </a:lnTo>
                  <a:lnTo>
                    <a:pt x="153250" y="284884"/>
                  </a:lnTo>
                  <a:lnTo>
                    <a:pt x="160631" y="284102"/>
                  </a:lnTo>
                  <a:lnTo>
                    <a:pt x="168408" y="283581"/>
                  </a:lnTo>
                  <a:lnTo>
                    <a:pt x="176451" y="282281"/>
                  </a:lnTo>
                  <a:lnTo>
                    <a:pt x="184670" y="280462"/>
                  </a:lnTo>
                  <a:lnTo>
                    <a:pt x="193008" y="278297"/>
                  </a:lnTo>
                  <a:lnTo>
                    <a:pt x="200470" y="275901"/>
                  </a:lnTo>
                  <a:lnTo>
                    <a:pt x="207350" y="273351"/>
                  </a:lnTo>
                  <a:lnTo>
                    <a:pt x="213843" y="270699"/>
                  </a:lnTo>
                  <a:lnTo>
                    <a:pt x="221029" y="267978"/>
                  </a:lnTo>
                  <a:lnTo>
                    <a:pt x="236631" y="262415"/>
                  </a:lnTo>
                  <a:lnTo>
                    <a:pt x="243841" y="258645"/>
                  </a:lnTo>
                  <a:lnTo>
                    <a:pt x="250552" y="254228"/>
                  </a:lnTo>
                  <a:lnTo>
                    <a:pt x="256931" y="249377"/>
                  </a:lnTo>
                  <a:lnTo>
                    <a:pt x="263089" y="245191"/>
                  </a:lnTo>
                  <a:lnTo>
                    <a:pt x="269098" y="241448"/>
                  </a:lnTo>
                  <a:lnTo>
                    <a:pt x="275011" y="238000"/>
                  </a:lnTo>
                  <a:lnTo>
                    <a:pt x="280857" y="233796"/>
                  </a:lnTo>
                  <a:lnTo>
                    <a:pt x="286659" y="229089"/>
                  </a:lnTo>
                  <a:lnTo>
                    <a:pt x="297233" y="219731"/>
                  </a:lnTo>
                  <a:lnTo>
                    <a:pt x="305109" y="212397"/>
                  </a:lnTo>
                  <a:lnTo>
                    <a:pt x="311783" y="203422"/>
                  </a:lnTo>
                  <a:lnTo>
                    <a:pt x="314897" y="198362"/>
                  </a:lnTo>
                  <a:lnTo>
                    <a:pt x="314115" y="194036"/>
                  </a:lnTo>
                  <a:lnTo>
                    <a:pt x="310736" y="190200"/>
                  </a:lnTo>
                  <a:lnTo>
                    <a:pt x="305626" y="186689"/>
                  </a:lnTo>
                  <a:lnTo>
                    <a:pt x="302220" y="182444"/>
                  </a:lnTo>
                  <a:lnTo>
                    <a:pt x="299949" y="177709"/>
                  </a:lnTo>
                  <a:lnTo>
                    <a:pt x="298434" y="172647"/>
                  </a:lnTo>
                  <a:lnTo>
                    <a:pt x="298377" y="167368"/>
                  </a:lnTo>
                  <a:lnTo>
                    <a:pt x="299292" y="161943"/>
                  </a:lnTo>
                  <a:lnTo>
                    <a:pt x="300855" y="156422"/>
                  </a:lnTo>
                  <a:lnTo>
                    <a:pt x="301896" y="150836"/>
                  </a:lnTo>
                  <a:lnTo>
                    <a:pt x="302590" y="145207"/>
                  </a:lnTo>
                  <a:lnTo>
                    <a:pt x="303053" y="139549"/>
                  </a:lnTo>
                  <a:lnTo>
                    <a:pt x="303567" y="130723"/>
                  </a:lnTo>
                  <a:lnTo>
                    <a:pt x="303704" y="127036"/>
                  </a:lnTo>
                  <a:lnTo>
                    <a:pt x="302843" y="122673"/>
                  </a:lnTo>
                  <a:lnTo>
                    <a:pt x="301317" y="117859"/>
                  </a:lnTo>
                  <a:lnTo>
                    <a:pt x="299346" y="112745"/>
                  </a:lnTo>
                  <a:lnTo>
                    <a:pt x="294618" y="104523"/>
                  </a:lnTo>
                  <a:lnTo>
                    <a:pt x="289341" y="96741"/>
                  </a:lnTo>
                  <a:lnTo>
                    <a:pt x="286600" y="91999"/>
                  </a:lnTo>
                  <a:lnTo>
                    <a:pt x="283820" y="86932"/>
                  </a:lnTo>
                  <a:lnTo>
                    <a:pt x="278192" y="78763"/>
                  </a:lnTo>
                  <a:lnTo>
                    <a:pt x="272515" y="71004"/>
                  </a:lnTo>
                  <a:lnTo>
                    <a:pt x="269668" y="66268"/>
                  </a:lnTo>
                  <a:lnTo>
                    <a:pt x="266817" y="61206"/>
                  </a:lnTo>
                  <a:lnTo>
                    <a:pt x="258570" y="53041"/>
                  </a:lnTo>
                  <a:lnTo>
                    <a:pt x="253704" y="49531"/>
                  </a:lnTo>
                  <a:lnTo>
                    <a:pt x="248555" y="46237"/>
                  </a:lnTo>
                  <a:lnTo>
                    <a:pt x="243217" y="43090"/>
                  </a:lnTo>
                  <a:lnTo>
                    <a:pt x="237753" y="40039"/>
                  </a:lnTo>
                  <a:lnTo>
                    <a:pt x="232206" y="38005"/>
                  </a:lnTo>
                  <a:lnTo>
                    <a:pt x="226603" y="36649"/>
                  </a:lnTo>
                  <a:lnTo>
                    <a:pt x="220962" y="35745"/>
                  </a:lnTo>
                  <a:lnTo>
                    <a:pt x="214344" y="34190"/>
                  </a:lnTo>
                  <a:lnTo>
                    <a:pt x="207075" y="32200"/>
                  </a:lnTo>
                  <a:lnTo>
                    <a:pt x="199371" y="29922"/>
                  </a:lnTo>
                  <a:lnTo>
                    <a:pt x="192330" y="28402"/>
                  </a:lnTo>
                  <a:lnTo>
                    <a:pt x="185731" y="27390"/>
                  </a:lnTo>
                  <a:lnTo>
                    <a:pt x="179427" y="26715"/>
                  </a:lnTo>
                  <a:lnTo>
                    <a:pt x="173320" y="25312"/>
                  </a:lnTo>
                  <a:lnTo>
                    <a:pt x="167343" y="23424"/>
                  </a:lnTo>
                  <a:lnTo>
                    <a:pt x="161453" y="21213"/>
                  </a:lnTo>
                  <a:lnTo>
                    <a:pt x="154669" y="19739"/>
                  </a:lnTo>
                  <a:lnTo>
                    <a:pt x="147289" y="18757"/>
                  </a:lnTo>
                  <a:lnTo>
                    <a:pt x="139511" y="18102"/>
                  </a:lnTo>
                  <a:lnTo>
                    <a:pt x="132422" y="17665"/>
                  </a:lnTo>
                  <a:lnTo>
                    <a:pt x="119463" y="17180"/>
                  </a:lnTo>
                  <a:lnTo>
                    <a:pt x="113341" y="18003"/>
                  </a:lnTo>
                  <a:lnTo>
                    <a:pt x="107354" y="19504"/>
                  </a:lnTo>
                  <a:lnTo>
                    <a:pt x="101458" y="21457"/>
                  </a:lnTo>
                  <a:lnTo>
                    <a:pt x="95622" y="22760"/>
                  </a:lnTo>
                  <a:lnTo>
                    <a:pt x="89827" y="23628"/>
                  </a:lnTo>
                  <a:lnTo>
                    <a:pt x="84058" y="24207"/>
                  </a:lnTo>
                  <a:lnTo>
                    <a:pt x="75109" y="24850"/>
                  </a:lnTo>
                  <a:lnTo>
                    <a:pt x="67956" y="25136"/>
                  </a:lnTo>
                  <a:lnTo>
                    <a:pt x="55376" y="25364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5" name="SMARTPenAnnotation83"/>
          <p:cNvSpPr/>
          <p:nvPr/>
        </p:nvSpPr>
        <p:spPr>
          <a:xfrm>
            <a:off x="3620452" y="3000375"/>
            <a:ext cx="291466" cy="1371601"/>
          </a:xfrm>
          <a:custGeom>
            <a:avLst/>
            <a:gdLst/>
            <a:ahLst/>
            <a:cxnLst/>
            <a:rect l="0" t="0" r="0" b="0"/>
            <a:pathLst>
              <a:path w="291466" h="1371601">
                <a:moveTo>
                  <a:pt x="291465" y="0"/>
                </a:moveTo>
                <a:lnTo>
                  <a:pt x="286914" y="0"/>
                </a:lnTo>
                <a:lnTo>
                  <a:pt x="285573" y="952"/>
                </a:lnTo>
                <a:lnTo>
                  <a:pt x="284680" y="2539"/>
                </a:lnTo>
                <a:lnTo>
                  <a:pt x="283246" y="7380"/>
                </a:lnTo>
                <a:lnTo>
                  <a:pt x="282997" y="17321"/>
                </a:lnTo>
                <a:lnTo>
                  <a:pt x="282010" y="21072"/>
                </a:lnTo>
                <a:lnTo>
                  <a:pt x="278373" y="27780"/>
                </a:lnTo>
                <a:lnTo>
                  <a:pt x="276121" y="39016"/>
                </a:lnTo>
                <a:lnTo>
                  <a:pt x="272314" y="61408"/>
                </a:lnTo>
                <a:lnTo>
                  <a:pt x="265153" y="86139"/>
                </a:lnTo>
                <a:lnTo>
                  <a:pt x="256999" y="114105"/>
                </a:lnTo>
                <a:lnTo>
                  <a:pt x="248550" y="149061"/>
                </a:lnTo>
                <a:lnTo>
                  <a:pt x="240015" y="187041"/>
                </a:lnTo>
                <a:lnTo>
                  <a:pt x="231453" y="227504"/>
                </a:lnTo>
                <a:lnTo>
                  <a:pt x="214312" y="326160"/>
                </a:lnTo>
                <a:lnTo>
                  <a:pt x="207645" y="362130"/>
                </a:lnTo>
                <a:lnTo>
                  <a:pt x="198331" y="403516"/>
                </a:lnTo>
                <a:lnTo>
                  <a:pt x="194133" y="425221"/>
                </a:lnTo>
                <a:lnTo>
                  <a:pt x="190382" y="447311"/>
                </a:lnTo>
                <a:lnTo>
                  <a:pt x="183675" y="492174"/>
                </a:lnTo>
                <a:lnTo>
                  <a:pt x="174543" y="561225"/>
                </a:lnTo>
                <a:lnTo>
                  <a:pt x="168697" y="610430"/>
                </a:lnTo>
                <a:lnTo>
                  <a:pt x="164852" y="634601"/>
                </a:lnTo>
                <a:lnTo>
                  <a:pt x="160384" y="658335"/>
                </a:lnTo>
                <a:lnTo>
                  <a:pt x="155500" y="681777"/>
                </a:lnTo>
                <a:lnTo>
                  <a:pt x="151292" y="705978"/>
                </a:lnTo>
                <a:lnTo>
                  <a:pt x="144076" y="755728"/>
                </a:lnTo>
                <a:lnTo>
                  <a:pt x="134659" y="831932"/>
                </a:lnTo>
                <a:lnTo>
                  <a:pt x="130729" y="856563"/>
                </a:lnTo>
                <a:lnTo>
                  <a:pt x="126206" y="880605"/>
                </a:lnTo>
                <a:lnTo>
                  <a:pt x="116099" y="927637"/>
                </a:lnTo>
                <a:lnTo>
                  <a:pt x="94089" y="1019920"/>
                </a:lnTo>
                <a:lnTo>
                  <a:pt x="82775" y="1064802"/>
                </a:lnTo>
                <a:lnTo>
                  <a:pt x="71397" y="1106975"/>
                </a:lnTo>
                <a:lnTo>
                  <a:pt x="62529" y="1147944"/>
                </a:lnTo>
                <a:lnTo>
                  <a:pt x="54461" y="1186472"/>
                </a:lnTo>
                <a:lnTo>
                  <a:pt x="49642" y="1203414"/>
                </a:lnTo>
                <a:lnTo>
                  <a:pt x="44525" y="1219471"/>
                </a:lnTo>
                <a:lnTo>
                  <a:pt x="36299" y="1247472"/>
                </a:lnTo>
                <a:lnTo>
                  <a:pt x="28515" y="1272617"/>
                </a:lnTo>
                <a:lnTo>
                  <a:pt x="23773" y="1284656"/>
                </a:lnTo>
                <a:lnTo>
                  <a:pt x="15328" y="1306288"/>
                </a:lnTo>
                <a:lnTo>
                  <a:pt x="10574" y="1329177"/>
                </a:lnTo>
                <a:lnTo>
                  <a:pt x="8213" y="1347071"/>
                </a:lnTo>
                <a:lnTo>
                  <a:pt x="847" y="1362454"/>
                </a:lnTo>
                <a:lnTo>
                  <a:pt x="0" y="137160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3" name="Group 142"/>
          <p:cNvGrpSpPr/>
          <p:nvPr/>
        </p:nvGrpSpPr>
        <p:grpSpPr>
          <a:xfrm>
            <a:off x="1649130" y="3771900"/>
            <a:ext cx="3634388" cy="514351"/>
            <a:chOff x="1649130" y="3771900"/>
            <a:chExt cx="3634388" cy="514351"/>
          </a:xfrm>
        </p:grpSpPr>
        <p:sp>
          <p:nvSpPr>
            <p:cNvPr id="126" name="SMARTPenAnnotation84"/>
            <p:cNvSpPr/>
            <p:nvPr/>
          </p:nvSpPr>
          <p:spPr>
            <a:xfrm>
              <a:off x="1649130" y="3900487"/>
              <a:ext cx="256823" cy="342901"/>
            </a:xfrm>
            <a:custGeom>
              <a:avLst/>
              <a:gdLst/>
              <a:ahLst/>
              <a:cxnLst/>
              <a:rect l="0" t="0" r="0" b="0"/>
              <a:pathLst>
                <a:path w="256823" h="342901">
                  <a:moveTo>
                    <a:pt x="8220" y="0"/>
                  </a:moveTo>
                  <a:lnTo>
                    <a:pt x="0" y="8219"/>
                  </a:lnTo>
                  <a:lnTo>
                    <a:pt x="4302" y="8468"/>
                  </a:lnTo>
                  <a:lnTo>
                    <a:pt x="5608" y="9456"/>
                  </a:lnTo>
                  <a:lnTo>
                    <a:pt x="6478" y="11066"/>
                  </a:lnTo>
                  <a:lnTo>
                    <a:pt x="7876" y="15944"/>
                  </a:lnTo>
                  <a:lnTo>
                    <a:pt x="12668" y="21340"/>
                  </a:lnTo>
                  <a:lnTo>
                    <a:pt x="14043" y="23752"/>
                  </a:lnTo>
                  <a:lnTo>
                    <a:pt x="16930" y="31697"/>
                  </a:lnTo>
                  <a:lnTo>
                    <a:pt x="23395" y="40084"/>
                  </a:lnTo>
                  <a:lnTo>
                    <a:pt x="31343" y="48601"/>
                  </a:lnTo>
                  <a:lnTo>
                    <a:pt x="36911" y="54303"/>
                  </a:lnTo>
                  <a:lnTo>
                    <a:pt x="42561" y="62552"/>
                  </a:lnTo>
                  <a:lnTo>
                    <a:pt x="48248" y="71616"/>
                  </a:lnTo>
                  <a:lnTo>
                    <a:pt x="53950" y="78820"/>
                  </a:lnTo>
                  <a:lnTo>
                    <a:pt x="59659" y="85196"/>
                  </a:lnTo>
                  <a:lnTo>
                    <a:pt x="66324" y="92157"/>
                  </a:lnTo>
                  <a:lnTo>
                    <a:pt x="75636" y="101601"/>
                  </a:lnTo>
                  <a:lnTo>
                    <a:pt x="83585" y="112149"/>
                  </a:lnTo>
                  <a:lnTo>
                    <a:pt x="87038" y="117628"/>
                  </a:lnTo>
                  <a:lnTo>
                    <a:pt x="91245" y="123186"/>
                  </a:lnTo>
                  <a:lnTo>
                    <a:pt x="95955" y="128797"/>
                  </a:lnTo>
                  <a:lnTo>
                    <a:pt x="101000" y="134442"/>
                  </a:lnTo>
                  <a:lnTo>
                    <a:pt x="111685" y="145795"/>
                  </a:lnTo>
                  <a:lnTo>
                    <a:pt x="117202" y="151489"/>
                  </a:lnTo>
                  <a:lnTo>
                    <a:pt x="121832" y="157190"/>
                  </a:lnTo>
                  <a:lnTo>
                    <a:pt x="125871" y="162896"/>
                  </a:lnTo>
                  <a:lnTo>
                    <a:pt x="129516" y="168605"/>
                  </a:lnTo>
                  <a:lnTo>
                    <a:pt x="132899" y="174316"/>
                  </a:lnTo>
                  <a:lnTo>
                    <a:pt x="136107" y="180028"/>
                  </a:lnTo>
                  <a:lnTo>
                    <a:pt x="139198" y="185741"/>
                  </a:lnTo>
                  <a:lnTo>
                    <a:pt x="143163" y="192408"/>
                  </a:lnTo>
                  <a:lnTo>
                    <a:pt x="152650" y="207435"/>
                  </a:lnTo>
                  <a:lnTo>
                    <a:pt x="156894" y="214490"/>
                  </a:lnTo>
                  <a:lnTo>
                    <a:pt x="160676" y="221098"/>
                  </a:lnTo>
                  <a:lnTo>
                    <a:pt x="167418" y="233521"/>
                  </a:lnTo>
                  <a:lnTo>
                    <a:pt x="173589" y="245392"/>
                  </a:lnTo>
                  <a:lnTo>
                    <a:pt x="177521" y="251225"/>
                  </a:lnTo>
                  <a:lnTo>
                    <a:pt x="182047" y="257018"/>
                  </a:lnTo>
                  <a:lnTo>
                    <a:pt x="186970" y="262786"/>
                  </a:lnTo>
                  <a:lnTo>
                    <a:pt x="191204" y="268536"/>
                  </a:lnTo>
                  <a:lnTo>
                    <a:pt x="194979" y="274274"/>
                  </a:lnTo>
                  <a:lnTo>
                    <a:pt x="198448" y="280004"/>
                  </a:lnTo>
                  <a:lnTo>
                    <a:pt x="201714" y="285729"/>
                  </a:lnTo>
                  <a:lnTo>
                    <a:pt x="207882" y="297171"/>
                  </a:lnTo>
                  <a:lnTo>
                    <a:pt x="213798" y="306066"/>
                  </a:lnTo>
                  <a:lnTo>
                    <a:pt x="216709" y="309772"/>
                  </a:lnTo>
                  <a:lnTo>
                    <a:pt x="219944" y="316429"/>
                  </a:lnTo>
                  <a:lnTo>
                    <a:pt x="220807" y="319537"/>
                  </a:lnTo>
                  <a:lnTo>
                    <a:pt x="224305" y="325532"/>
                  </a:lnTo>
                  <a:lnTo>
                    <a:pt x="226572" y="328464"/>
                  </a:lnTo>
                  <a:lnTo>
                    <a:pt x="229035" y="330418"/>
                  </a:lnTo>
                  <a:lnTo>
                    <a:pt x="231630" y="331721"/>
                  </a:lnTo>
                  <a:lnTo>
                    <a:pt x="234312" y="332591"/>
                  </a:lnTo>
                  <a:lnTo>
                    <a:pt x="239832" y="336095"/>
                  </a:lnTo>
                  <a:lnTo>
                    <a:pt x="246587" y="341556"/>
                  </a:lnTo>
                  <a:lnTo>
                    <a:pt x="250051" y="342303"/>
                  </a:lnTo>
                  <a:lnTo>
                    <a:pt x="256822" y="34290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SMARTPenAnnotation85"/>
            <p:cNvSpPr/>
            <p:nvPr/>
          </p:nvSpPr>
          <p:spPr>
            <a:xfrm>
              <a:off x="1665922" y="3943350"/>
              <a:ext cx="248604" cy="334328"/>
            </a:xfrm>
            <a:custGeom>
              <a:avLst/>
              <a:gdLst/>
              <a:ahLst/>
              <a:cxnLst/>
              <a:rect l="0" t="0" r="0" b="0"/>
              <a:pathLst>
                <a:path w="248604" h="334328">
                  <a:moveTo>
                    <a:pt x="248603" y="0"/>
                  </a:moveTo>
                  <a:lnTo>
                    <a:pt x="244052" y="0"/>
                  </a:lnTo>
                  <a:lnTo>
                    <a:pt x="242711" y="952"/>
                  </a:lnTo>
                  <a:lnTo>
                    <a:pt x="241817" y="2540"/>
                  </a:lnTo>
                  <a:lnTo>
                    <a:pt x="241222" y="4550"/>
                  </a:lnTo>
                  <a:lnTo>
                    <a:pt x="239872" y="5891"/>
                  </a:lnTo>
                  <a:lnTo>
                    <a:pt x="238019" y="6785"/>
                  </a:lnTo>
                  <a:lnTo>
                    <a:pt x="235832" y="7380"/>
                  </a:lnTo>
                  <a:lnTo>
                    <a:pt x="230862" y="10583"/>
                  </a:lnTo>
                  <a:lnTo>
                    <a:pt x="228203" y="12770"/>
                  </a:lnTo>
                  <a:lnTo>
                    <a:pt x="222709" y="20280"/>
                  </a:lnTo>
                  <a:lnTo>
                    <a:pt x="217091" y="29968"/>
                  </a:lnTo>
                  <a:lnTo>
                    <a:pt x="211420" y="40624"/>
                  </a:lnTo>
                  <a:lnTo>
                    <a:pt x="202872" y="57333"/>
                  </a:lnTo>
                  <a:lnTo>
                    <a:pt x="199065" y="62987"/>
                  </a:lnTo>
                  <a:lnTo>
                    <a:pt x="194623" y="68661"/>
                  </a:lnTo>
                  <a:lnTo>
                    <a:pt x="189756" y="74349"/>
                  </a:lnTo>
                  <a:lnTo>
                    <a:pt x="184607" y="80998"/>
                  </a:lnTo>
                  <a:lnTo>
                    <a:pt x="179269" y="88289"/>
                  </a:lnTo>
                  <a:lnTo>
                    <a:pt x="173805" y="96006"/>
                  </a:lnTo>
                  <a:lnTo>
                    <a:pt x="168257" y="103057"/>
                  </a:lnTo>
                  <a:lnTo>
                    <a:pt x="162654" y="109662"/>
                  </a:lnTo>
                  <a:lnTo>
                    <a:pt x="157013" y="115970"/>
                  </a:lnTo>
                  <a:lnTo>
                    <a:pt x="145666" y="128060"/>
                  </a:lnTo>
                  <a:lnTo>
                    <a:pt x="139973" y="133950"/>
                  </a:lnTo>
                  <a:lnTo>
                    <a:pt x="135226" y="140735"/>
                  </a:lnTo>
                  <a:lnTo>
                    <a:pt x="131108" y="148116"/>
                  </a:lnTo>
                  <a:lnTo>
                    <a:pt x="127410" y="155893"/>
                  </a:lnTo>
                  <a:lnTo>
                    <a:pt x="123040" y="162984"/>
                  </a:lnTo>
                  <a:lnTo>
                    <a:pt x="118222" y="169616"/>
                  </a:lnTo>
                  <a:lnTo>
                    <a:pt x="113104" y="175942"/>
                  </a:lnTo>
                  <a:lnTo>
                    <a:pt x="107788" y="183017"/>
                  </a:lnTo>
                  <a:lnTo>
                    <a:pt x="96801" y="198498"/>
                  </a:lnTo>
                  <a:lnTo>
                    <a:pt x="92156" y="205675"/>
                  </a:lnTo>
                  <a:lnTo>
                    <a:pt x="88107" y="212364"/>
                  </a:lnTo>
                  <a:lnTo>
                    <a:pt x="84456" y="218728"/>
                  </a:lnTo>
                  <a:lnTo>
                    <a:pt x="80116" y="224876"/>
                  </a:lnTo>
                  <a:lnTo>
                    <a:pt x="75319" y="230880"/>
                  </a:lnTo>
                  <a:lnTo>
                    <a:pt x="70215" y="236787"/>
                  </a:lnTo>
                  <a:lnTo>
                    <a:pt x="64907" y="242630"/>
                  </a:lnTo>
                  <a:lnTo>
                    <a:pt x="53930" y="254203"/>
                  </a:lnTo>
                  <a:lnTo>
                    <a:pt x="49288" y="259956"/>
                  </a:lnTo>
                  <a:lnTo>
                    <a:pt x="45241" y="265696"/>
                  </a:lnTo>
                  <a:lnTo>
                    <a:pt x="41591" y="271428"/>
                  </a:lnTo>
                  <a:lnTo>
                    <a:pt x="39157" y="277155"/>
                  </a:lnTo>
                  <a:lnTo>
                    <a:pt x="37535" y="282877"/>
                  </a:lnTo>
                  <a:lnTo>
                    <a:pt x="36453" y="288597"/>
                  </a:lnTo>
                  <a:lnTo>
                    <a:pt x="32711" y="297493"/>
                  </a:lnTo>
                  <a:lnTo>
                    <a:pt x="25250" y="307856"/>
                  </a:lnTo>
                  <a:lnTo>
                    <a:pt x="22548" y="310965"/>
                  </a:lnTo>
                  <a:lnTo>
                    <a:pt x="19795" y="313037"/>
                  </a:lnTo>
                  <a:lnTo>
                    <a:pt x="14195" y="315340"/>
                  </a:lnTo>
                  <a:lnTo>
                    <a:pt x="12321" y="316907"/>
                  </a:lnTo>
                  <a:lnTo>
                    <a:pt x="11071" y="318903"/>
                  </a:lnTo>
                  <a:lnTo>
                    <a:pt x="10238" y="321187"/>
                  </a:lnTo>
                  <a:lnTo>
                    <a:pt x="8731" y="322710"/>
                  </a:lnTo>
                  <a:lnTo>
                    <a:pt x="6773" y="323725"/>
                  </a:lnTo>
                  <a:lnTo>
                    <a:pt x="4515" y="324401"/>
                  </a:lnTo>
                  <a:lnTo>
                    <a:pt x="3010" y="325805"/>
                  </a:lnTo>
                  <a:lnTo>
                    <a:pt x="2007" y="327693"/>
                  </a:lnTo>
                  <a:lnTo>
                    <a:pt x="0" y="334327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SMARTPenAnnotation86"/>
            <p:cNvSpPr/>
            <p:nvPr/>
          </p:nvSpPr>
          <p:spPr>
            <a:xfrm>
              <a:off x="2086092" y="3771900"/>
              <a:ext cx="248474" cy="497205"/>
            </a:xfrm>
            <a:custGeom>
              <a:avLst/>
              <a:gdLst/>
              <a:ahLst/>
              <a:cxnLst/>
              <a:rect l="0" t="0" r="0" b="0"/>
              <a:pathLst>
                <a:path w="248474" h="497205">
                  <a:moveTo>
                    <a:pt x="231340" y="8572"/>
                  </a:moveTo>
                  <a:lnTo>
                    <a:pt x="235891" y="4021"/>
                  </a:lnTo>
                  <a:lnTo>
                    <a:pt x="238184" y="2681"/>
                  </a:lnTo>
                  <a:lnTo>
                    <a:pt x="245009" y="794"/>
                  </a:lnTo>
                  <a:lnTo>
                    <a:pt x="248473" y="3"/>
                  </a:lnTo>
                  <a:lnTo>
                    <a:pt x="243931" y="0"/>
                  </a:lnTo>
                  <a:lnTo>
                    <a:pt x="241639" y="953"/>
                  </a:lnTo>
                  <a:lnTo>
                    <a:pt x="236552" y="4550"/>
                  </a:lnTo>
                  <a:lnTo>
                    <a:pt x="231116" y="9325"/>
                  </a:lnTo>
                  <a:lnTo>
                    <a:pt x="225526" y="14621"/>
                  </a:lnTo>
                  <a:lnTo>
                    <a:pt x="219866" y="20151"/>
                  </a:lnTo>
                  <a:lnTo>
                    <a:pt x="216070" y="22959"/>
                  </a:lnTo>
                  <a:lnTo>
                    <a:pt x="211635" y="25783"/>
                  </a:lnTo>
                  <a:lnTo>
                    <a:pt x="206774" y="28619"/>
                  </a:lnTo>
                  <a:lnTo>
                    <a:pt x="201627" y="31462"/>
                  </a:lnTo>
                  <a:lnTo>
                    <a:pt x="190829" y="37160"/>
                  </a:lnTo>
                  <a:lnTo>
                    <a:pt x="186235" y="40966"/>
                  </a:lnTo>
                  <a:lnTo>
                    <a:pt x="178591" y="50274"/>
                  </a:lnTo>
                  <a:lnTo>
                    <a:pt x="174266" y="55424"/>
                  </a:lnTo>
                  <a:lnTo>
                    <a:pt x="169479" y="60762"/>
                  </a:lnTo>
                  <a:lnTo>
                    <a:pt x="164382" y="66225"/>
                  </a:lnTo>
                  <a:lnTo>
                    <a:pt x="159079" y="70820"/>
                  </a:lnTo>
                  <a:lnTo>
                    <a:pt x="153638" y="74836"/>
                  </a:lnTo>
                  <a:lnTo>
                    <a:pt x="148106" y="78465"/>
                  </a:lnTo>
                  <a:lnTo>
                    <a:pt x="142513" y="82790"/>
                  </a:lnTo>
                  <a:lnTo>
                    <a:pt x="136880" y="87578"/>
                  </a:lnTo>
                  <a:lnTo>
                    <a:pt x="131219" y="92675"/>
                  </a:lnTo>
                  <a:lnTo>
                    <a:pt x="119849" y="103419"/>
                  </a:lnTo>
                  <a:lnTo>
                    <a:pt x="114150" y="108951"/>
                  </a:lnTo>
                  <a:lnTo>
                    <a:pt x="108446" y="115496"/>
                  </a:lnTo>
                  <a:lnTo>
                    <a:pt x="102738" y="122717"/>
                  </a:lnTo>
                  <a:lnTo>
                    <a:pt x="97028" y="130389"/>
                  </a:lnTo>
                  <a:lnTo>
                    <a:pt x="91316" y="137409"/>
                  </a:lnTo>
                  <a:lnTo>
                    <a:pt x="85603" y="143993"/>
                  </a:lnTo>
                  <a:lnTo>
                    <a:pt x="79890" y="150288"/>
                  </a:lnTo>
                  <a:lnTo>
                    <a:pt x="75128" y="156389"/>
                  </a:lnTo>
                  <a:lnTo>
                    <a:pt x="71001" y="162362"/>
                  </a:lnTo>
                  <a:lnTo>
                    <a:pt x="67297" y="168249"/>
                  </a:lnTo>
                  <a:lnTo>
                    <a:pt x="62923" y="174078"/>
                  </a:lnTo>
                  <a:lnTo>
                    <a:pt x="58102" y="179870"/>
                  </a:lnTo>
                  <a:lnTo>
                    <a:pt x="52983" y="185635"/>
                  </a:lnTo>
                  <a:lnTo>
                    <a:pt x="48618" y="192337"/>
                  </a:lnTo>
                  <a:lnTo>
                    <a:pt x="41228" y="207403"/>
                  </a:lnTo>
                  <a:lnTo>
                    <a:pt x="31712" y="227399"/>
                  </a:lnTo>
                  <a:lnTo>
                    <a:pt x="25776" y="242036"/>
                  </a:lnTo>
                  <a:lnTo>
                    <a:pt x="19963" y="257114"/>
                  </a:lnTo>
                  <a:lnTo>
                    <a:pt x="14205" y="270165"/>
                  </a:lnTo>
                  <a:lnTo>
                    <a:pt x="11010" y="284856"/>
                  </a:lnTo>
                  <a:lnTo>
                    <a:pt x="10159" y="292773"/>
                  </a:lnTo>
                  <a:lnTo>
                    <a:pt x="8638" y="300910"/>
                  </a:lnTo>
                  <a:lnTo>
                    <a:pt x="6672" y="309191"/>
                  </a:lnTo>
                  <a:lnTo>
                    <a:pt x="4409" y="317570"/>
                  </a:lnTo>
                  <a:lnTo>
                    <a:pt x="1894" y="331959"/>
                  </a:lnTo>
                  <a:lnTo>
                    <a:pt x="777" y="344705"/>
                  </a:lnTo>
                  <a:lnTo>
                    <a:pt x="280" y="356720"/>
                  </a:lnTo>
                  <a:lnTo>
                    <a:pt x="0" y="378745"/>
                  </a:lnTo>
                  <a:lnTo>
                    <a:pt x="2475" y="392486"/>
                  </a:lnTo>
                  <a:lnTo>
                    <a:pt x="5797" y="404943"/>
                  </a:lnTo>
                  <a:lnTo>
                    <a:pt x="7274" y="416829"/>
                  </a:lnTo>
                  <a:lnTo>
                    <a:pt x="9573" y="421714"/>
                  </a:lnTo>
                  <a:lnTo>
                    <a:pt x="13010" y="425922"/>
                  </a:lnTo>
                  <a:lnTo>
                    <a:pt x="17207" y="429681"/>
                  </a:lnTo>
                  <a:lnTo>
                    <a:pt x="24410" y="436397"/>
                  </a:lnTo>
                  <a:lnTo>
                    <a:pt x="30786" y="443509"/>
                  </a:lnTo>
                  <a:lnTo>
                    <a:pt x="36795" y="453020"/>
                  </a:lnTo>
                  <a:lnTo>
                    <a:pt x="40101" y="461057"/>
                  </a:lnTo>
                  <a:lnTo>
                    <a:pt x="40982" y="464534"/>
                  </a:lnTo>
                  <a:lnTo>
                    <a:pt x="42522" y="466852"/>
                  </a:lnTo>
                  <a:lnTo>
                    <a:pt x="44501" y="468396"/>
                  </a:lnTo>
                  <a:lnTo>
                    <a:pt x="46773" y="469427"/>
                  </a:lnTo>
                  <a:lnTo>
                    <a:pt x="54522" y="475428"/>
                  </a:lnTo>
                  <a:lnTo>
                    <a:pt x="57264" y="476972"/>
                  </a:lnTo>
                  <a:lnTo>
                    <a:pt x="62850" y="478687"/>
                  </a:lnTo>
                  <a:lnTo>
                    <a:pt x="68508" y="481990"/>
                  </a:lnTo>
                  <a:lnTo>
                    <a:pt x="71350" y="484204"/>
                  </a:lnTo>
                  <a:lnTo>
                    <a:pt x="77049" y="486664"/>
                  </a:lnTo>
                  <a:lnTo>
                    <a:pt x="79901" y="487320"/>
                  </a:lnTo>
                  <a:lnTo>
                    <a:pt x="81803" y="488710"/>
                  </a:lnTo>
                  <a:lnTo>
                    <a:pt x="83071" y="490589"/>
                  </a:lnTo>
                  <a:lnTo>
                    <a:pt x="85608" y="497204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" name="SMARTPenAnnotation87"/>
            <p:cNvSpPr/>
            <p:nvPr/>
          </p:nvSpPr>
          <p:spPr>
            <a:xfrm>
              <a:off x="2360294" y="3960495"/>
              <a:ext cx="145734" cy="308610"/>
            </a:xfrm>
            <a:custGeom>
              <a:avLst/>
              <a:gdLst/>
              <a:ahLst/>
              <a:cxnLst/>
              <a:rect l="0" t="0" r="0" b="0"/>
              <a:pathLst>
                <a:path w="145734" h="308610">
                  <a:moveTo>
                    <a:pt x="0" y="0"/>
                  </a:moveTo>
                  <a:lnTo>
                    <a:pt x="0" y="45380"/>
                  </a:lnTo>
                  <a:lnTo>
                    <a:pt x="2540" y="53823"/>
                  </a:lnTo>
                  <a:lnTo>
                    <a:pt x="4551" y="58742"/>
                  </a:lnTo>
                  <a:lnTo>
                    <a:pt x="5892" y="63926"/>
                  </a:lnTo>
                  <a:lnTo>
                    <a:pt x="6786" y="69288"/>
                  </a:lnTo>
                  <a:lnTo>
                    <a:pt x="7381" y="74766"/>
                  </a:lnTo>
                  <a:lnTo>
                    <a:pt x="8731" y="80324"/>
                  </a:lnTo>
                  <a:lnTo>
                    <a:pt x="10583" y="85934"/>
                  </a:lnTo>
                  <a:lnTo>
                    <a:pt x="12771" y="91579"/>
                  </a:lnTo>
                  <a:lnTo>
                    <a:pt x="15181" y="97248"/>
                  </a:lnTo>
                  <a:lnTo>
                    <a:pt x="20400" y="108626"/>
                  </a:lnTo>
                  <a:lnTo>
                    <a:pt x="31511" y="131453"/>
                  </a:lnTo>
                  <a:lnTo>
                    <a:pt x="37183" y="142878"/>
                  </a:lnTo>
                  <a:lnTo>
                    <a:pt x="40981" y="148592"/>
                  </a:lnTo>
                  <a:lnTo>
                    <a:pt x="45418" y="154306"/>
                  </a:lnTo>
                  <a:lnTo>
                    <a:pt x="50281" y="160021"/>
                  </a:lnTo>
                  <a:lnTo>
                    <a:pt x="54476" y="165736"/>
                  </a:lnTo>
                  <a:lnTo>
                    <a:pt x="58225" y="171450"/>
                  </a:lnTo>
                  <a:lnTo>
                    <a:pt x="61677" y="177165"/>
                  </a:lnTo>
                  <a:lnTo>
                    <a:pt x="64930" y="182880"/>
                  </a:lnTo>
                  <a:lnTo>
                    <a:pt x="71086" y="194309"/>
                  </a:lnTo>
                  <a:lnTo>
                    <a:pt x="75013" y="200025"/>
                  </a:lnTo>
                  <a:lnTo>
                    <a:pt x="79536" y="205740"/>
                  </a:lnTo>
                  <a:lnTo>
                    <a:pt x="84457" y="211455"/>
                  </a:lnTo>
                  <a:lnTo>
                    <a:pt x="88690" y="217170"/>
                  </a:lnTo>
                  <a:lnTo>
                    <a:pt x="92464" y="222884"/>
                  </a:lnTo>
                  <a:lnTo>
                    <a:pt x="95933" y="228600"/>
                  </a:lnTo>
                  <a:lnTo>
                    <a:pt x="99198" y="233362"/>
                  </a:lnTo>
                  <a:lnTo>
                    <a:pt x="102327" y="237490"/>
                  </a:lnTo>
                  <a:lnTo>
                    <a:pt x="105366" y="241194"/>
                  </a:lnTo>
                  <a:lnTo>
                    <a:pt x="108344" y="245568"/>
                  </a:lnTo>
                  <a:lnTo>
                    <a:pt x="111282" y="250390"/>
                  </a:lnTo>
                  <a:lnTo>
                    <a:pt x="114193" y="255509"/>
                  </a:lnTo>
                  <a:lnTo>
                    <a:pt x="118039" y="259874"/>
                  </a:lnTo>
                  <a:lnTo>
                    <a:pt x="122508" y="263737"/>
                  </a:lnTo>
                  <a:lnTo>
                    <a:pt x="127392" y="267264"/>
                  </a:lnTo>
                  <a:lnTo>
                    <a:pt x="130648" y="270569"/>
                  </a:lnTo>
                  <a:lnTo>
                    <a:pt x="132819" y="273724"/>
                  </a:lnTo>
                  <a:lnTo>
                    <a:pt x="136183" y="279770"/>
                  </a:lnTo>
                  <a:lnTo>
                    <a:pt x="138414" y="282716"/>
                  </a:lnTo>
                  <a:lnTo>
                    <a:pt x="140854" y="285632"/>
                  </a:lnTo>
                  <a:lnTo>
                    <a:pt x="142480" y="288529"/>
                  </a:lnTo>
                  <a:lnTo>
                    <a:pt x="145090" y="297482"/>
                  </a:lnTo>
                  <a:lnTo>
                    <a:pt x="145305" y="298334"/>
                  </a:lnTo>
                  <a:lnTo>
                    <a:pt x="145708" y="307716"/>
                  </a:lnTo>
                  <a:lnTo>
                    <a:pt x="145733" y="308606"/>
                  </a:lnTo>
                  <a:lnTo>
                    <a:pt x="137160" y="308609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SMARTPenAnnotation88"/>
            <p:cNvSpPr/>
            <p:nvPr/>
          </p:nvSpPr>
          <p:spPr>
            <a:xfrm>
              <a:off x="2338476" y="3977993"/>
              <a:ext cx="270422" cy="265395"/>
            </a:xfrm>
            <a:custGeom>
              <a:avLst/>
              <a:gdLst/>
              <a:ahLst/>
              <a:cxnLst/>
              <a:rect l="0" t="0" r="0" b="0"/>
              <a:pathLst>
                <a:path w="270422" h="265395">
                  <a:moveTo>
                    <a:pt x="270421" y="8219"/>
                  </a:moveTo>
                  <a:lnTo>
                    <a:pt x="265870" y="8219"/>
                  </a:lnTo>
                  <a:lnTo>
                    <a:pt x="264529" y="7267"/>
                  </a:lnTo>
                  <a:lnTo>
                    <a:pt x="263636" y="5679"/>
                  </a:lnTo>
                  <a:lnTo>
                    <a:pt x="263040" y="3669"/>
                  </a:lnTo>
                  <a:lnTo>
                    <a:pt x="261690" y="2328"/>
                  </a:lnTo>
                  <a:lnTo>
                    <a:pt x="259838" y="1434"/>
                  </a:lnTo>
                  <a:lnTo>
                    <a:pt x="254572" y="0"/>
                  </a:lnTo>
                  <a:lnTo>
                    <a:pt x="251312" y="2343"/>
                  </a:lnTo>
                  <a:lnTo>
                    <a:pt x="249109" y="4302"/>
                  </a:lnTo>
                  <a:lnTo>
                    <a:pt x="246688" y="5608"/>
                  </a:lnTo>
                  <a:lnTo>
                    <a:pt x="238730" y="8398"/>
                  </a:lnTo>
                  <a:lnTo>
                    <a:pt x="230339" y="14834"/>
                  </a:lnTo>
                  <a:lnTo>
                    <a:pt x="224667" y="20049"/>
                  </a:lnTo>
                  <a:lnTo>
                    <a:pt x="218971" y="28082"/>
                  </a:lnTo>
                  <a:lnTo>
                    <a:pt x="216118" y="32891"/>
                  </a:lnTo>
                  <a:lnTo>
                    <a:pt x="213264" y="38002"/>
                  </a:lnTo>
                  <a:lnTo>
                    <a:pt x="207553" y="48761"/>
                  </a:lnTo>
                  <a:lnTo>
                    <a:pt x="203744" y="54297"/>
                  </a:lnTo>
                  <a:lnTo>
                    <a:pt x="199300" y="59893"/>
                  </a:lnTo>
                  <a:lnTo>
                    <a:pt x="194432" y="65528"/>
                  </a:lnTo>
                  <a:lnTo>
                    <a:pt x="189281" y="71190"/>
                  </a:lnTo>
                  <a:lnTo>
                    <a:pt x="178479" y="82561"/>
                  </a:lnTo>
                  <a:lnTo>
                    <a:pt x="172931" y="89213"/>
                  </a:lnTo>
                  <a:lnTo>
                    <a:pt x="167328" y="96505"/>
                  </a:lnTo>
                  <a:lnTo>
                    <a:pt x="161687" y="104224"/>
                  </a:lnTo>
                  <a:lnTo>
                    <a:pt x="150340" y="120421"/>
                  </a:lnTo>
                  <a:lnTo>
                    <a:pt x="144647" y="128740"/>
                  </a:lnTo>
                  <a:lnTo>
                    <a:pt x="138947" y="136191"/>
                  </a:lnTo>
                  <a:lnTo>
                    <a:pt x="133241" y="143064"/>
                  </a:lnTo>
                  <a:lnTo>
                    <a:pt x="127533" y="149551"/>
                  </a:lnTo>
                  <a:lnTo>
                    <a:pt x="116110" y="161838"/>
                  </a:lnTo>
                  <a:lnTo>
                    <a:pt x="93255" y="185249"/>
                  </a:lnTo>
                  <a:lnTo>
                    <a:pt x="87540" y="190056"/>
                  </a:lnTo>
                  <a:lnTo>
                    <a:pt x="81825" y="194214"/>
                  </a:lnTo>
                  <a:lnTo>
                    <a:pt x="76111" y="197938"/>
                  </a:lnTo>
                  <a:lnTo>
                    <a:pt x="71348" y="202326"/>
                  </a:lnTo>
                  <a:lnTo>
                    <a:pt x="67221" y="207156"/>
                  </a:lnTo>
                  <a:lnTo>
                    <a:pt x="63517" y="212281"/>
                  </a:lnTo>
                  <a:lnTo>
                    <a:pt x="59142" y="216650"/>
                  </a:lnTo>
                  <a:lnTo>
                    <a:pt x="54321" y="220516"/>
                  </a:lnTo>
                  <a:lnTo>
                    <a:pt x="49202" y="224045"/>
                  </a:lnTo>
                  <a:lnTo>
                    <a:pt x="40974" y="230507"/>
                  </a:lnTo>
                  <a:lnTo>
                    <a:pt x="34142" y="236554"/>
                  </a:lnTo>
                  <a:lnTo>
                    <a:pt x="27931" y="242416"/>
                  </a:lnTo>
                  <a:lnTo>
                    <a:pt x="24941" y="244360"/>
                  </a:lnTo>
                  <a:lnTo>
                    <a:pt x="19079" y="246521"/>
                  </a:lnTo>
                  <a:lnTo>
                    <a:pt x="17135" y="248049"/>
                  </a:lnTo>
                  <a:lnTo>
                    <a:pt x="15838" y="250021"/>
                  </a:lnTo>
                  <a:lnTo>
                    <a:pt x="14974" y="252288"/>
                  </a:lnTo>
                  <a:lnTo>
                    <a:pt x="9207" y="260029"/>
                  </a:lnTo>
                  <a:lnTo>
                    <a:pt x="6017" y="263805"/>
                  </a:lnTo>
                  <a:lnTo>
                    <a:pt x="4616" y="264334"/>
                  </a:lnTo>
                  <a:lnTo>
                    <a:pt x="0" y="265080"/>
                  </a:lnTo>
                  <a:lnTo>
                    <a:pt x="4674" y="265394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SMARTPenAnnotation89"/>
            <p:cNvSpPr/>
            <p:nvPr/>
          </p:nvSpPr>
          <p:spPr>
            <a:xfrm>
              <a:off x="2686050" y="4071937"/>
              <a:ext cx="282893" cy="34291"/>
            </a:xfrm>
            <a:custGeom>
              <a:avLst/>
              <a:gdLst/>
              <a:ahLst/>
              <a:cxnLst/>
              <a:rect l="0" t="0" r="0" b="0"/>
              <a:pathLst>
                <a:path w="282893" h="34291">
                  <a:moveTo>
                    <a:pt x="0" y="0"/>
                  </a:moveTo>
                  <a:lnTo>
                    <a:pt x="17321" y="0"/>
                  </a:lnTo>
                  <a:lnTo>
                    <a:pt x="21072" y="953"/>
                  </a:lnTo>
                  <a:lnTo>
                    <a:pt x="24525" y="2540"/>
                  </a:lnTo>
                  <a:lnTo>
                    <a:pt x="27780" y="4551"/>
                  </a:lnTo>
                  <a:lnTo>
                    <a:pt x="30902" y="5892"/>
                  </a:lnTo>
                  <a:lnTo>
                    <a:pt x="33936" y="6785"/>
                  </a:lnTo>
                  <a:lnTo>
                    <a:pt x="41753" y="7778"/>
                  </a:lnTo>
                  <a:lnTo>
                    <a:pt x="47837" y="8043"/>
                  </a:lnTo>
                  <a:lnTo>
                    <a:pt x="67514" y="8416"/>
                  </a:lnTo>
                  <a:lnTo>
                    <a:pt x="91229" y="8542"/>
                  </a:lnTo>
                  <a:lnTo>
                    <a:pt x="97014" y="9504"/>
                  </a:lnTo>
                  <a:lnTo>
                    <a:pt x="102776" y="11099"/>
                  </a:lnTo>
                  <a:lnTo>
                    <a:pt x="108522" y="13114"/>
                  </a:lnTo>
                  <a:lnTo>
                    <a:pt x="114258" y="14458"/>
                  </a:lnTo>
                  <a:lnTo>
                    <a:pt x="119987" y="15354"/>
                  </a:lnTo>
                  <a:lnTo>
                    <a:pt x="125711" y="15951"/>
                  </a:lnTo>
                  <a:lnTo>
                    <a:pt x="132385" y="16349"/>
                  </a:lnTo>
                  <a:lnTo>
                    <a:pt x="147420" y="16791"/>
                  </a:lnTo>
                  <a:lnTo>
                    <a:pt x="185383" y="17114"/>
                  </a:lnTo>
                  <a:lnTo>
                    <a:pt x="202777" y="17136"/>
                  </a:lnTo>
                  <a:lnTo>
                    <a:pt x="207575" y="18091"/>
                  </a:lnTo>
                  <a:lnTo>
                    <a:pt x="211725" y="19681"/>
                  </a:lnTo>
                  <a:lnTo>
                    <a:pt x="215445" y="21694"/>
                  </a:lnTo>
                  <a:lnTo>
                    <a:pt x="218877" y="23035"/>
                  </a:lnTo>
                  <a:lnTo>
                    <a:pt x="222118" y="23929"/>
                  </a:lnTo>
                  <a:lnTo>
                    <a:pt x="229211" y="24923"/>
                  </a:lnTo>
                  <a:lnTo>
                    <a:pt x="233770" y="25188"/>
                  </a:lnTo>
                  <a:lnTo>
                    <a:pt x="242962" y="25482"/>
                  </a:lnTo>
                  <a:lnTo>
                    <a:pt x="256625" y="25671"/>
                  </a:lnTo>
                  <a:lnTo>
                    <a:pt x="259665" y="25687"/>
                  </a:lnTo>
                  <a:lnTo>
                    <a:pt x="262645" y="26650"/>
                  </a:lnTo>
                  <a:lnTo>
                    <a:pt x="265584" y="28244"/>
                  </a:lnTo>
                  <a:lnTo>
                    <a:pt x="268496" y="30259"/>
                  </a:lnTo>
                  <a:lnTo>
                    <a:pt x="271390" y="31603"/>
                  </a:lnTo>
                  <a:lnTo>
                    <a:pt x="274271" y="32498"/>
                  </a:lnTo>
                  <a:lnTo>
                    <a:pt x="282892" y="3429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" name="SMARTPenAnnotation90"/>
            <p:cNvSpPr/>
            <p:nvPr/>
          </p:nvSpPr>
          <p:spPr>
            <a:xfrm>
              <a:off x="2806067" y="3977640"/>
              <a:ext cx="51434" cy="282893"/>
            </a:xfrm>
            <a:custGeom>
              <a:avLst/>
              <a:gdLst/>
              <a:ahLst/>
              <a:cxnLst/>
              <a:rect l="0" t="0" r="0" b="0"/>
              <a:pathLst>
                <a:path w="51434" h="282893">
                  <a:moveTo>
                    <a:pt x="8570" y="0"/>
                  </a:moveTo>
                  <a:lnTo>
                    <a:pt x="29" y="0"/>
                  </a:lnTo>
                  <a:lnTo>
                    <a:pt x="0" y="11931"/>
                  </a:lnTo>
                  <a:lnTo>
                    <a:pt x="952" y="14622"/>
                  </a:lnTo>
                  <a:lnTo>
                    <a:pt x="2539" y="17368"/>
                  </a:lnTo>
                  <a:lnTo>
                    <a:pt x="4549" y="20150"/>
                  </a:lnTo>
                  <a:lnTo>
                    <a:pt x="5890" y="23911"/>
                  </a:lnTo>
                  <a:lnTo>
                    <a:pt x="6783" y="28323"/>
                  </a:lnTo>
                  <a:lnTo>
                    <a:pt x="7379" y="33169"/>
                  </a:lnTo>
                  <a:lnTo>
                    <a:pt x="8040" y="41094"/>
                  </a:lnTo>
                  <a:lnTo>
                    <a:pt x="8335" y="49696"/>
                  </a:lnTo>
                  <a:lnTo>
                    <a:pt x="8539" y="82074"/>
                  </a:lnTo>
                  <a:lnTo>
                    <a:pt x="9502" y="87101"/>
                  </a:lnTo>
                  <a:lnTo>
                    <a:pt x="11096" y="91405"/>
                  </a:lnTo>
                  <a:lnTo>
                    <a:pt x="13112" y="95226"/>
                  </a:lnTo>
                  <a:lnTo>
                    <a:pt x="14455" y="100631"/>
                  </a:lnTo>
                  <a:lnTo>
                    <a:pt x="15351" y="107092"/>
                  </a:lnTo>
                  <a:lnTo>
                    <a:pt x="15948" y="114257"/>
                  </a:lnTo>
                  <a:lnTo>
                    <a:pt x="17299" y="120939"/>
                  </a:lnTo>
                  <a:lnTo>
                    <a:pt x="19152" y="127298"/>
                  </a:lnTo>
                  <a:lnTo>
                    <a:pt x="21340" y="133443"/>
                  </a:lnTo>
                  <a:lnTo>
                    <a:pt x="22798" y="139444"/>
                  </a:lnTo>
                  <a:lnTo>
                    <a:pt x="23770" y="145350"/>
                  </a:lnTo>
                  <a:lnTo>
                    <a:pt x="24418" y="151192"/>
                  </a:lnTo>
                  <a:lnTo>
                    <a:pt x="24851" y="156992"/>
                  </a:lnTo>
                  <a:lnTo>
                    <a:pt x="25139" y="162764"/>
                  </a:lnTo>
                  <a:lnTo>
                    <a:pt x="25331" y="168517"/>
                  </a:lnTo>
                  <a:lnTo>
                    <a:pt x="26411" y="174257"/>
                  </a:lnTo>
                  <a:lnTo>
                    <a:pt x="28084" y="179989"/>
                  </a:lnTo>
                  <a:lnTo>
                    <a:pt x="30152" y="185715"/>
                  </a:lnTo>
                  <a:lnTo>
                    <a:pt x="31531" y="191437"/>
                  </a:lnTo>
                  <a:lnTo>
                    <a:pt x="32450" y="197157"/>
                  </a:lnTo>
                  <a:lnTo>
                    <a:pt x="33062" y="202876"/>
                  </a:lnTo>
                  <a:lnTo>
                    <a:pt x="33471" y="208593"/>
                  </a:lnTo>
                  <a:lnTo>
                    <a:pt x="33743" y="214309"/>
                  </a:lnTo>
                  <a:lnTo>
                    <a:pt x="34126" y="228916"/>
                  </a:lnTo>
                  <a:lnTo>
                    <a:pt x="34180" y="232621"/>
                  </a:lnTo>
                  <a:lnTo>
                    <a:pt x="35168" y="236995"/>
                  </a:lnTo>
                  <a:lnTo>
                    <a:pt x="36780" y="241817"/>
                  </a:lnTo>
                  <a:lnTo>
                    <a:pt x="38807" y="246936"/>
                  </a:lnTo>
                  <a:lnTo>
                    <a:pt x="40157" y="251301"/>
                  </a:lnTo>
                  <a:lnTo>
                    <a:pt x="41659" y="258692"/>
                  </a:lnTo>
                  <a:lnTo>
                    <a:pt x="42326" y="265151"/>
                  </a:lnTo>
                  <a:lnTo>
                    <a:pt x="42623" y="271197"/>
                  </a:lnTo>
                  <a:lnTo>
                    <a:pt x="42755" y="277060"/>
                  </a:lnTo>
                  <a:lnTo>
                    <a:pt x="43742" y="279004"/>
                  </a:lnTo>
                  <a:lnTo>
                    <a:pt x="45353" y="280300"/>
                  </a:lnTo>
                  <a:lnTo>
                    <a:pt x="51433" y="282892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SMARTPenAnnotation91"/>
            <p:cNvSpPr/>
            <p:nvPr/>
          </p:nvSpPr>
          <p:spPr>
            <a:xfrm>
              <a:off x="3046094" y="3960612"/>
              <a:ext cx="274321" cy="188478"/>
            </a:xfrm>
            <a:custGeom>
              <a:avLst/>
              <a:gdLst/>
              <a:ahLst/>
              <a:cxnLst/>
              <a:rect l="0" t="0" r="0" b="0"/>
              <a:pathLst>
                <a:path w="274321" h="188478">
                  <a:moveTo>
                    <a:pt x="0" y="51317"/>
                  </a:moveTo>
                  <a:lnTo>
                    <a:pt x="0" y="38299"/>
                  </a:lnTo>
                  <a:lnTo>
                    <a:pt x="953" y="36923"/>
                  </a:lnTo>
                  <a:lnTo>
                    <a:pt x="2540" y="36006"/>
                  </a:lnTo>
                  <a:lnTo>
                    <a:pt x="4551" y="35395"/>
                  </a:lnTo>
                  <a:lnTo>
                    <a:pt x="5892" y="34035"/>
                  </a:lnTo>
                  <a:lnTo>
                    <a:pt x="6786" y="32176"/>
                  </a:lnTo>
                  <a:lnTo>
                    <a:pt x="7381" y="29984"/>
                  </a:lnTo>
                  <a:lnTo>
                    <a:pt x="8731" y="28523"/>
                  </a:lnTo>
                  <a:lnTo>
                    <a:pt x="10583" y="27549"/>
                  </a:lnTo>
                  <a:lnTo>
                    <a:pt x="12771" y="26899"/>
                  </a:lnTo>
                  <a:lnTo>
                    <a:pt x="17741" y="23637"/>
                  </a:lnTo>
                  <a:lnTo>
                    <a:pt x="24078" y="19013"/>
                  </a:lnTo>
                  <a:lnTo>
                    <a:pt x="28435" y="16446"/>
                  </a:lnTo>
                  <a:lnTo>
                    <a:pt x="33244" y="13783"/>
                  </a:lnTo>
                  <a:lnTo>
                    <a:pt x="41128" y="10823"/>
                  </a:lnTo>
                  <a:lnTo>
                    <a:pt x="48759" y="8555"/>
                  </a:lnTo>
                  <a:lnTo>
                    <a:pt x="53461" y="6617"/>
                  </a:lnTo>
                  <a:lnTo>
                    <a:pt x="58501" y="4372"/>
                  </a:lnTo>
                  <a:lnTo>
                    <a:pt x="63766" y="2875"/>
                  </a:lnTo>
                  <a:lnTo>
                    <a:pt x="69181" y="1878"/>
                  </a:lnTo>
                  <a:lnTo>
                    <a:pt x="74696" y="1213"/>
                  </a:lnTo>
                  <a:lnTo>
                    <a:pt x="80277" y="769"/>
                  </a:lnTo>
                  <a:lnTo>
                    <a:pt x="85903" y="474"/>
                  </a:lnTo>
                  <a:lnTo>
                    <a:pt x="100383" y="58"/>
                  </a:lnTo>
                  <a:lnTo>
                    <a:pt x="104070" y="0"/>
                  </a:lnTo>
                  <a:lnTo>
                    <a:pt x="108433" y="913"/>
                  </a:lnTo>
                  <a:lnTo>
                    <a:pt x="113246" y="2475"/>
                  </a:lnTo>
                  <a:lnTo>
                    <a:pt x="118360" y="4468"/>
                  </a:lnTo>
                  <a:lnTo>
                    <a:pt x="126582" y="6683"/>
                  </a:lnTo>
                  <a:lnTo>
                    <a:pt x="130108" y="7274"/>
                  </a:lnTo>
                  <a:lnTo>
                    <a:pt x="136566" y="10470"/>
                  </a:lnTo>
                  <a:lnTo>
                    <a:pt x="142611" y="15066"/>
                  </a:lnTo>
                  <a:lnTo>
                    <a:pt x="148473" y="20283"/>
                  </a:lnTo>
                  <a:lnTo>
                    <a:pt x="154253" y="25777"/>
                  </a:lnTo>
                  <a:lnTo>
                    <a:pt x="157128" y="28576"/>
                  </a:lnTo>
                  <a:lnTo>
                    <a:pt x="159045" y="32346"/>
                  </a:lnTo>
                  <a:lnTo>
                    <a:pt x="160323" y="36765"/>
                  </a:lnTo>
                  <a:lnTo>
                    <a:pt x="161175" y="41616"/>
                  </a:lnTo>
                  <a:lnTo>
                    <a:pt x="161742" y="46755"/>
                  </a:lnTo>
                  <a:lnTo>
                    <a:pt x="162121" y="52086"/>
                  </a:lnTo>
                  <a:lnTo>
                    <a:pt x="162373" y="57545"/>
                  </a:lnTo>
                  <a:lnTo>
                    <a:pt x="161589" y="63089"/>
                  </a:lnTo>
                  <a:lnTo>
                    <a:pt x="160114" y="68690"/>
                  </a:lnTo>
                  <a:lnTo>
                    <a:pt x="158178" y="74330"/>
                  </a:lnTo>
                  <a:lnTo>
                    <a:pt x="156887" y="80947"/>
                  </a:lnTo>
                  <a:lnTo>
                    <a:pt x="156026" y="88215"/>
                  </a:lnTo>
                  <a:lnTo>
                    <a:pt x="155453" y="95919"/>
                  </a:lnTo>
                  <a:lnTo>
                    <a:pt x="154118" y="102959"/>
                  </a:lnTo>
                  <a:lnTo>
                    <a:pt x="152275" y="109558"/>
                  </a:lnTo>
                  <a:lnTo>
                    <a:pt x="150095" y="115862"/>
                  </a:lnTo>
                  <a:lnTo>
                    <a:pt x="146736" y="121017"/>
                  </a:lnTo>
                  <a:lnTo>
                    <a:pt x="142591" y="125407"/>
                  </a:lnTo>
                  <a:lnTo>
                    <a:pt x="137924" y="129285"/>
                  </a:lnTo>
                  <a:lnTo>
                    <a:pt x="133859" y="133776"/>
                  </a:lnTo>
                  <a:lnTo>
                    <a:pt x="130197" y="138675"/>
                  </a:lnTo>
                  <a:lnTo>
                    <a:pt x="126803" y="143846"/>
                  </a:lnTo>
                  <a:lnTo>
                    <a:pt x="123588" y="148246"/>
                  </a:lnTo>
                  <a:lnTo>
                    <a:pt x="120492" y="152131"/>
                  </a:lnTo>
                  <a:lnTo>
                    <a:pt x="117476" y="155674"/>
                  </a:lnTo>
                  <a:lnTo>
                    <a:pt x="114512" y="158989"/>
                  </a:lnTo>
                  <a:lnTo>
                    <a:pt x="108680" y="165211"/>
                  </a:lnTo>
                  <a:lnTo>
                    <a:pt x="100041" y="174070"/>
                  </a:lnTo>
                  <a:lnTo>
                    <a:pt x="97174" y="176015"/>
                  </a:lnTo>
                  <a:lnTo>
                    <a:pt x="89541" y="178752"/>
                  </a:lnTo>
                  <a:lnTo>
                    <a:pt x="86228" y="179754"/>
                  </a:lnTo>
                  <a:lnTo>
                    <a:pt x="85874" y="184411"/>
                  </a:lnTo>
                  <a:lnTo>
                    <a:pt x="85730" y="188372"/>
                  </a:lnTo>
                  <a:lnTo>
                    <a:pt x="92570" y="188457"/>
                  </a:lnTo>
                  <a:lnTo>
                    <a:pt x="106964" y="188477"/>
                  </a:lnTo>
                  <a:lnTo>
                    <a:pt x="114532" y="185938"/>
                  </a:lnTo>
                  <a:lnTo>
                    <a:pt x="119217" y="183926"/>
                  </a:lnTo>
                  <a:lnTo>
                    <a:pt x="126963" y="181692"/>
                  </a:lnTo>
                  <a:lnTo>
                    <a:pt x="134533" y="180699"/>
                  </a:lnTo>
                  <a:lnTo>
                    <a:pt x="139219" y="180435"/>
                  </a:lnTo>
                  <a:lnTo>
                    <a:pt x="149505" y="180141"/>
                  </a:lnTo>
                  <a:lnTo>
                    <a:pt x="160427" y="180010"/>
                  </a:lnTo>
                  <a:lnTo>
                    <a:pt x="165054" y="179022"/>
                  </a:lnTo>
                  <a:lnTo>
                    <a:pt x="172735" y="175385"/>
                  </a:lnTo>
                  <a:lnTo>
                    <a:pt x="177069" y="174034"/>
                  </a:lnTo>
                  <a:lnTo>
                    <a:pt x="181864" y="173134"/>
                  </a:lnTo>
                  <a:lnTo>
                    <a:pt x="186965" y="172533"/>
                  </a:lnTo>
                  <a:lnTo>
                    <a:pt x="192271" y="171181"/>
                  </a:lnTo>
                  <a:lnTo>
                    <a:pt x="197713" y="169326"/>
                  </a:lnTo>
                  <a:lnTo>
                    <a:pt x="203247" y="167137"/>
                  </a:lnTo>
                  <a:lnTo>
                    <a:pt x="208841" y="165678"/>
                  </a:lnTo>
                  <a:lnTo>
                    <a:pt x="214475" y="164706"/>
                  </a:lnTo>
                  <a:lnTo>
                    <a:pt x="220136" y="164057"/>
                  </a:lnTo>
                  <a:lnTo>
                    <a:pt x="225815" y="162672"/>
                  </a:lnTo>
                  <a:lnTo>
                    <a:pt x="231506" y="160797"/>
                  </a:lnTo>
                  <a:lnTo>
                    <a:pt x="237205" y="158594"/>
                  </a:lnTo>
                  <a:lnTo>
                    <a:pt x="242909" y="156172"/>
                  </a:lnTo>
                  <a:lnTo>
                    <a:pt x="254328" y="150942"/>
                  </a:lnTo>
                  <a:lnTo>
                    <a:pt x="259087" y="149166"/>
                  </a:lnTo>
                  <a:lnTo>
                    <a:pt x="263212" y="147983"/>
                  </a:lnTo>
                  <a:lnTo>
                    <a:pt x="274320" y="145615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SMARTPenAnnotation92"/>
            <p:cNvSpPr/>
            <p:nvPr/>
          </p:nvSpPr>
          <p:spPr>
            <a:xfrm>
              <a:off x="3268979" y="3883342"/>
              <a:ext cx="145687" cy="360046"/>
            </a:xfrm>
            <a:custGeom>
              <a:avLst/>
              <a:gdLst/>
              <a:ahLst/>
              <a:cxnLst/>
              <a:rect l="0" t="0" r="0" b="0"/>
              <a:pathLst>
                <a:path w="145687" h="360046">
                  <a:moveTo>
                    <a:pt x="0" y="0"/>
                  </a:moveTo>
                  <a:lnTo>
                    <a:pt x="20152" y="20151"/>
                  </a:lnTo>
                  <a:lnTo>
                    <a:pt x="22959" y="23912"/>
                  </a:lnTo>
                  <a:lnTo>
                    <a:pt x="25784" y="28324"/>
                  </a:lnTo>
                  <a:lnTo>
                    <a:pt x="28620" y="33170"/>
                  </a:lnTo>
                  <a:lnTo>
                    <a:pt x="32415" y="37353"/>
                  </a:lnTo>
                  <a:lnTo>
                    <a:pt x="36850" y="41095"/>
                  </a:lnTo>
                  <a:lnTo>
                    <a:pt x="41712" y="44542"/>
                  </a:lnTo>
                  <a:lnTo>
                    <a:pt x="45905" y="48744"/>
                  </a:lnTo>
                  <a:lnTo>
                    <a:pt x="49654" y="53451"/>
                  </a:lnTo>
                  <a:lnTo>
                    <a:pt x="53105" y="58494"/>
                  </a:lnTo>
                  <a:lnTo>
                    <a:pt x="57311" y="63761"/>
                  </a:lnTo>
                  <a:lnTo>
                    <a:pt x="62020" y="69177"/>
                  </a:lnTo>
                  <a:lnTo>
                    <a:pt x="67065" y="74693"/>
                  </a:lnTo>
                  <a:lnTo>
                    <a:pt x="72332" y="81228"/>
                  </a:lnTo>
                  <a:lnTo>
                    <a:pt x="77749" y="88442"/>
                  </a:lnTo>
                  <a:lnTo>
                    <a:pt x="83265" y="96109"/>
                  </a:lnTo>
                  <a:lnTo>
                    <a:pt x="87895" y="102173"/>
                  </a:lnTo>
                  <a:lnTo>
                    <a:pt x="91935" y="107167"/>
                  </a:lnTo>
                  <a:lnTo>
                    <a:pt x="95580" y="111450"/>
                  </a:lnTo>
                  <a:lnTo>
                    <a:pt x="98963" y="117163"/>
                  </a:lnTo>
                  <a:lnTo>
                    <a:pt x="102171" y="123828"/>
                  </a:lnTo>
                  <a:lnTo>
                    <a:pt x="105261" y="131130"/>
                  </a:lnTo>
                  <a:lnTo>
                    <a:pt x="109227" y="137902"/>
                  </a:lnTo>
                  <a:lnTo>
                    <a:pt x="113776" y="144323"/>
                  </a:lnTo>
                  <a:lnTo>
                    <a:pt x="118713" y="150507"/>
                  </a:lnTo>
                  <a:lnTo>
                    <a:pt x="122957" y="156536"/>
                  </a:lnTo>
                  <a:lnTo>
                    <a:pt x="126739" y="162460"/>
                  </a:lnTo>
                  <a:lnTo>
                    <a:pt x="130213" y="168314"/>
                  </a:lnTo>
                  <a:lnTo>
                    <a:pt x="133481" y="175075"/>
                  </a:lnTo>
                  <a:lnTo>
                    <a:pt x="136613" y="182439"/>
                  </a:lnTo>
                  <a:lnTo>
                    <a:pt x="139653" y="190206"/>
                  </a:lnTo>
                  <a:lnTo>
                    <a:pt x="141679" y="197289"/>
                  </a:lnTo>
                  <a:lnTo>
                    <a:pt x="143031" y="203916"/>
                  </a:lnTo>
                  <a:lnTo>
                    <a:pt x="143932" y="210239"/>
                  </a:lnTo>
                  <a:lnTo>
                    <a:pt x="144532" y="216360"/>
                  </a:lnTo>
                  <a:lnTo>
                    <a:pt x="144932" y="222344"/>
                  </a:lnTo>
                  <a:lnTo>
                    <a:pt x="145199" y="228240"/>
                  </a:lnTo>
                  <a:lnTo>
                    <a:pt x="145496" y="239870"/>
                  </a:lnTo>
                  <a:lnTo>
                    <a:pt x="145686" y="258308"/>
                  </a:lnTo>
                  <a:lnTo>
                    <a:pt x="143172" y="267521"/>
                  </a:lnTo>
                  <a:lnTo>
                    <a:pt x="138880" y="277013"/>
                  </a:lnTo>
                  <a:lnTo>
                    <a:pt x="136402" y="280878"/>
                  </a:lnTo>
                  <a:lnTo>
                    <a:pt x="133797" y="284407"/>
                  </a:lnTo>
                  <a:lnTo>
                    <a:pt x="132061" y="288665"/>
                  </a:lnTo>
                  <a:lnTo>
                    <a:pt x="130132" y="298476"/>
                  </a:lnTo>
                  <a:lnTo>
                    <a:pt x="126734" y="306646"/>
                  </a:lnTo>
                  <a:lnTo>
                    <a:pt x="124494" y="310158"/>
                  </a:lnTo>
                  <a:lnTo>
                    <a:pt x="121097" y="313452"/>
                  </a:lnTo>
                  <a:lnTo>
                    <a:pt x="116926" y="316601"/>
                  </a:lnTo>
                  <a:lnTo>
                    <a:pt x="112241" y="319652"/>
                  </a:lnTo>
                  <a:lnTo>
                    <a:pt x="108165" y="322639"/>
                  </a:lnTo>
                  <a:lnTo>
                    <a:pt x="104495" y="325583"/>
                  </a:lnTo>
                  <a:lnTo>
                    <a:pt x="101096" y="328498"/>
                  </a:lnTo>
                  <a:lnTo>
                    <a:pt x="97877" y="331393"/>
                  </a:lnTo>
                  <a:lnTo>
                    <a:pt x="91761" y="337151"/>
                  </a:lnTo>
                  <a:lnTo>
                    <a:pt x="87845" y="339068"/>
                  </a:lnTo>
                  <a:lnTo>
                    <a:pt x="83328" y="340345"/>
                  </a:lnTo>
                  <a:lnTo>
                    <a:pt x="78412" y="341197"/>
                  </a:lnTo>
                  <a:lnTo>
                    <a:pt x="75135" y="342717"/>
                  </a:lnTo>
                  <a:lnTo>
                    <a:pt x="72950" y="344683"/>
                  </a:lnTo>
                  <a:lnTo>
                    <a:pt x="71493" y="346947"/>
                  </a:lnTo>
                  <a:lnTo>
                    <a:pt x="69570" y="348455"/>
                  </a:lnTo>
                  <a:lnTo>
                    <a:pt x="67335" y="349461"/>
                  </a:lnTo>
                  <a:lnTo>
                    <a:pt x="64893" y="350132"/>
                  </a:lnTo>
                  <a:lnTo>
                    <a:pt x="63264" y="351531"/>
                  </a:lnTo>
                  <a:lnTo>
                    <a:pt x="62179" y="353417"/>
                  </a:lnTo>
                  <a:lnTo>
                    <a:pt x="61456" y="355626"/>
                  </a:lnTo>
                  <a:lnTo>
                    <a:pt x="60020" y="357099"/>
                  </a:lnTo>
                  <a:lnTo>
                    <a:pt x="58111" y="358081"/>
                  </a:lnTo>
                  <a:lnTo>
                    <a:pt x="51435" y="360045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SMARTPenAnnotation93"/>
            <p:cNvSpPr/>
            <p:nvPr/>
          </p:nvSpPr>
          <p:spPr>
            <a:xfrm>
              <a:off x="3826192" y="4054792"/>
              <a:ext cx="231459" cy="8574"/>
            </a:xfrm>
            <a:custGeom>
              <a:avLst/>
              <a:gdLst/>
              <a:ahLst/>
              <a:cxnLst/>
              <a:rect l="0" t="0" r="0" b="0"/>
              <a:pathLst>
                <a:path w="231459" h="8574">
                  <a:moveTo>
                    <a:pt x="0" y="0"/>
                  </a:moveTo>
                  <a:lnTo>
                    <a:pt x="11931" y="0"/>
                  </a:lnTo>
                  <a:lnTo>
                    <a:pt x="14622" y="953"/>
                  </a:lnTo>
                  <a:lnTo>
                    <a:pt x="17368" y="2540"/>
                  </a:lnTo>
                  <a:lnTo>
                    <a:pt x="20151" y="4551"/>
                  </a:lnTo>
                  <a:lnTo>
                    <a:pt x="22959" y="5891"/>
                  </a:lnTo>
                  <a:lnTo>
                    <a:pt x="25783" y="6785"/>
                  </a:lnTo>
                  <a:lnTo>
                    <a:pt x="28619" y="7381"/>
                  </a:lnTo>
                  <a:lnTo>
                    <a:pt x="31462" y="7778"/>
                  </a:lnTo>
                  <a:lnTo>
                    <a:pt x="34310" y="8043"/>
                  </a:lnTo>
                  <a:lnTo>
                    <a:pt x="37160" y="8220"/>
                  </a:lnTo>
                  <a:lnTo>
                    <a:pt x="45408" y="8416"/>
                  </a:lnTo>
                  <a:lnTo>
                    <a:pt x="160045" y="8573"/>
                  </a:lnTo>
                  <a:lnTo>
                    <a:pt x="164799" y="7620"/>
                  </a:lnTo>
                  <a:lnTo>
                    <a:pt x="168921" y="6033"/>
                  </a:lnTo>
                  <a:lnTo>
                    <a:pt x="172622" y="4022"/>
                  </a:lnTo>
                  <a:lnTo>
                    <a:pt x="176993" y="2681"/>
                  </a:lnTo>
                  <a:lnTo>
                    <a:pt x="181813" y="1788"/>
                  </a:lnTo>
                  <a:lnTo>
                    <a:pt x="186931" y="1192"/>
                  </a:lnTo>
                  <a:lnTo>
                    <a:pt x="192248" y="794"/>
                  </a:lnTo>
                  <a:lnTo>
                    <a:pt x="197698" y="530"/>
                  </a:lnTo>
                  <a:lnTo>
                    <a:pt x="211930" y="157"/>
                  </a:lnTo>
                  <a:lnTo>
                    <a:pt x="231458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" name="SMARTPenAnnotation94"/>
            <p:cNvSpPr/>
            <p:nvPr/>
          </p:nvSpPr>
          <p:spPr>
            <a:xfrm>
              <a:off x="4117659" y="3917632"/>
              <a:ext cx="60007" cy="291466"/>
            </a:xfrm>
            <a:custGeom>
              <a:avLst/>
              <a:gdLst/>
              <a:ahLst/>
              <a:cxnLst/>
              <a:rect l="0" t="0" r="0" b="0"/>
              <a:pathLst>
                <a:path w="60007" h="291466">
                  <a:moveTo>
                    <a:pt x="8570" y="0"/>
                  </a:moveTo>
                  <a:lnTo>
                    <a:pt x="29" y="0"/>
                  </a:lnTo>
                  <a:lnTo>
                    <a:pt x="0" y="11932"/>
                  </a:lnTo>
                  <a:lnTo>
                    <a:pt x="952" y="14622"/>
                  </a:lnTo>
                  <a:lnTo>
                    <a:pt x="2539" y="17368"/>
                  </a:lnTo>
                  <a:lnTo>
                    <a:pt x="4549" y="20151"/>
                  </a:lnTo>
                  <a:lnTo>
                    <a:pt x="5890" y="22959"/>
                  </a:lnTo>
                  <a:lnTo>
                    <a:pt x="7379" y="28619"/>
                  </a:lnTo>
                  <a:lnTo>
                    <a:pt x="8041" y="36850"/>
                  </a:lnTo>
                  <a:lnTo>
                    <a:pt x="8335" y="45905"/>
                  </a:lnTo>
                  <a:lnTo>
                    <a:pt x="8501" y="57311"/>
                  </a:lnTo>
                  <a:lnTo>
                    <a:pt x="8539" y="67064"/>
                  </a:lnTo>
                  <a:lnTo>
                    <a:pt x="9502" y="72332"/>
                  </a:lnTo>
                  <a:lnTo>
                    <a:pt x="11097" y="77749"/>
                  </a:lnTo>
                  <a:lnTo>
                    <a:pt x="13112" y="83265"/>
                  </a:lnTo>
                  <a:lnTo>
                    <a:pt x="14456" y="88848"/>
                  </a:lnTo>
                  <a:lnTo>
                    <a:pt x="15351" y="94475"/>
                  </a:lnTo>
                  <a:lnTo>
                    <a:pt x="15948" y="100130"/>
                  </a:lnTo>
                  <a:lnTo>
                    <a:pt x="17299" y="105806"/>
                  </a:lnTo>
                  <a:lnTo>
                    <a:pt x="19152" y="111495"/>
                  </a:lnTo>
                  <a:lnTo>
                    <a:pt x="21340" y="117193"/>
                  </a:lnTo>
                  <a:lnTo>
                    <a:pt x="22799" y="122896"/>
                  </a:lnTo>
                  <a:lnTo>
                    <a:pt x="23771" y="128603"/>
                  </a:lnTo>
                  <a:lnTo>
                    <a:pt x="24419" y="134313"/>
                  </a:lnTo>
                  <a:lnTo>
                    <a:pt x="24851" y="140025"/>
                  </a:lnTo>
                  <a:lnTo>
                    <a:pt x="25140" y="145737"/>
                  </a:lnTo>
                  <a:lnTo>
                    <a:pt x="25460" y="157165"/>
                  </a:lnTo>
                  <a:lnTo>
                    <a:pt x="25602" y="168594"/>
                  </a:lnTo>
                  <a:lnTo>
                    <a:pt x="26593" y="174308"/>
                  </a:lnTo>
                  <a:lnTo>
                    <a:pt x="28205" y="180023"/>
                  </a:lnTo>
                  <a:lnTo>
                    <a:pt x="30233" y="185738"/>
                  </a:lnTo>
                  <a:lnTo>
                    <a:pt x="31585" y="191453"/>
                  </a:lnTo>
                  <a:lnTo>
                    <a:pt x="32486" y="197168"/>
                  </a:lnTo>
                  <a:lnTo>
                    <a:pt x="33087" y="202883"/>
                  </a:lnTo>
                  <a:lnTo>
                    <a:pt x="33754" y="211772"/>
                  </a:lnTo>
                  <a:lnTo>
                    <a:pt x="33932" y="215477"/>
                  </a:lnTo>
                  <a:lnTo>
                    <a:pt x="35003" y="219851"/>
                  </a:lnTo>
                  <a:lnTo>
                    <a:pt x="36670" y="224673"/>
                  </a:lnTo>
                  <a:lnTo>
                    <a:pt x="38733" y="229791"/>
                  </a:lnTo>
                  <a:lnTo>
                    <a:pt x="40109" y="235109"/>
                  </a:lnTo>
                  <a:lnTo>
                    <a:pt x="41026" y="240560"/>
                  </a:lnTo>
                  <a:lnTo>
                    <a:pt x="41638" y="246098"/>
                  </a:lnTo>
                  <a:lnTo>
                    <a:pt x="42997" y="250743"/>
                  </a:lnTo>
                  <a:lnTo>
                    <a:pt x="44857" y="254792"/>
                  </a:lnTo>
                  <a:lnTo>
                    <a:pt x="47049" y="258444"/>
                  </a:lnTo>
                  <a:lnTo>
                    <a:pt x="48510" y="261831"/>
                  </a:lnTo>
                  <a:lnTo>
                    <a:pt x="50134" y="268134"/>
                  </a:lnTo>
                  <a:lnTo>
                    <a:pt x="51520" y="271149"/>
                  </a:lnTo>
                  <a:lnTo>
                    <a:pt x="53396" y="274111"/>
                  </a:lnTo>
                  <a:lnTo>
                    <a:pt x="58700" y="281158"/>
                  </a:lnTo>
                  <a:lnTo>
                    <a:pt x="59425" y="284662"/>
                  </a:lnTo>
                  <a:lnTo>
                    <a:pt x="60006" y="291465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7" name="SMARTPenAnnotation95"/>
            <p:cNvSpPr/>
            <p:nvPr/>
          </p:nvSpPr>
          <p:spPr>
            <a:xfrm>
              <a:off x="4263390" y="3900497"/>
              <a:ext cx="274320" cy="265739"/>
            </a:xfrm>
            <a:custGeom>
              <a:avLst/>
              <a:gdLst/>
              <a:ahLst/>
              <a:cxnLst/>
              <a:rect l="0" t="0" r="0" b="0"/>
              <a:pathLst>
                <a:path w="274320" h="265739">
                  <a:moveTo>
                    <a:pt x="0" y="77143"/>
                  </a:moveTo>
                  <a:lnTo>
                    <a:pt x="0" y="61294"/>
                  </a:lnTo>
                  <a:lnTo>
                    <a:pt x="5891" y="53410"/>
                  </a:lnTo>
                  <a:lnTo>
                    <a:pt x="8730" y="45452"/>
                  </a:lnTo>
                  <a:lnTo>
                    <a:pt x="12770" y="39880"/>
                  </a:lnTo>
                  <a:lnTo>
                    <a:pt x="20280" y="34229"/>
                  </a:lnTo>
                  <a:lnTo>
                    <a:pt x="24950" y="31388"/>
                  </a:lnTo>
                  <a:lnTo>
                    <a:pt x="32678" y="25692"/>
                  </a:lnTo>
                  <a:lnTo>
                    <a:pt x="40241" y="19986"/>
                  </a:lnTo>
                  <a:lnTo>
                    <a:pt x="44924" y="17131"/>
                  </a:lnTo>
                  <a:lnTo>
                    <a:pt x="49952" y="14275"/>
                  </a:lnTo>
                  <a:lnTo>
                    <a:pt x="55209" y="12371"/>
                  </a:lnTo>
                  <a:lnTo>
                    <a:pt x="60618" y="11101"/>
                  </a:lnTo>
                  <a:lnTo>
                    <a:pt x="66129" y="10255"/>
                  </a:lnTo>
                  <a:lnTo>
                    <a:pt x="71709" y="8738"/>
                  </a:lnTo>
                  <a:lnTo>
                    <a:pt x="77333" y="6775"/>
                  </a:lnTo>
                  <a:lnTo>
                    <a:pt x="82988" y="4513"/>
                  </a:lnTo>
                  <a:lnTo>
                    <a:pt x="88662" y="3005"/>
                  </a:lnTo>
                  <a:lnTo>
                    <a:pt x="94351" y="2000"/>
                  </a:lnTo>
                  <a:lnTo>
                    <a:pt x="100048" y="1330"/>
                  </a:lnTo>
                  <a:lnTo>
                    <a:pt x="106703" y="883"/>
                  </a:lnTo>
                  <a:lnTo>
                    <a:pt x="113998" y="586"/>
                  </a:lnTo>
                  <a:lnTo>
                    <a:pt x="137135" y="108"/>
                  </a:lnTo>
                  <a:lnTo>
                    <a:pt x="164290" y="0"/>
                  </a:lnTo>
                  <a:lnTo>
                    <a:pt x="168582" y="949"/>
                  </a:lnTo>
                  <a:lnTo>
                    <a:pt x="173348" y="2535"/>
                  </a:lnTo>
                  <a:lnTo>
                    <a:pt x="178430" y="4544"/>
                  </a:lnTo>
                  <a:lnTo>
                    <a:pt x="186617" y="9317"/>
                  </a:lnTo>
                  <a:lnTo>
                    <a:pt x="193430" y="14613"/>
                  </a:lnTo>
                  <a:lnTo>
                    <a:pt x="199634" y="20141"/>
                  </a:lnTo>
                  <a:lnTo>
                    <a:pt x="205566" y="25774"/>
                  </a:lnTo>
                  <a:lnTo>
                    <a:pt x="208481" y="28609"/>
                  </a:lnTo>
                  <a:lnTo>
                    <a:pt x="210425" y="32405"/>
                  </a:lnTo>
                  <a:lnTo>
                    <a:pt x="211720" y="36840"/>
                  </a:lnTo>
                  <a:lnTo>
                    <a:pt x="212584" y="41701"/>
                  </a:lnTo>
                  <a:lnTo>
                    <a:pt x="212208" y="46848"/>
                  </a:lnTo>
                  <a:lnTo>
                    <a:pt x="211004" y="52183"/>
                  </a:lnTo>
                  <a:lnTo>
                    <a:pt x="209249" y="57646"/>
                  </a:lnTo>
                  <a:lnTo>
                    <a:pt x="207127" y="62240"/>
                  </a:lnTo>
                  <a:lnTo>
                    <a:pt x="202229" y="69884"/>
                  </a:lnTo>
                  <a:lnTo>
                    <a:pt x="200541" y="74209"/>
                  </a:lnTo>
                  <a:lnTo>
                    <a:pt x="199417" y="78997"/>
                  </a:lnTo>
                  <a:lnTo>
                    <a:pt x="198667" y="84094"/>
                  </a:lnTo>
                  <a:lnTo>
                    <a:pt x="196262" y="90349"/>
                  </a:lnTo>
                  <a:lnTo>
                    <a:pt x="192753" y="97377"/>
                  </a:lnTo>
                  <a:lnTo>
                    <a:pt x="184728" y="111853"/>
                  </a:lnTo>
                  <a:lnTo>
                    <a:pt x="177986" y="124637"/>
                  </a:lnTo>
                  <a:lnTo>
                    <a:pt x="173902" y="130713"/>
                  </a:lnTo>
                  <a:lnTo>
                    <a:pt x="169275" y="136669"/>
                  </a:lnTo>
                  <a:lnTo>
                    <a:pt x="164285" y="142544"/>
                  </a:lnTo>
                  <a:lnTo>
                    <a:pt x="159053" y="148366"/>
                  </a:lnTo>
                  <a:lnTo>
                    <a:pt x="148160" y="159915"/>
                  </a:lnTo>
                  <a:lnTo>
                    <a:pt x="131317" y="177127"/>
                  </a:lnTo>
                  <a:lnTo>
                    <a:pt x="126597" y="182851"/>
                  </a:lnTo>
                  <a:lnTo>
                    <a:pt x="122498" y="188573"/>
                  </a:lnTo>
                  <a:lnTo>
                    <a:pt x="118813" y="194292"/>
                  </a:lnTo>
                  <a:lnTo>
                    <a:pt x="114451" y="200010"/>
                  </a:lnTo>
                  <a:lnTo>
                    <a:pt x="109638" y="205726"/>
                  </a:lnTo>
                  <a:lnTo>
                    <a:pt x="104524" y="211443"/>
                  </a:lnTo>
                  <a:lnTo>
                    <a:pt x="99210" y="216206"/>
                  </a:lnTo>
                  <a:lnTo>
                    <a:pt x="93763" y="220334"/>
                  </a:lnTo>
                  <a:lnTo>
                    <a:pt x="88226" y="224038"/>
                  </a:lnTo>
                  <a:lnTo>
                    <a:pt x="83582" y="227461"/>
                  </a:lnTo>
                  <a:lnTo>
                    <a:pt x="75882" y="233803"/>
                  </a:lnTo>
                  <a:lnTo>
                    <a:pt x="69285" y="239797"/>
                  </a:lnTo>
                  <a:lnTo>
                    <a:pt x="63178" y="245636"/>
                  </a:lnTo>
                  <a:lnTo>
                    <a:pt x="51949" y="256660"/>
                  </a:lnTo>
                  <a:lnTo>
                    <a:pt x="51465" y="264914"/>
                  </a:lnTo>
                  <a:lnTo>
                    <a:pt x="51448" y="265371"/>
                  </a:lnTo>
                  <a:lnTo>
                    <a:pt x="58281" y="265665"/>
                  </a:lnTo>
                  <a:lnTo>
                    <a:pt x="152674" y="265738"/>
                  </a:lnTo>
                  <a:lnTo>
                    <a:pt x="157980" y="264785"/>
                  </a:lnTo>
                  <a:lnTo>
                    <a:pt x="163423" y="263198"/>
                  </a:lnTo>
                  <a:lnTo>
                    <a:pt x="168956" y="261187"/>
                  </a:lnTo>
                  <a:lnTo>
                    <a:pt x="174549" y="259846"/>
                  </a:lnTo>
                  <a:lnTo>
                    <a:pt x="180184" y="258952"/>
                  </a:lnTo>
                  <a:lnTo>
                    <a:pt x="185845" y="258357"/>
                  </a:lnTo>
                  <a:lnTo>
                    <a:pt x="191524" y="257960"/>
                  </a:lnTo>
                  <a:lnTo>
                    <a:pt x="197215" y="257695"/>
                  </a:lnTo>
                  <a:lnTo>
                    <a:pt x="208618" y="257401"/>
                  </a:lnTo>
                  <a:lnTo>
                    <a:pt x="274319" y="257165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SMARTPenAnnotation96"/>
            <p:cNvSpPr/>
            <p:nvPr/>
          </p:nvSpPr>
          <p:spPr>
            <a:xfrm>
              <a:off x="4601616" y="3823335"/>
              <a:ext cx="141835" cy="462916"/>
            </a:xfrm>
            <a:custGeom>
              <a:avLst/>
              <a:gdLst/>
              <a:ahLst/>
              <a:cxnLst/>
              <a:rect l="0" t="0" r="0" b="0"/>
              <a:pathLst>
                <a:path w="141835" h="462916">
                  <a:moveTo>
                    <a:pt x="141834" y="0"/>
                  </a:moveTo>
                  <a:lnTo>
                    <a:pt x="141834" y="4551"/>
                  </a:lnTo>
                  <a:lnTo>
                    <a:pt x="140881" y="6844"/>
                  </a:lnTo>
                  <a:lnTo>
                    <a:pt x="137283" y="11932"/>
                  </a:lnTo>
                  <a:lnTo>
                    <a:pt x="134990" y="14622"/>
                  </a:lnTo>
                  <a:lnTo>
                    <a:pt x="132508" y="17368"/>
                  </a:lnTo>
                  <a:lnTo>
                    <a:pt x="127212" y="22959"/>
                  </a:lnTo>
                  <a:lnTo>
                    <a:pt x="121682" y="28619"/>
                  </a:lnTo>
                  <a:lnTo>
                    <a:pt x="118874" y="32414"/>
                  </a:lnTo>
                  <a:lnTo>
                    <a:pt x="116050" y="36849"/>
                  </a:lnTo>
                  <a:lnTo>
                    <a:pt x="113215" y="41711"/>
                  </a:lnTo>
                  <a:lnTo>
                    <a:pt x="110371" y="45905"/>
                  </a:lnTo>
                  <a:lnTo>
                    <a:pt x="107524" y="49653"/>
                  </a:lnTo>
                  <a:lnTo>
                    <a:pt x="104673" y="53105"/>
                  </a:lnTo>
                  <a:lnTo>
                    <a:pt x="101820" y="57310"/>
                  </a:lnTo>
                  <a:lnTo>
                    <a:pt x="98965" y="62019"/>
                  </a:lnTo>
                  <a:lnTo>
                    <a:pt x="96110" y="67063"/>
                  </a:lnTo>
                  <a:lnTo>
                    <a:pt x="90397" y="77748"/>
                  </a:lnTo>
                  <a:lnTo>
                    <a:pt x="87540" y="83265"/>
                  </a:lnTo>
                  <a:lnTo>
                    <a:pt x="83730" y="88847"/>
                  </a:lnTo>
                  <a:lnTo>
                    <a:pt x="79286" y="94474"/>
                  </a:lnTo>
                  <a:lnTo>
                    <a:pt x="74417" y="100130"/>
                  </a:lnTo>
                  <a:lnTo>
                    <a:pt x="70219" y="106758"/>
                  </a:lnTo>
                  <a:lnTo>
                    <a:pt x="66468" y="114034"/>
                  </a:lnTo>
                  <a:lnTo>
                    <a:pt x="59761" y="128787"/>
                  </a:lnTo>
                  <a:lnTo>
                    <a:pt x="50629" y="147802"/>
                  </a:lnTo>
                  <a:lnTo>
                    <a:pt x="36137" y="177061"/>
                  </a:lnTo>
                  <a:lnTo>
                    <a:pt x="33269" y="183763"/>
                  </a:lnTo>
                  <a:lnTo>
                    <a:pt x="30405" y="191088"/>
                  </a:lnTo>
                  <a:lnTo>
                    <a:pt x="27543" y="198829"/>
                  </a:lnTo>
                  <a:lnTo>
                    <a:pt x="24682" y="205895"/>
                  </a:lnTo>
                  <a:lnTo>
                    <a:pt x="21823" y="212511"/>
                  </a:lnTo>
                  <a:lnTo>
                    <a:pt x="18964" y="218826"/>
                  </a:lnTo>
                  <a:lnTo>
                    <a:pt x="15787" y="230923"/>
                  </a:lnTo>
                  <a:lnTo>
                    <a:pt x="13423" y="243602"/>
                  </a:lnTo>
                  <a:lnTo>
                    <a:pt x="11459" y="250984"/>
                  </a:lnTo>
                  <a:lnTo>
                    <a:pt x="9197" y="258763"/>
                  </a:lnTo>
                  <a:lnTo>
                    <a:pt x="6684" y="272485"/>
                  </a:lnTo>
                  <a:lnTo>
                    <a:pt x="4614" y="284935"/>
                  </a:lnTo>
                  <a:lnTo>
                    <a:pt x="520" y="296817"/>
                  </a:lnTo>
                  <a:lnTo>
                    <a:pt x="0" y="302653"/>
                  </a:lnTo>
                  <a:lnTo>
                    <a:pt x="1961" y="314217"/>
                  </a:lnTo>
                  <a:lnTo>
                    <a:pt x="3468" y="325707"/>
                  </a:lnTo>
                  <a:lnTo>
                    <a:pt x="4138" y="337164"/>
                  </a:lnTo>
                  <a:lnTo>
                    <a:pt x="4435" y="348605"/>
                  </a:lnTo>
                  <a:lnTo>
                    <a:pt x="5467" y="353371"/>
                  </a:lnTo>
                  <a:lnTo>
                    <a:pt x="9154" y="361206"/>
                  </a:lnTo>
                  <a:lnTo>
                    <a:pt x="13968" y="370403"/>
                  </a:lnTo>
                  <a:lnTo>
                    <a:pt x="16585" y="375523"/>
                  </a:lnTo>
                  <a:lnTo>
                    <a:pt x="19281" y="379889"/>
                  </a:lnTo>
                  <a:lnTo>
                    <a:pt x="22032" y="383752"/>
                  </a:lnTo>
                  <a:lnTo>
                    <a:pt x="24819" y="387279"/>
                  </a:lnTo>
                  <a:lnTo>
                    <a:pt x="27628" y="390584"/>
                  </a:lnTo>
                  <a:lnTo>
                    <a:pt x="30454" y="393739"/>
                  </a:lnTo>
                  <a:lnTo>
                    <a:pt x="36134" y="399785"/>
                  </a:lnTo>
                  <a:lnTo>
                    <a:pt x="41833" y="405647"/>
                  </a:lnTo>
                  <a:lnTo>
                    <a:pt x="44687" y="409496"/>
                  </a:lnTo>
                  <a:lnTo>
                    <a:pt x="47542" y="413967"/>
                  </a:lnTo>
                  <a:lnTo>
                    <a:pt x="50398" y="418853"/>
                  </a:lnTo>
                  <a:lnTo>
                    <a:pt x="53253" y="423063"/>
                  </a:lnTo>
                  <a:lnTo>
                    <a:pt x="56110" y="426822"/>
                  </a:lnTo>
                  <a:lnTo>
                    <a:pt x="58967" y="430280"/>
                  </a:lnTo>
                  <a:lnTo>
                    <a:pt x="61824" y="432586"/>
                  </a:lnTo>
                  <a:lnTo>
                    <a:pt x="64682" y="434123"/>
                  </a:lnTo>
                  <a:lnTo>
                    <a:pt x="67539" y="435148"/>
                  </a:lnTo>
                  <a:lnTo>
                    <a:pt x="70396" y="436783"/>
                  </a:lnTo>
                  <a:lnTo>
                    <a:pt x="73254" y="438826"/>
                  </a:lnTo>
                  <a:lnTo>
                    <a:pt x="76111" y="441141"/>
                  </a:lnTo>
                  <a:lnTo>
                    <a:pt x="79921" y="443636"/>
                  </a:lnTo>
                  <a:lnTo>
                    <a:pt x="84366" y="446252"/>
                  </a:lnTo>
                  <a:lnTo>
                    <a:pt x="89234" y="448949"/>
                  </a:lnTo>
                  <a:lnTo>
                    <a:pt x="93432" y="450747"/>
                  </a:lnTo>
                  <a:lnTo>
                    <a:pt x="97184" y="451945"/>
                  </a:lnTo>
                  <a:lnTo>
                    <a:pt x="100637" y="452744"/>
                  </a:lnTo>
                  <a:lnTo>
                    <a:pt x="103892" y="454229"/>
                  </a:lnTo>
                  <a:lnTo>
                    <a:pt x="107014" y="456172"/>
                  </a:lnTo>
                  <a:lnTo>
                    <a:pt x="114318" y="461583"/>
                  </a:lnTo>
                  <a:lnTo>
                    <a:pt x="117857" y="462323"/>
                  </a:lnTo>
                  <a:lnTo>
                    <a:pt x="120134" y="462520"/>
                  </a:lnTo>
                  <a:lnTo>
                    <a:pt x="122604" y="462651"/>
                  </a:lnTo>
                  <a:lnTo>
                    <a:pt x="133052" y="462910"/>
                  </a:lnTo>
                  <a:lnTo>
                    <a:pt x="133261" y="462915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" name="SMARTPenAnnotation97"/>
            <p:cNvSpPr/>
            <p:nvPr/>
          </p:nvSpPr>
          <p:spPr>
            <a:xfrm>
              <a:off x="4889182" y="3917632"/>
              <a:ext cx="188596" cy="214314"/>
            </a:xfrm>
            <a:custGeom>
              <a:avLst/>
              <a:gdLst/>
              <a:ahLst/>
              <a:cxnLst/>
              <a:rect l="0" t="0" r="0" b="0"/>
              <a:pathLst>
                <a:path w="188596" h="214314">
                  <a:moveTo>
                    <a:pt x="0" y="0"/>
                  </a:moveTo>
                  <a:lnTo>
                    <a:pt x="4551" y="0"/>
                  </a:lnTo>
                  <a:lnTo>
                    <a:pt x="5892" y="953"/>
                  </a:lnTo>
                  <a:lnTo>
                    <a:pt x="6785" y="2540"/>
                  </a:lnTo>
                  <a:lnTo>
                    <a:pt x="7381" y="4551"/>
                  </a:lnTo>
                  <a:lnTo>
                    <a:pt x="8731" y="5891"/>
                  </a:lnTo>
                  <a:lnTo>
                    <a:pt x="10583" y="6785"/>
                  </a:lnTo>
                  <a:lnTo>
                    <a:pt x="12770" y="7381"/>
                  </a:lnTo>
                  <a:lnTo>
                    <a:pt x="17741" y="10583"/>
                  </a:lnTo>
                  <a:lnTo>
                    <a:pt x="20400" y="12770"/>
                  </a:lnTo>
                  <a:lnTo>
                    <a:pt x="23125" y="16134"/>
                  </a:lnTo>
                  <a:lnTo>
                    <a:pt x="25894" y="20281"/>
                  </a:lnTo>
                  <a:lnTo>
                    <a:pt x="28693" y="24950"/>
                  </a:lnTo>
                  <a:lnTo>
                    <a:pt x="31511" y="29016"/>
                  </a:lnTo>
                  <a:lnTo>
                    <a:pt x="34342" y="32679"/>
                  </a:lnTo>
                  <a:lnTo>
                    <a:pt x="37182" y="36073"/>
                  </a:lnTo>
                  <a:lnTo>
                    <a:pt x="40028" y="40241"/>
                  </a:lnTo>
                  <a:lnTo>
                    <a:pt x="42878" y="44925"/>
                  </a:lnTo>
                  <a:lnTo>
                    <a:pt x="45731" y="49953"/>
                  </a:lnTo>
                  <a:lnTo>
                    <a:pt x="48584" y="54257"/>
                  </a:lnTo>
                  <a:lnTo>
                    <a:pt x="51440" y="58079"/>
                  </a:lnTo>
                  <a:lnTo>
                    <a:pt x="54296" y="61579"/>
                  </a:lnTo>
                  <a:lnTo>
                    <a:pt x="58105" y="64865"/>
                  </a:lnTo>
                  <a:lnTo>
                    <a:pt x="62549" y="68009"/>
                  </a:lnTo>
                  <a:lnTo>
                    <a:pt x="67417" y="71057"/>
                  </a:lnTo>
                  <a:lnTo>
                    <a:pt x="71615" y="74994"/>
                  </a:lnTo>
                  <a:lnTo>
                    <a:pt x="75366" y="79523"/>
                  </a:lnTo>
                  <a:lnTo>
                    <a:pt x="78819" y="84448"/>
                  </a:lnTo>
                  <a:lnTo>
                    <a:pt x="82073" y="88684"/>
                  </a:lnTo>
                  <a:lnTo>
                    <a:pt x="85196" y="92460"/>
                  </a:lnTo>
                  <a:lnTo>
                    <a:pt x="88230" y="95930"/>
                  </a:lnTo>
                  <a:lnTo>
                    <a:pt x="92158" y="100149"/>
                  </a:lnTo>
                  <a:lnTo>
                    <a:pt x="101601" y="109915"/>
                  </a:lnTo>
                  <a:lnTo>
                    <a:pt x="105834" y="115187"/>
                  </a:lnTo>
                  <a:lnTo>
                    <a:pt x="109609" y="120607"/>
                  </a:lnTo>
                  <a:lnTo>
                    <a:pt x="113078" y="126124"/>
                  </a:lnTo>
                  <a:lnTo>
                    <a:pt x="116343" y="130755"/>
                  </a:lnTo>
                  <a:lnTo>
                    <a:pt x="119472" y="134795"/>
                  </a:lnTo>
                  <a:lnTo>
                    <a:pt x="122510" y="138441"/>
                  </a:lnTo>
                  <a:lnTo>
                    <a:pt x="125489" y="141824"/>
                  </a:lnTo>
                  <a:lnTo>
                    <a:pt x="131337" y="148123"/>
                  </a:lnTo>
                  <a:lnTo>
                    <a:pt x="134231" y="152089"/>
                  </a:lnTo>
                  <a:lnTo>
                    <a:pt x="137112" y="156637"/>
                  </a:lnTo>
                  <a:lnTo>
                    <a:pt x="139986" y="161575"/>
                  </a:lnTo>
                  <a:lnTo>
                    <a:pt x="142854" y="165819"/>
                  </a:lnTo>
                  <a:lnTo>
                    <a:pt x="145718" y="169601"/>
                  </a:lnTo>
                  <a:lnTo>
                    <a:pt x="148581" y="173075"/>
                  </a:lnTo>
                  <a:lnTo>
                    <a:pt x="154301" y="179475"/>
                  </a:lnTo>
                  <a:lnTo>
                    <a:pt x="160018" y="185494"/>
                  </a:lnTo>
                  <a:lnTo>
                    <a:pt x="165734" y="191344"/>
                  </a:lnTo>
                  <a:lnTo>
                    <a:pt x="168592" y="193286"/>
                  </a:lnTo>
                  <a:lnTo>
                    <a:pt x="174307" y="195442"/>
                  </a:lnTo>
                  <a:lnTo>
                    <a:pt x="176212" y="196970"/>
                  </a:lnTo>
                  <a:lnTo>
                    <a:pt x="177482" y="198941"/>
                  </a:lnTo>
                  <a:lnTo>
                    <a:pt x="178329" y="201208"/>
                  </a:lnTo>
                  <a:lnTo>
                    <a:pt x="181810" y="206266"/>
                  </a:lnTo>
                  <a:lnTo>
                    <a:pt x="188595" y="214313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SMARTPenAnnotation98"/>
            <p:cNvSpPr/>
            <p:nvPr/>
          </p:nvSpPr>
          <p:spPr>
            <a:xfrm>
              <a:off x="4880609" y="3917632"/>
              <a:ext cx="188596" cy="240031"/>
            </a:xfrm>
            <a:custGeom>
              <a:avLst/>
              <a:gdLst/>
              <a:ahLst/>
              <a:cxnLst/>
              <a:rect l="0" t="0" r="0" b="0"/>
              <a:pathLst>
                <a:path w="188596" h="240031">
                  <a:moveTo>
                    <a:pt x="188595" y="0"/>
                  </a:moveTo>
                  <a:lnTo>
                    <a:pt x="184045" y="0"/>
                  </a:lnTo>
                  <a:lnTo>
                    <a:pt x="182704" y="953"/>
                  </a:lnTo>
                  <a:lnTo>
                    <a:pt x="181810" y="2540"/>
                  </a:lnTo>
                  <a:lnTo>
                    <a:pt x="181214" y="4551"/>
                  </a:lnTo>
                  <a:lnTo>
                    <a:pt x="179865" y="5891"/>
                  </a:lnTo>
                  <a:lnTo>
                    <a:pt x="178013" y="6785"/>
                  </a:lnTo>
                  <a:lnTo>
                    <a:pt x="175825" y="7381"/>
                  </a:lnTo>
                  <a:lnTo>
                    <a:pt x="174367" y="8731"/>
                  </a:lnTo>
                  <a:lnTo>
                    <a:pt x="173395" y="10583"/>
                  </a:lnTo>
                  <a:lnTo>
                    <a:pt x="172747" y="12770"/>
                  </a:lnTo>
                  <a:lnTo>
                    <a:pt x="169487" y="17741"/>
                  </a:lnTo>
                  <a:lnTo>
                    <a:pt x="164862" y="24077"/>
                  </a:lnTo>
                  <a:lnTo>
                    <a:pt x="162296" y="28434"/>
                  </a:lnTo>
                  <a:lnTo>
                    <a:pt x="159632" y="33244"/>
                  </a:lnTo>
                  <a:lnTo>
                    <a:pt x="157857" y="37402"/>
                  </a:lnTo>
                  <a:lnTo>
                    <a:pt x="155884" y="44563"/>
                  </a:lnTo>
                  <a:lnTo>
                    <a:pt x="153453" y="48759"/>
                  </a:lnTo>
                  <a:lnTo>
                    <a:pt x="149927" y="53461"/>
                  </a:lnTo>
                  <a:lnTo>
                    <a:pt x="145672" y="58501"/>
                  </a:lnTo>
                  <a:lnTo>
                    <a:pt x="141882" y="63766"/>
                  </a:lnTo>
                  <a:lnTo>
                    <a:pt x="138403" y="69180"/>
                  </a:lnTo>
                  <a:lnTo>
                    <a:pt x="135131" y="74696"/>
                  </a:lnTo>
                  <a:lnTo>
                    <a:pt x="131998" y="80277"/>
                  </a:lnTo>
                  <a:lnTo>
                    <a:pt x="125976" y="91559"/>
                  </a:lnTo>
                  <a:lnTo>
                    <a:pt x="122084" y="97234"/>
                  </a:lnTo>
                  <a:lnTo>
                    <a:pt x="117585" y="102923"/>
                  </a:lnTo>
                  <a:lnTo>
                    <a:pt x="112680" y="108621"/>
                  </a:lnTo>
                  <a:lnTo>
                    <a:pt x="108457" y="114324"/>
                  </a:lnTo>
                  <a:lnTo>
                    <a:pt x="104690" y="120031"/>
                  </a:lnTo>
                  <a:lnTo>
                    <a:pt x="101226" y="125741"/>
                  </a:lnTo>
                  <a:lnTo>
                    <a:pt x="97012" y="131452"/>
                  </a:lnTo>
                  <a:lnTo>
                    <a:pt x="92297" y="137165"/>
                  </a:lnTo>
                  <a:lnTo>
                    <a:pt x="82931" y="147640"/>
                  </a:lnTo>
                  <a:lnTo>
                    <a:pt x="75594" y="155470"/>
                  </a:lnTo>
                  <a:lnTo>
                    <a:pt x="49884" y="181540"/>
                  </a:lnTo>
                  <a:lnTo>
                    <a:pt x="46591" y="185796"/>
                  </a:lnTo>
                  <a:lnTo>
                    <a:pt x="43443" y="190540"/>
                  </a:lnTo>
                  <a:lnTo>
                    <a:pt x="40392" y="195606"/>
                  </a:lnTo>
                  <a:lnTo>
                    <a:pt x="37406" y="198984"/>
                  </a:lnTo>
                  <a:lnTo>
                    <a:pt x="34463" y="201236"/>
                  </a:lnTo>
                  <a:lnTo>
                    <a:pt x="28652" y="204691"/>
                  </a:lnTo>
                  <a:lnTo>
                    <a:pt x="22895" y="209401"/>
                  </a:lnTo>
                  <a:lnTo>
                    <a:pt x="20978" y="211991"/>
                  </a:lnTo>
                  <a:lnTo>
                    <a:pt x="18849" y="217408"/>
                  </a:lnTo>
                  <a:lnTo>
                    <a:pt x="15363" y="222991"/>
                  </a:lnTo>
                  <a:lnTo>
                    <a:pt x="13100" y="225813"/>
                  </a:lnTo>
                  <a:lnTo>
                    <a:pt x="10638" y="227695"/>
                  </a:lnTo>
                  <a:lnTo>
                    <a:pt x="8045" y="228949"/>
                  </a:lnTo>
                  <a:lnTo>
                    <a:pt x="5364" y="229785"/>
                  </a:lnTo>
                  <a:lnTo>
                    <a:pt x="3576" y="231295"/>
                  </a:lnTo>
                  <a:lnTo>
                    <a:pt x="2384" y="233254"/>
                  </a:lnTo>
                  <a:lnTo>
                    <a:pt x="0" y="24003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1" name="SMARTPenAnnotation99"/>
            <p:cNvSpPr/>
            <p:nvPr/>
          </p:nvSpPr>
          <p:spPr>
            <a:xfrm>
              <a:off x="5249227" y="3926204"/>
              <a:ext cx="34291" cy="205742"/>
            </a:xfrm>
            <a:custGeom>
              <a:avLst/>
              <a:gdLst/>
              <a:ahLst/>
              <a:cxnLst/>
              <a:rect l="0" t="0" r="0" b="0"/>
              <a:pathLst>
                <a:path w="34291" h="205742">
                  <a:moveTo>
                    <a:pt x="0" y="0"/>
                  </a:moveTo>
                  <a:lnTo>
                    <a:pt x="0" y="33244"/>
                  </a:lnTo>
                  <a:lnTo>
                    <a:pt x="953" y="37403"/>
                  </a:lnTo>
                  <a:lnTo>
                    <a:pt x="2540" y="41128"/>
                  </a:lnTo>
                  <a:lnTo>
                    <a:pt x="4551" y="44564"/>
                  </a:lnTo>
                  <a:lnTo>
                    <a:pt x="5892" y="47807"/>
                  </a:lnTo>
                  <a:lnTo>
                    <a:pt x="6785" y="50921"/>
                  </a:lnTo>
                  <a:lnTo>
                    <a:pt x="7778" y="56922"/>
                  </a:lnTo>
                  <a:lnTo>
                    <a:pt x="8219" y="62764"/>
                  </a:lnTo>
                  <a:lnTo>
                    <a:pt x="8416" y="68535"/>
                  </a:lnTo>
                  <a:lnTo>
                    <a:pt x="8541" y="80001"/>
                  </a:lnTo>
                  <a:lnTo>
                    <a:pt x="8563" y="88580"/>
                  </a:lnTo>
                  <a:lnTo>
                    <a:pt x="9519" y="91439"/>
                  </a:lnTo>
                  <a:lnTo>
                    <a:pt x="11108" y="94297"/>
                  </a:lnTo>
                  <a:lnTo>
                    <a:pt x="13121" y="97155"/>
                  </a:lnTo>
                  <a:lnTo>
                    <a:pt x="14462" y="100013"/>
                  </a:lnTo>
                  <a:lnTo>
                    <a:pt x="15357" y="102871"/>
                  </a:lnTo>
                  <a:lnTo>
                    <a:pt x="16350" y="108586"/>
                  </a:lnTo>
                  <a:lnTo>
                    <a:pt x="16792" y="114301"/>
                  </a:lnTo>
                  <a:lnTo>
                    <a:pt x="17862" y="117158"/>
                  </a:lnTo>
                  <a:lnTo>
                    <a:pt x="19528" y="120016"/>
                  </a:lnTo>
                  <a:lnTo>
                    <a:pt x="21591" y="122873"/>
                  </a:lnTo>
                  <a:lnTo>
                    <a:pt x="22967" y="125730"/>
                  </a:lnTo>
                  <a:lnTo>
                    <a:pt x="23884" y="128588"/>
                  </a:lnTo>
                  <a:lnTo>
                    <a:pt x="24902" y="134303"/>
                  </a:lnTo>
                  <a:lnTo>
                    <a:pt x="25356" y="140018"/>
                  </a:lnTo>
                  <a:lnTo>
                    <a:pt x="26428" y="142875"/>
                  </a:lnTo>
                  <a:lnTo>
                    <a:pt x="28097" y="145733"/>
                  </a:lnTo>
                  <a:lnTo>
                    <a:pt x="30161" y="148591"/>
                  </a:lnTo>
                  <a:lnTo>
                    <a:pt x="31537" y="152400"/>
                  </a:lnTo>
                  <a:lnTo>
                    <a:pt x="32455" y="156846"/>
                  </a:lnTo>
                  <a:lnTo>
                    <a:pt x="33928" y="168565"/>
                  </a:lnTo>
                  <a:lnTo>
                    <a:pt x="34129" y="172708"/>
                  </a:lnTo>
                  <a:lnTo>
                    <a:pt x="34242" y="180396"/>
                  </a:lnTo>
                  <a:lnTo>
                    <a:pt x="34290" y="205741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5" name="SMARTPenAnnotation301"/>
          <p:cNvSpPr/>
          <p:nvPr/>
        </p:nvSpPr>
        <p:spPr>
          <a:xfrm>
            <a:off x="5103599" y="4020502"/>
            <a:ext cx="368514" cy="8574"/>
          </a:xfrm>
          <a:custGeom>
            <a:avLst/>
            <a:gdLst/>
            <a:ahLst/>
            <a:cxnLst/>
            <a:rect l="0" t="0" r="0" b="0"/>
            <a:pathLst>
              <a:path w="368514" h="8574">
                <a:moveTo>
                  <a:pt x="8468" y="8573"/>
                </a:moveTo>
                <a:lnTo>
                  <a:pt x="0" y="8573"/>
                </a:lnTo>
                <a:lnTo>
                  <a:pt x="150153" y="8573"/>
                </a:lnTo>
                <a:lnTo>
                  <a:pt x="157217" y="7620"/>
                </a:lnTo>
                <a:lnTo>
                  <a:pt x="164784" y="6033"/>
                </a:lnTo>
                <a:lnTo>
                  <a:pt x="172686" y="4022"/>
                </a:lnTo>
                <a:lnTo>
                  <a:pt x="180812" y="2681"/>
                </a:lnTo>
                <a:lnTo>
                  <a:pt x="189086" y="1788"/>
                </a:lnTo>
                <a:lnTo>
                  <a:pt x="197460" y="1192"/>
                </a:lnTo>
                <a:lnTo>
                  <a:pt x="204948" y="795"/>
                </a:lnTo>
                <a:lnTo>
                  <a:pt x="218347" y="353"/>
                </a:lnTo>
                <a:lnTo>
                  <a:pt x="261456" y="31"/>
                </a:lnTo>
                <a:lnTo>
                  <a:pt x="368513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SMARTPenAnnotation302"/>
          <p:cNvSpPr/>
          <p:nvPr/>
        </p:nvSpPr>
        <p:spPr>
          <a:xfrm>
            <a:off x="5592127" y="3857625"/>
            <a:ext cx="222886" cy="240030"/>
          </a:xfrm>
          <a:custGeom>
            <a:avLst/>
            <a:gdLst/>
            <a:ahLst/>
            <a:cxnLst/>
            <a:rect l="0" t="0" r="0" b="0"/>
            <a:pathLst>
              <a:path w="222886" h="240030">
                <a:moveTo>
                  <a:pt x="0" y="34290"/>
                </a:moveTo>
                <a:lnTo>
                  <a:pt x="0" y="29739"/>
                </a:lnTo>
                <a:lnTo>
                  <a:pt x="953" y="28398"/>
                </a:lnTo>
                <a:lnTo>
                  <a:pt x="2540" y="27504"/>
                </a:lnTo>
                <a:lnTo>
                  <a:pt x="4551" y="26909"/>
                </a:lnTo>
                <a:lnTo>
                  <a:pt x="5892" y="25559"/>
                </a:lnTo>
                <a:lnTo>
                  <a:pt x="6785" y="23707"/>
                </a:lnTo>
                <a:lnTo>
                  <a:pt x="7381" y="21519"/>
                </a:lnTo>
                <a:lnTo>
                  <a:pt x="8731" y="20061"/>
                </a:lnTo>
                <a:lnTo>
                  <a:pt x="10583" y="19089"/>
                </a:lnTo>
                <a:lnTo>
                  <a:pt x="16134" y="17056"/>
                </a:lnTo>
                <a:lnTo>
                  <a:pt x="20281" y="15181"/>
                </a:lnTo>
                <a:lnTo>
                  <a:pt x="24951" y="12978"/>
                </a:lnTo>
                <a:lnTo>
                  <a:pt x="29016" y="10557"/>
                </a:lnTo>
                <a:lnTo>
                  <a:pt x="32679" y="7990"/>
                </a:lnTo>
                <a:lnTo>
                  <a:pt x="36074" y="5327"/>
                </a:lnTo>
                <a:lnTo>
                  <a:pt x="40241" y="3551"/>
                </a:lnTo>
                <a:lnTo>
                  <a:pt x="44925" y="2367"/>
                </a:lnTo>
                <a:lnTo>
                  <a:pt x="49953" y="1578"/>
                </a:lnTo>
                <a:lnTo>
                  <a:pt x="54257" y="1052"/>
                </a:lnTo>
                <a:lnTo>
                  <a:pt x="58079" y="701"/>
                </a:lnTo>
                <a:lnTo>
                  <a:pt x="61579" y="467"/>
                </a:lnTo>
                <a:lnTo>
                  <a:pt x="65818" y="311"/>
                </a:lnTo>
                <a:lnTo>
                  <a:pt x="83769" y="61"/>
                </a:lnTo>
                <a:lnTo>
                  <a:pt x="135633" y="0"/>
                </a:lnTo>
                <a:lnTo>
                  <a:pt x="139952" y="953"/>
                </a:lnTo>
                <a:lnTo>
                  <a:pt x="143784" y="2540"/>
                </a:lnTo>
                <a:lnTo>
                  <a:pt x="150581" y="6844"/>
                </a:lnTo>
                <a:lnTo>
                  <a:pt x="156778" y="11931"/>
                </a:lnTo>
                <a:lnTo>
                  <a:pt x="162707" y="17368"/>
                </a:lnTo>
                <a:lnTo>
                  <a:pt x="171399" y="25783"/>
                </a:lnTo>
                <a:lnTo>
                  <a:pt x="174274" y="28619"/>
                </a:lnTo>
                <a:lnTo>
                  <a:pt x="176190" y="32414"/>
                </a:lnTo>
                <a:lnTo>
                  <a:pt x="177468" y="36849"/>
                </a:lnTo>
                <a:lnTo>
                  <a:pt x="178319" y="41711"/>
                </a:lnTo>
                <a:lnTo>
                  <a:pt x="178887" y="46857"/>
                </a:lnTo>
                <a:lnTo>
                  <a:pt x="179266" y="52193"/>
                </a:lnTo>
                <a:lnTo>
                  <a:pt x="179517" y="57655"/>
                </a:lnTo>
                <a:lnTo>
                  <a:pt x="178733" y="62249"/>
                </a:lnTo>
                <a:lnTo>
                  <a:pt x="177258" y="66264"/>
                </a:lnTo>
                <a:lnTo>
                  <a:pt x="175322" y="69894"/>
                </a:lnTo>
                <a:lnTo>
                  <a:pt x="173079" y="75170"/>
                </a:lnTo>
                <a:lnTo>
                  <a:pt x="170631" y="81546"/>
                </a:lnTo>
                <a:lnTo>
                  <a:pt x="168046" y="88654"/>
                </a:lnTo>
                <a:lnTo>
                  <a:pt x="164418" y="95298"/>
                </a:lnTo>
                <a:lnTo>
                  <a:pt x="160095" y="101632"/>
                </a:lnTo>
                <a:lnTo>
                  <a:pt x="155307" y="107759"/>
                </a:lnTo>
                <a:lnTo>
                  <a:pt x="150211" y="113749"/>
                </a:lnTo>
                <a:lnTo>
                  <a:pt x="144908" y="119648"/>
                </a:lnTo>
                <a:lnTo>
                  <a:pt x="133936" y="131281"/>
                </a:lnTo>
                <a:lnTo>
                  <a:pt x="99981" y="165720"/>
                </a:lnTo>
                <a:lnTo>
                  <a:pt x="88568" y="177158"/>
                </a:lnTo>
                <a:lnTo>
                  <a:pt x="81906" y="182876"/>
                </a:lnTo>
                <a:lnTo>
                  <a:pt x="74606" y="188592"/>
                </a:lnTo>
                <a:lnTo>
                  <a:pt x="66883" y="194308"/>
                </a:lnTo>
                <a:lnTo>
                  <a:pt x="59829" y="199071"/>
                </a:lnTo>
                <a:lnTo>
                  <a:pt x="53221" y="203199"/>
                </a:lnTo>
                <a:lnTo>
                  <a:pt x="46910" y="206903"/>
                </a:lnTo>
                <a:lnTo>
                  <a:pt x="41751" y="211278"/>
                </a:lnTo>
                <a:lnTo>
                  <a:pt x="37359" y="216099"/>
                </a:lnTo>
                <a:lnTo>
                  <a:pt x="33478" y="221219"/>
                </a:lnTo>
                <a:lnTo>
                  <a:pt x="29939" y="224632"/>
                </a:lnTo>
                <a:lnTo>
                  <a:pt x="26627" y="226907"/>
                </a:lnTo>
                <a:lnTo>
                  <a:pt x="20407" y="230387"/>
                </a:lnTo>
                <a:lnTo>
                  <a:pt x="14467" y="235109"/>
                </a:lnTo>
                <a:lnTo>
                  <a:pt x="11549" y="236749"/>
                </a:lnTo>
                <a:lnTo>
                  <a:pt x="5768" y="238572"/>
                </a:lnTo>
                <a:lnTo>
                  <a:pt x="14" y="240026"/>
                </a:lnTo>
                <a:lnTo>
                  <a:pt x="4555" y="240029"/>
                </a:lnTo>
                <a:lnTo>
                  <a:pt x="5894" y="239076"/>
                </a:lnTo>
                <a:lnTo>
                  <a:pt x="6787" y="237489"/>
                </a:lnTo>
                <a:lnTo>
                  <a:pt x="7382" y="235479"/>
                </a:lnTo>
                <a:lnTo>
                  <a:pt x="8731" y="234138"/>
                </a:lnTo>
                <a:lnTo>
                  <a:pt x="10584" y="233245"/>
                </a:lnTo>
                <a:lnTo>
                  <a:pt x="12771" y="232649"/>
                </a:lnTo>
                <a:lnTo>
                  <a:pt x="16134" y="232252"/>
                </a:lnTo>
                <a:lnTo>
                  <a:pt x="20281" y="231987"/>
                </a:lnTo>
                <a:lnTo>
                  <a:pt x="24951" y="231810"/>
                </a:lnTo>
                <a:lnTo>
                  <a:pt x="40625" y="231562"/>
                </a:lnTo>
                <a:lnTo>
                  <a:pt x="47085" y="230575"/>
                </a:lnTo>
                <a:lnTo>
                  <a:pt x="54250" y="228964"/>
                </a:lnTo>
                <a:lnTo>
                  <a:pt x="61884" y="226938"/>
                </a:lnTo>
                <a:lnTo>
                  <a:pt x="68879" y="225587"/>
                </a:lnTo>
                <a:lnTo>
                  <a:pt x="75447" y="224686"/>
                </a:lnTo>
                <a:lnTo>
                  <a:pt x="81730" y="224085"/>
                </a:lnTo>
                <a:lnTo>
                  <a:pt x="87824" y="223685"/>
                </a:lnTo>
                <a:lnTo>
                  <a:pt x="93792" y="223418"/>
                </a:lnTo>
                <a:lnTo>
                  <a:pt x="106455" y="223122"/>
                </a:lnTo>
                <a:lnTo>
                  <a:pt x="194030" y="222886"/>
                </a:lnTo>
                <a:lnTo>
                  <a:pt x="199838" y="221933"/>
                </a:lnTo>
                <a:lnTo>
                  <a:pt x="205616" y="220345"/>
                </a:lnTo>
                <a:lnTo>
                  <a:pt x="222885" y="21431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SMARTPenAnnotation303"/>
          <p:cNvSpPr/>
          <p:nvPr/>
        </p:nvSpPr>
        <p:spPr>
          <a:xfrm>
            <a:off x="5840729" y="3815147"/>
            <a:ext cx="222454" cy="359661"/>
          </a:xfrm>
          <a:custGeom>
            <a:avLst/>
            <a:gdLst/>
            <a:ahLst/>
            <a:cxnLst/>
            <a:rect l="0" t="0" r="0" b="0"/>
            <a:pathLst>
              <a:path w="222454" h="359661">
                <a:moveTo>
                  <a:pt x="0" y="25332"/>
                </a:moveTo>
                <a:lnTo>
                  <a:pt x="0" y="12314"/>
                </a:lnTo>
                <a:lnTo>
                  <a:pt x="953" y="10938"/>
                </a:lnTo>
                <a:lnTo>
                  <a:pt x="2541" y="10021"/>
                </a:lnTo>
                <a:lnTo>
                  <a:pt x="4551" y="9410"/>
                </a:lnTo>
                <a:lnTo>
                  <a:pt x="9325" y="6191"/>
                </a:lnTo>
                <a:lnTo>
                  <a:pt x="11932" y="3999"/>
                </a:lnTo>
                <a:lnTo>
                  <a:pt x="15575" y="2538"/>
                </a:lnTo>
                <a:lnTo>
                  <a:pt x="19909" y="1564"/>
                </a:lnTo>
                <a:lnTo>
                  <a:pt x="24702" y="914"/>
                </a:lnTo>
                <a:lnTo>
                  <a:pt x="29803" y="481"/>
                </a:lnTo>
                <a:lnTo>
                  <a:pt x="35110" y="192"/>
                </a:lnTo>
                <a:lnTo>
                  <a:pt x="40551" y="0"/>
                </a:lnTo>
                <a:lnTo>
                  <a:pt x="45132" y="824"/>
                </a:lnTo>
                <a:lnTo>
                  <a:pt x="49138" y="2326"/>
                </a:lnTo>
                <a:lnTo>
                  <a:pt x="52761" y="4280"/>
                </a:lnTo>
                <a:lnTo>
                  <a:pt x="58034" y="5582"/>
                </a:lnTo>
                <a:lnTo>
                  <a:pt x="64407" y="6451"/>
                </a:lnTo>
                <a:lnTo>
                  <a:pt x="71513" y="7030"/>
                </a:lnTo>
                <a:lnTo>
                  <a:pt x="78156" y="8368"/>
                </a:lnTo>
                <a:lnTo>
                  <a:pt x="84489" y="10213"/>
                </a:lnTo>
                <a:lnTo>
                  <a:pt x="90616" y="12395"/>
                </a:lnTo>
                <a:lnTo>
                  <a:pt x="96606" y="14803"/>
                </a:lnTo>
                <a:lnTo>
                  <a:pt x="102504" y="17360"/>
                </a:lnTo>
                <a:lnTo>
                  <a:pt x="108341" y="20018"/>
                </a:lnTo>
                <a:lnTo>
                  <a:pt x="115090" y="22742"/>
                </a:lnTo>
                <a:lnTo>
                  <a:pt x="130209" y="28309"/>
                </a:lnTo>
                <a:lnTo>
                  <a:pt x="154786" y="36798"/>
                </a:lnTo>
                <a:lnTo>
                  <a:pt x="162246" y="40596"/>
                </a:lnTo>
                <a:lnTo>
                  <a:pt x="169124" y="45033"/>
                </a:lnTo>
                <a:lnTo>
                  <a:pt x="175615" y="49896"/>
                </a:lnTo>
                <a:lnTo>
                  <a:pt x="180894" y="55043"/>
                </a:lnTo>
                <a:lnTo>
                  <a:pt x="185366" y="60380"/>
                </a:lnTo>
                <a:lnTo>
                  <a:pt x="189300" y="65842"/>
                </a:lnTo>
                <a:lnTo>
                  <a:pt x="203938" y="87183"/>
                </a:lnTo>
                <a:lnTo>
                  <a:pt x="207397" y="94189"/>
                </a:lnTo>
                <a:lnTo>
                  <a:pt x="209702" y="100764"/>
                </a:lnTo>
                <a:lnTo>
                  <a:pt x="211239" y="107053"/>
                </a:lnTo>
                <a:lnTo>
                  <a:pt x="213216" y="114103"/>
                </a:lnTo>
                <a:lnTo>
                  <a:pt x="217953" y="129556"/>
                </a:lnTo>
                <a:lnTo>
                  <a:pt x="219597" y="137678"/>
                </a:lnTo>
                <a:lnTo>
                  <a:pt x="220693" y="145949"/>
                </a:lnTo>
                <a:lnTo>
                  <a:pt x="221424" y="154321"/>
                </a:lnTo>
                <a:lnTo>
                  <a:pt x="221911" y="162760"/>
                </a:lnTo>
                <a:lnTo>
                  <a:pt x="222453" y="179756"/>
                </a:lnTo>
                <a:lnTo>
                  <a:pt x="221644" y="188290"/>
                </a:lnTo>
                <a:lnTo>
                  <a:pt x="220153" y="196836"/>
                </a:lnTo>
                <a:lnTo>
                  <a:pt x="218206" y="205390"/>
                </a:lnTo>
                <a:lnTo>
                  <a:pt x="215956" y="213951"/>
                </a:lnTo>
                <a:lnTo>
                  <a:pt x="213504" y="222516"/>
                </a:lnTo>
                <a:lnTo>
                  <a:pt x="208238" y="239652"/>
                </a:lnTo>
                <a:lnTo>
                  <a:pt x="202723" y="256793"/>
                </a:lnTo>
                <a:lnTo>
                  <a:pt x="198966" y="264412"/>
                </a:lnTo>
                <a:lnTo>
                  <a:pt x="194557" y="271396"/>
                </a:lnTo>
                <a:lnTo>
                  <a:pt x="189712" y="277958"/>
                </a:lnTo>
                <a:lnTo>
                  <a:pt x="185530" y="285189"/>
                </a:lnTo>
                <a:lnTo>
                  <a:pt x="181789" y="292868"/>
                </a:lnTo>
                <a:lnTo>
                  <a:pt x="178343" y="300844"/>
                </a:lnTo>
                <a:lnTo>
                  <a:pt x="174141" y="307115"/>
                </a:lnTo>
                <a:lnTo>
                  <a:pt x="169434" y="312247"/>
                </a:lnTo>
                <a:lnTo>
                  <a:pt x="164391" y="316622"/>
                </a:lnTo>
                <a:lnTo>
                  <a:pt x="160077" y="321443"/>
                </a:lnTo>
                <a:lnTo>
                  <a:pt x="156248" y="326562"/>
                </a:lnTo>
                <a:lnTo>
                  <a:pt x="150406" y="336377"/>
                </a:lnTo>
                <a:lnTo>
                  <a:pt x="146165" y="347258"/>
                </a:lnTo>
                <a:lnTo>
                  <a:pt x="139221" y="356928"/>
                </a:lnTo>
                <a:lnTo>
                  <a:pt x="137196" y="359613"/>
                </a:lnTo>
                <a:lnTo>
                  <a:pt x="128588" y="3596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SMARTPenAnnotation304"/>
          <p:cNvSpPr/>
          <p:nvPr/>
        </p:nvSpPr>
        <p:spPr>
          <a:xfrm>
            <a:off x="6372225" y="3883342"/>
            <a:ext cx="231458" cy="17146"/>
          </a:xfrm>
          <a:custGeom>
            <a:avLst/>
            <a:gdLst/>
            <a:ahLst/>
            <a:cxnLst/>
            <a:rect l="0" t="0" r="0" b="0"/>
            <a:pathLst>
              <a:path w="231458" h="17146">
                <a:moveTo>
                  <a:pt x="0" y="17145"/>
                </a:moveTo>
                <a:lnTo>
                  <a:pt x="7380" y="9764"/>
                </a:lnTo>
                <a:lnTo>
                  <a:pt x="9683" y="9367"/>
                </a:lnTo>
                <a:lnTo>
                  <a:pt x="13122" y="9102"/>
                </a:lnTo>
                <a:lnTo>
                  <a:pt x="21072" y="8808"/>
                </a:lnTo>
                <a:lnTo>
                  <a:pt x="27780" y="8677"/>
                </a:lnTo>
                <a:lnTo>
                  <a:pt x="31855" y="7690"/>
                </a:lnTo>
                <a:lnTo>
                  <a:pt x="36477" y="6079"/>
                </a:lnTo>
                <a:lnTo>
                  <a:pt x="41462" y="4053"/>
                </a:lnTo>
                <a:lnTo>
                  <a:pt x="46692" y="2702"/>
                </a:lnTo>
                <a:lnTo>
                  <a:pt x="52083" y="1801"/>
                </a:lnTo>
                <a:lnTo>
                  <a:pt x="57581" y="1201"/>
                </a:lnTo>
                <a:lnTo>
                  <a:pt x="63153" y="801"/>
                </a:lnTo>
                <a:lnTo>
                  <a:pt x="68772" y="534"/>
                </a:lnTo>
                <a:lnTo>
                  <a:pt x="83241" y="158"/>
                </a:lnTo>
                <a:lnTo>
                  <a:pt x="142627" y="3"/>
                </a:lnTo>
                <a:lnTo>
                  <a:pt x="231457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SMARTPenAnnotation305"/>
          <p:cNvSpPr/>
          <p:nvPr/>
        </p:nvSpPr>
        <p:spPr>
          <a:xfrm>
            <a:off x="6355433" y="3960495"/>
            <a:ext cx="282540" cy="17145"/>
          </a:xfrm>
          <a:custGeom>
            <a:avLst/>
            <a:gdLst/>
            <a:ahLst/>
            <a:cxnLst/>
            <a:rect l="0" t="0" r="0" b="0"/>
            <a:pathLst>
              <a:path w="282540" h="17145">
                <a:moveTo>
                  <a:pt x="8219" y="0"/>
                </a:moveTo>
                <a:lnTo>
                  <a:pt x="838" y="0"/>
                </a:lnTo>
                <a:lnTo>
                  <a:pt x="441" y="952"/>
                </a:lnTo>
                <a:lnTo>
                  <a:pt x="176" y="2540"/>
                </a:lnTo>
                <a:lnTo>
                  <a:pt x="0" y="4550"/>
                </a:lnTo>
                <a:lnTo>
                  <a:pt x="835" y="5891"/>
                </a:lnTo>
                <a:lnTo>
                  <a:pt x="2344" y="6785"/>
                </a:lnTo>
                <a:lnTo>
                  <a:pt x="7058" y="8219"/>
                </a:lnTo>
                <a:lnTo>
                  <a:pt x="12426" y="8468"/>
                </a:lnTo>
                <a:lnTo>
                  <a:pt x="14833" y="9455"/>
                </a:lnTo>
                <a:lnTo>
                  <a:pt x="17391" y="11066"/>
                </a:lnTo>
                <a:lnTo>
                  <a:pt x="20049" y="13092"/>
                </a:lnTo>
                <a:lnTo>
                  <a:pt x="22773" y="14443"/>
                </a:lnTo>
                <a:lnTo>
                  <a:pt x="25542" y="15344"/>
                </a:lnTo>
                <a:lnTo>
                  <a:pt x="28340" y="15944"/>
                </a:lnTo>
                <a:lnTo>
                  <a:pt x="32110" y="16344"/>
                </a:lnTo>
                <a:lnTo>
                  <a:pt x="36529" y="16611"/>
                </a:lnTo>
                <a:lnTo>
                  <a:pt x="46519" y="16907"/>
                </a:lnTo>
                <a:lnTo>
                  <a:pt x="91132" y="17135"/>
                </a:lnTo>
                <a:lnTo>
                  <a:pt x="137312" y="17144"/>
                </a:lnTo>
                <a:lnTo>
                  <a:pt x="144764" y="16192"/>
                </a:lnTo>
                <a:lnTo>
                  <a:pt x="151636" y="14605"/>
                </a:lnTo>
                <a:lnTo>
                  <a:pt x="158123" y="12593"/>
                </a:lnTo>
                <a:lnTo>
                  <a:pt x="165305" y="11253"/>
                </a:lnTo>
                <a:lnTo>
                  <a:pt x="172951" y="10359"/>
                </a:lnTo>
                <a:lnTo>
                  <a:pt x="180905" y="9764"/>
                </a:lnTo>
                <a:lnTo>
                  <a:pt x="188113" y="9366"/>
                </a:lnTo>
                <a:lnTo>
                  <a:pt x="201202" y="8925"/>
                </a:lnTo>
                <a:lnTo>
                  <a:pt x="226080" y="8642"/>
                </a:lnTo>
                <a:lnTo>
                  <a:pt x="282539" y="85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SMARTPenAnnotation306"/>
          <p:cNvSpPr/>
          <p:nvPr/>
        </p:nvSpPr>
        <p:spPr>
          <a:xfrm>
            <a:off x="6826568" y="3815159"/>
            <a:ext cx="239985" cy="213903"/>
          </a:xfrm>
          <a:custGeom>
            <a:avLst/>
            <a:gdLst/>
            <a:ahLst/>
            <a:cxnLst/>
            <a:rect l="0" t="0" r="0" b="0"/>
            <a:pathLst>
              <a:path w="239985" h="213903">
                <a:moveTo>
                  <a:pt x="34289" y="33893"/>
                </a:moveTo>
                <a:lnTo>
                  <a:pt x="41670" y="26512"/>
                </a:lnTo>
                <a:lnTo>
                  <a:pt x="44873" y="25850"/>
                </a:lnTo>
                <a:lnTo>
                  <a:pt x="47059" y="25674"/>
                </a:lnTo>
                <a:lnTo>
                  <a:pt x="49471" y="24603"/>
                </a:lnTo>
                <a:lnTo>
                  <a:pt x="56461" y="19499"/>
                </a:lnTo>
                <a:lnTo>
                  <a:pt x="58431" y="17970"/>
                </a:lnTo>
                <a:lnTo>
                  <a:pt x="58956" y="16611"/>
                </a:lnTo>
                <a:lnTo>
                  <a:pt x="59800" y="10124"/>
                </a:lnTo>
                <a:lnTo>
                  <a:pt x="59869" y="9474"/>
                </a:lnTo>
                <a:lnTo>
                  <a:pt x="58962" y="9042"/>
                </a:lnTo>
                <a:lnTo>
                  <a:pt x="52613" y="8290"/>
                </a:lnTo>
                <a:lnTo>
                  <a:pt x="45776" y="14090"/>
                </a:lnTo>
                <a:lnTo>
                  <a:pt x="40898" y="18763"/>
                </a:lnTo>
                <a:lnTo>
                  <a:pt x="22744" y="36869"/>
                </a:lnTo>
                <a:lnTo>
                  <a:pt x="20877" y="39687"/>
                </a:lnTo>
                <a:lnTo>
                  <a:pt x="18804" y="45358"/>
                </a:lnTo>
                <a:lnTo>
                  <a:pt x="15342" y="51054"/>
                </a:lnTo>
                <a:lnTo>
                  <a:pt x="10628" y="57713"/>
                </a:lnTo>
                <a:lnTo>
                  <a:pt x="8038" y="62155"/>
                </a:lnTo>
                <a:lnTo>
                  <a:pt x="5358" y="67022"/>
                </a:lnTo>
                <a:lnTo>
                  <a:pt x="3572" y="71219"/>
                </a:lnTo>
                <a:lnTo>
                  <a:pt x="2381" y="74970"/>
                </a:lnTo>
                <a:lnTo>
                  <a:pt x="1587" y="78423"/>
                </a:lnTo>
                <a:lnTo>
                  <a:pt x="1057" y="82629"/>
                </a:lnTo>
                <a:lnTo>
                  <a:pt x="705" y="87339"/>
                </a:lnTo>
                <a:lnTo>
                  <a:pt x="312" y="96699"/>
                </a:lnTo>
                <a:lnTo>
                  <a:pt x="139" y="104035"/>
                </a:lnTo>
                <a:lnTo>
                  <a:pt x="0" y="160010"/>
                </a:lnTo>
                <a:lnTo>
                  <a:pt x="952" y="164644"/>
                </a:lnTo>
                <a:lnTo>
                  <a:pt x="2539" y="168685"/>
                </a:lnTo>
                <a:lnTo>
                  <a:pt x="4550" y="172332"/>
                </a:lnTo>
                <a:lnTo>
                  <a:pt x="9324" y="178924"/>
                </a:lnTo>
                <a:lnTo>
                  <a:pt x="11931" y="182016"/>
                </a:lnTo>
                <a:lnTo>
                  <a:pt x="13669" y="185029"/>
                </a:lnTo>
                <a:lnTo>
                  <a:pt x="15599" y="190917"/>
                </a:lnTo>
                <a:lnTo>
                  <a:pt x="18998" y="196709"/>
                </a:lnTo>
                <a:lnTo>
                  <a:pt x="23682" y="202458"/>
                </a:lnTo>
                <a:lnTo>
                  <a:pt x="28940" y="208189"/>
                </a:lnTo>
                <a:lnTo>
                  <a:pt x="32628" y="210098"/>
                </a:lnTo>
                <a:lnTo>
                  <a:pt x="36992" y="211370"/>
                </a:lnTo>
                <a:lnTo>
                  <a:pt x="41805" y="212219"/>
                </a:lnTo>
                <a:lnTo>
                  <a:pt x="45968" y="212784"/>
                </a:lnTo>
                <a:lnTo>
                  <a:pt x="53133" y="213413"/>
                </a:lnTo>
                <a:lnTo>
                  <a:pt x="57328" y="213581"/>
                </a:lnTo>
                <a:lnTo>
                  <a:pt x="67072" y="213766"/>
                </a:lnTo>
                <a:lnTo>
                  <a:pt x="95580" y="213902"/>
                </a:lnTo>
                <a:lnTo>
                  <a:pt x="99914" y="212954"/>
                </a:lnTo>
                <a:lnTo>
                  <a:pt x="104709" y="211370"/>
                </a:lnTo>
                <a:lnTo>
                  <a:pt x="109810" y="209361"/>
                </a:lnTo>
                <a:lnTo>
                  <a:pt x="115116" y="207069"/>
                </a:lnTo>
                <a:lnTo>
                  <a:pt x="126092" y="201983"/>
                </a:lnTo>
                <a:lnTo>
                  <a:pt x="130734" y="199293"/>
                </a:lnTo>
                <a:lnTo>
                  <a:pt x="134780" y="196547"/>
                </a:lnTo>
                <a:lnTo>
                  <a:pt x="138431" y="193764"/>
                </a:lnTo>
                <a:lnTo>
                  <a:pt x="143722" y="190956"/>
                </a:lnTo>
                <a:lnTo>
                  <a:pt x="150106" y="188132"/>
                </a:lnTo>
                <a:lnTo>
                  <a:pt x="157221" y="185297"/>
                </a:lnTo>
                <a:lnTo>
                  <a:pt x="163868" y="181501"/>
                </a:lnTo>
                <a:lnTo>
                  <a:pt x="170206" y="177066"/>
                </a:lnTo>
                <a:lnTo>
                  <a:pt x="176335" y="172204"/>
                </a:lnTo>
                <a:lnTo>
                  <a:pt x="181374" y="167058"/>
                </a:lnTo>
                <a:lnTo>
                  <a:pt x="185686" y="161723"/>
                </a:lnTo>
                <a:lnTo>
                  <a:pt x="189513" y="156260"/>
                </a:lnTo>
                <a:lnTo>
                  <a:pt x="193969" y="151666"/>
                </a:lnTo>
                <a:lnTo>
                  <a:pt x="198845" y="147651"/>
                </a:lnTo>
                <a:lnTo>
                  <a:pt x="204000" y="144021"/>
                </a:lnTo>
                <a:lnTo>
                  <a:pt x="208390" y="139697"/>
                </a:lnTo>
                <a:lnTo>
                  <a:pt x="212269" y="134909"/>
                </a:lnTo>
                <a:lnTo>
                  <a:pt x="215807" y="129812"/>
                </a:lnTo>
                <a:lnTo>
                  <a:pt x="219119" y="124509"/>
                </a:lnTo>
                <a:lnTo>
                  <a:pt x="222279" y="119069"/>
                </a:lnTo>
                <a:lnTo>
                  <a:pt x="228330" y="107944"/>
                </a:lnTo>
                <a:lnTo>
                  <a:pt x="234194" y="96649"/>
                </a:lnTo>
                <a:lnTo>
                  <a:pt x="236139" y="91923"/>
                </a:lnTo>
                <a:lnTo>
                  <a:pt x="237436" y="87820"/>
                </a:lnTo>
                <a:lnTo>
                  <a:pt x="238300" y="84132"/>
                </a:lnTo>
                <a:lnTo>
                  <a:pt x="238876" y="79768"/>
                </a:lnTo>
                <a:lnTo>
                  <a:pt x="239261" y="74954"/>
                </a:lnTo>
                <a:lnTo>
                  <a:pt x="239687" y="65478"/>
                </a:lnTo>
                <a:lnTo>
                  <a:pt x="239877" y="58091"/>
                </a:lnTo>
                <a:lnTo>
                  <a:pt x="239984" y="48577"/>
                </a:lnTo>
                <a:lnTo>
                  <a:pt x="239047" y="45587"/>
                </a:lnTo>
                <a:lnTo>
                  <a:pt x="235465" y="39725"/>
                </a:lnTo>
                <a:lnTo>
                  <a:pt x="230698" y="33945"/>
                </a:lnTo>
                <a:lnTo>
                  <a:pt x="228094" y="31070"/>
                </a:lnTo>
                <a:lnTo>
                  <a:pt x="224452" y="28201"/>
                </a:lnTo>
                <a:lnTo>
                  <a:pt x="220119" y="25336"/>
                </a:lnTo>
                <a:lnTo>
                  <a:pt x="215326" y="22473"/>
                </a:lnTo>
                <a:lnTo>
                  <a:pt x="210226" y="19613"/>
                </a:lnTo>
                <a:lnTo>
                  <a:pt x="199478" y="13894"/>
                </a:lnTo>
                <a:lnTo>
                  <a:pt x="192992" y="11988"/>
                </a:lnTo>
                <a:lnTo>
                  <a:pt x="185811" y="10717"/>
                </a:lnTo>
                <a:lnTo>
                  <a:pt x="178166" y="9870"/>
                </a:lnTo>
                <a:lnTo>
                  <a:pt x="171165" y="8353"/>
                </a:lnTo>
                <a:lnTo>
                  <a:pt x="164592" y="6389"/>
                </a:lnTo>
                <a:lnTo>
                  <a:pt x="158305" y="4127"/>
                </a:lnTo>
                <a:lnTo>
                  <a:pt x="151256" y="2619"/>
                </a:lnTo>
                <a:lnTo>
                  <a:pt x="143700" y="1614"/>
                </a:lnTo>
                <a:lnTo>
                  <a:pt x="135805" y="944"/>
                </a:lnTo>
                <a:lnTo>
                  <a:pt x="128636" y="497"/>
                </a:lnTo>
                <a:lnTo>
                  <a:pt x="115591" y="0"/>
                </a:lnTo>
                <a:lnTo>
                  <a:pt x="108493" y="820"/>
                </a:lnTo>
                <a:lnTo>
                  <a:pt x="100903" y="2320"/>
                </a:lnTo>
                <a:lnTo>
                  <a:pt x="92987" y="4272"/>
                </a:lnTo>
                <a:lnTo>
                  <a:pt x="85803" y="5573"/>
                </a:lnTo>
                <a:lnTo>
                  <a:pt x="79109" y="6441"/>
                </a:lnTo>
                <a:lnTo>
                  <a:pt x="72742" y="7019"/>
                </a:lnTo>
                <a:lnTo>
                  <a:pt x="65639" y="7404"/>
                </a:lnTo>
                <a:lnTo>
                  <a:pt x="34289" y="817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SMARTPenAnnotation307"/>
          <p:cNvSpPr/>
          <p:nvPr/>
        </p:nvSpPr>
        <p:spPr>
          <a:xfrm>
            <a:off x="2240321" y="4483417"/>
            <a:ext cx="205699" cy="565786"/>
          </a:xfrm>
          <a:custGeom>
            <a:avLst/>
            <a:gdLst/>
            <a:ahLst/>
            <a:cxnLst/>
            <a:rect l="0" t="0" r="0" b="0"/>
            <a:pathLst>
              <a:path w="205699" h="565786">
                <a:moveTo>
                  <a:pt x="205698" y="0"/>
                </a:moveTo>
                <a:lnTo>
                  <a:pt x="193767" y="0"/>
                </a:lnTo>
                <a:lnTo>
                  <a:pt x="192029" y="953"/>
                </a:lnTo>
                <a:lnTo>
                  <a:pt x="190871" y="2540"/>
                </a:lnTo>
                <a:lnTo>
                  <a:pt x="190098" y="4551"/>
                </a:lnTo>
                <a:lnTo>
                  <a:pt x="188631" y="5891"/>
                </a:lnTo>
                <a:lnTo>
                  <a:pt x="186700" y="6785"/>
                </a:lnTo>
                <a:lnTo>
                  <a:pt x="184460" y="7381"/>
                </a:lnTo>
                <a:lnTo>
                  <a:pt x="179432" y="10583"/>
                </a:lnTo>
                <a:lnTo>
                  <a:pt x="174022" y="15182"/>
                </a:lnTo>
                <a:lnTo>
                  <a:pt x="168443" y="20400"/>
                </a:lnTo>
                <a:lnTo>
                  <a:pt x="164669" y="23125"/>
                </a:lnTo>
                <a:lnTo>
                  <a:pt x="160248" y="25894"/>
                </a:lnTo>
                <a:lnTo>
                  <a:pt x="155395" y="28693"/>
                </a:lnTo>
                <a:lnTo>
                  <a:pt x="152161" y="32463"/>
                </a:lnTo>
                <a:lnTo>
                  <a:pt x="150004" y="36883"/>
                </a:lnTo>
                <a:lnTo>
                  <a:pt x="148567" y="41733"/>
                </a:lnTo>
                <a:lnTo>
                  <a:pt x="145703" y="45920"/>
                </a:lnTo>
                <a:lnTo>
                  <a:pt x="141889" y="49664"/>
                </a:lnTo>
                <a:lnTo>
                  <a:pt x="137441" y="53111"/>
                </a:lnTo>
                <a:lnTo>
                  <a:pt x="132571" y="57315"/>
                </a:lnTo>
                <a:lnTo>
                  <a:pt x="127419" y="62022"/>
                </a:lnTo>
                <a:lnTo>
                  <a:pt x="122080" y="67066"/>
                </a:lnTo>
                <a:lnTo>
                  <a:pt x="117568" y="72333"/>
                </a:lnTo>
                <a:lnTo>
                  <a:pt x="113607" y="77749"/>
                </a:lnTo>
                <a:lnTo>
                  <a:pt x="110014" y="83266"/>
                </a:lnTo>
                <a:lnTo>
                  <a:pt x="105714" y="87895"/>
                </a:lnTo>
                <a:lnTo>
                  <a:pt x="100942" y="91935"/>
                </a:lnTo>
                <a:lnTo>
                  <a:pt x="95856" y="95579"/>
                </a:lnTo>
                <a:lnTo>
                  <a:pt x="91513" y="99915"/>
                </a:lnTo>
                <a:lnTo>
                  <a:pt x="87665" y="104710"/>
                </a:lnTo>
                <a:lnTo>
                  <a:pt x="84147" y="109812"/>
                </a:lnTo>
                <a:lnTo>
                  <a:pt x="79897" y="115118"/>
                </a:lnTo>
                <a:lnTo>
                  <a:pt x="75158" y="120560"/>
                </a:lnTo>
                <a:lnTo>
                  <a:pt x="70094" y="126093"/>
                </a:lnTo>
                <a:lnTo>
                  <a:pt x="65766" y="131687"/>
                </a:lnTo>
                <a:lnTo>
                  <a:pt x="61927" y="137322"/>
                </a:lnTo>
                <a:lnTo>
                  <a:pt x="58416" y="142983"/>
                </a:lnTo>
                <a:lnTo>
                  <a:pt x="55123" y="148662"/>
                </a:lnTo>
                <a:lnTo>
                  <a:pt x="48923" y="160052"/>
                </a:lnTo>
                <a:lnTo>
                  <a:pt x="37182" y="182887"/>
                </a:lnTo>
                <a:lnTo>
                  <a:pt x="22829" y="211456"/>
                </a:lnTo>
                <a:lnTo>
                  <a:pt x="19648" y="222886"/>
                </a:lnTo>
                <a:lnTo>
                  <a:pt x="17282" y="234315"/>
                </a:lnTo>
                <a:lnTo>
                  <a:pt x="13055" y="245745"/>
                </a:lnTo>
                <a:lnTo>
                  <a:pt x="8002" y="257175"/>
                </a:lnTo>
                <a:lnTo>
                  <a:pt x="3533" y="268605"/>
                </a:lnTo>
                <a:lnTo>
                  <a:pt x="1547" y="280035"/>
                </a:lnTo>
                <a:lnTo>
                  <a:pt x="665" y="294005"/>
                </a:lnTo>
                <a:lnTo>
                  <a:pt x="272" y="308787"/>
                </a:lnTo>
                <a:lnTo>
                  <a:pt x="0" y="339690"/>
                </a:lnTo>
                <a:lnTo>
                  <a:pt x="2517" y="351316"/>
                </a:lnTo>
                <a:lnTo>
                  <a:pt x="5858" y="362833"/>
                </a:lnTo>
                <a:lnTo>
                  <a:pt x="7739" y="380027"/>
                </a:lnTo>
                <a:lnTo>
                  <a:pt x="9249" y="397187"/>
                </a:lnTo>
                <a:lnTo>
                  <a:pt x="14353" y="414336"/>
                </a:lnTo>
                <a:lnTo>
                  <a:pt x="17241" y="430529"/>
                </a:lnTo>
                <a:lnTo>
                  <a:pt x="21292" y="438362"/>
                </a:lnTo>
                <a:lnTo>
                  <a:pt x="26268" y="447557"/>
                </a:lnTo>
                <a:lnTo>
                  <a:pt x="37223" y="468983"/>
                </a:lnTo>
                <a:lnTo>
                  <a:pt x="42873" y="477677"/>
                </a:lnTo>
                <a:lnTo>
                  <a:pt x="48559" y="484716"/>
                </a:lnTo>
                <a:lnTo>
                  <a:pt x="54261" y="491020"/>
                </a:lnTo>
                <a:lnTo>
                  <a:pt x="59971" y="499536"/>
                </a:lnTo>
                <a:lnTo>
                  <a:pt x="65683" y="508718"/>
                </a:lnTo>
                <a:lnTo>
                  <a:pt x="71397" y="515975"/>
                </a:lnTo>
                <a:lnTo>
                  <a:pt x="75207" y="519243"/>
                </a:lnTo>
                <a:lnTo>
                  <a:pt x="79651" y="522375"/>
                </a:lnTo>
                <a:lnTo>
                  <a:pt x="84520" y="525415"/>
                </a:lnTo>
                <a:lnTo>
                  <a:pt x="88718" y="528394"/>
                </a:lnTo>
                <a:lnTo>
                  <a:pt x="92469" y="531333"/>
                </a:lnTo>
                <a:lnTo>
                  <a:pt x="95922" y="534244"/>
                </a:lnTo>
                <a:lnTo>
                  <a:pt x="102299" y="537480"/>
                </a:lnTo>
                <a:lnTo>
                  <a:pt x="105333" y="538342"/>
                </a:lnTo>
                <a:lnTo>
                  <a:pt x="111244" y="541841"/>
                </a:lnTo>
                <a:lnTo>
                  <a:pt x="114154" y="544107"/>
                </a:lnTo>
                <a:lnTo>
                  <a:pt x="119927" y="546626"/>
                </a:lnTo>
                <a:lnTo>
                  <a:pt x="122800" y="547298"/>
                </a:lnTo>
                <a:lnTo>
                  <a:pt x="124715" y="548698"/>
                </a:lnTo>
                <a:lnTo>
                  <a:pt x="125992" y="550583"/>
                </a:lnTo>
                <a:lnTo>
                  <a:pt x="126843" y="552793"/>
                </a:lnTo>
                <a:lnTo>
                  <a:pt x="128363" y="554266"/>
                </a:lnTo>
                <a:lnTo>
                  <a:pt x="130329" y="555249"/>
                </a:lnTo>
                <a:lnTo>
                  <a:pt x="135777" y="556825"/>
                </a:lnTo>
                <a:lnTo>
                  <a:pt x="141272" y="561649"/>
                </a:lnTo>
                <a:lnTo>
                  <a:pt x="145691" y="56578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SMARTPenAnnotation308"/>
          <p:cNvSpPr/>
          <p:nvPr/>
        </p:nvSpPr>
        <p:spPr>
          <a:xfrm>
            <a:off x="2548889" y="4603432"/>
            <a:ext cx="180024" cy="351473"/>
          </a:xfrm>
          <a:custGeom>
            <a:avLst/>
            <a:gdLst/>
            <a:ahLst/>
            <a:cxnLst/>
            <a:rect l="0" t="0" r="0" b="0"/>
            <a:pathLst>
              <a:path w="180024" h="351473">
                <a:moveTo>
                  <a:pt x="0" y="0"/>
                </a:moveTo>
                <a:lnTo>
                  <a:pt x="0" y="11932"/>
                </a:lnTo>
                <a:lnTo>
                  <a:pt x="953" y="14622"/>
                </a:lnTo>
                <a:lnTo>
                  <a:pt x="5892" y="22959"/>
                </a:lnTo>
                <a:lnTo>
                  <a:pt x="7381" y="28619"/>
                </a:lnTo>
                <a:lnTo>
                  <a:pt x="9683" y="32414"/>
                </a:lnTo>
                <a:lnTo>
                  <a:pt x="13123" y="36850"/>
                </a:lnTo>
                <a:lnTo>
                  <a:pt x="17321" y="41711"/>
                </a:lnTo>
                <a:lnTo>
                  <a:pt x="21073" y="46857"/>
                </a:lnTo>
                <a:lnTo>
                  <a:pt x="24526" y="52193"/>
                </a:lnTo>
                <a:lnTo>
                  <a:pt x="27781" y="57656"/>
                </a:lnTo>
                <a:lnTo>
                  <a:pt x="30903" y="63202"/>
                </a:lnTo>
                <a:lnTo>
                  <a:pt x="36913" y="74445"/>
                </a:lnTo>
                <a:lnTo>
                  <a:pt x="45651" y="91484"/>
                </a:lnTo>
                <a:lnTo>
                  <a:pt x="49484" y="97185"/>
                </a:lnTo>
                <a:lnTo>
                  <a:pt x="53945" y="102890"/>
                </a:lnTo>
                <a:lnTo>
                  <a:pt x="58823" y="108598"/>
                </a:lnTo>
                <a:lnTo>
                  <a:pt x="63028" y="114309"/>
                </a:lnTo>
                <a:lnTo>
                  <a:pt x="66784" y="120021"/>
                </a:lnTo>
                <a:lnTo>
                  <a:pt x="70240" y="125734"/>
                </a:lnTo>
                <a:lnTo>
                  <a:pt x="73497" y="131448"/>
                </a:lnTo>
                <a:lnTo>
                  <a:pt x="79655" y="142876"/>
                </a:lnTo>
                <a:lnTo>
                  <a:pt x="82631" y="149543"/>
                </a:lnTo>
                <a:lnTo>
                  <a:pt x="85568" y="156846"/>
                </a:lnTo>
                <a:lnTo>
                  <a:pt x="88478" y="164571"/>
                </a:lnTo>
                <a:lnTo>
                  <a:pt x="92323" y="171627"/>
                </a:lnTo>
                <a:lnTo>
                  <a:pt x="96791" y="178235"/>
                </a:lnTo>
                <a:lnTo>
                  <a:pt x="101675" y="184546"/>
                </a:lnTo>
                <a:lnTo>
                  <a:pt x="105884" y="190658"/>
                </a:lnTo>
                <a:lnTo>
                  <a:pt x="109642" y="196638"/>
                </a:lnTo>
                <a:lnTo>
                  <a:pt x="113100" y="202530"/>
                </a:lnTo>
                <a:lnTo>
                  <a:pt x="117310" y="208362"/>
                </a:lnTo>
                <a:lnTo>
                  <a:pt x="122022" y="214156"/>
                </a:lnTo>
                <a:lnTo>
                  <a:pt x="127068" y="219923"/>
                </a:lnTo>
                <a:lnTo>
                  <a:pt x="131384" y="225673"/>
                </a:lnTo>
                <a:lnTo>
                  <a:pt x="135215" y="231411"/>
                </a:lnTo>
                <a:lnTo>
                  <a:pt x="138721" y="237141"/>
                </a:lnTo>
                <a:lnTo>
                  <a:pt x="142011" y="242867"/>
                </a:lnTo>
                <a:lnTo>
                  <a:pt x="148206" y="254308"/>
                </a:lnTo>
                <a:lnTo>
                  <a:pt x="150239" y="260027"/>
                </a:lnTo>
                <a:lnTo>
                  <a:pt x="151595" y="265744"/>
                </a:lnTo>
                <a:lnTo>
                  <a:pt x="152498" y="271459"/>
                </a:lnTo>
                <a:lnTo>
                  <a:pt x="156042" y="280351"/>
                </a:lnTo>
                <a:lnTo>
                  <a:pt x="160792" y="287478"/>
                </a:lnTo>
                <a:lnTo>
                  <a:pt x="166079" y="293821"/>
                </a:lnTo>
                <a:lnTo>
                  <a:pt x="171603" y="302354"/>
                </a:lnTo>
                <a:lnTo>
                  <a:pt x="176281" y="311545"/>
                </a:lnTo>
                <a:lnTo>
                  <a:pt x="178914" y="321122"/>
                </a:lnTo>
                <a:lnTo>
                  <a:pt x="179694" y="325335"/>
                </a:lnTo>
                <a:lnTo>
                  <a:pt x="179958" y="334809"/>
                </a:lnTo>
                <a:lnTo>
                  <a:pt x="180023" y="3514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SMARTPenAnnotation309"/>
          <p:cNvSpPr/>
          <p:nvPr/>
        </p:nvSpPr>
        <p:spPr>
          <a:xfrm>
            <a:off x="2531744" y="4629150"/>
            <a:ext cx="171451" cy="274321"/>
          </a:xfrm>
          <a:custGeom>
            <a:avLst/>
            <a:gdLst/>
            <a:ahLst/>
            <a:cxnLst/>
            <a:rect l="0" t="0" r="0" b="0"/>
            <a:pathLst>
              <a:path w="171451" h="274321">
                <a:moveTo>
                  <a:pt x="171450" y="0"/>
                </a:moveTo>
                <a:lnTo>
                  <a:pt x="162982" y="0"/>
                </a:lnTo>
                <a:lnTo>
                  <a:pt x="158358" y="4551"/>
                </a:lnTo>
                <a:lnTo>
                  <a:pt x="157007" y="7796"/>
                </a:lnTo>
                <a:lnTo>
                  <a:pt x="156107" y="11865"/>
                </a:lnTo>
                <a:lnTo>
                  <a:pt x="155506" y="16482"/>
                </a:lnTo>
                <a:lnTo>
                  <a:pt x="154153" y="20513"/>
                </a:lnTo>
                <a:lnTo>
                  <a:pt x="150110" y="27532"/>
                </a:lnTo>
                <a:lnTo>
                  <a:pt x="147699" y="32642"/>
                </a:lnTo>
                <a:lnTo>
                  <a:pt x="145139" y="38906"/>
                </a:lnTo>
                <a:lnTo>
                  <a:pt x="142479" y="45940"/>
                </a:lnTo>
                <a:lnTo>
                  <a:pt x="138801" y="52534"/>
                </a:lnTo>
                <a:lnTo>
                  <a:pt x="134444" y="58835"/>
                </a:lnTo>
                <a:lnTo>
                  <a:pt x="129635" y="64940"/>
                </a:lnTo>
                <a:lnTo>
                  <a:pt x="125476" y="70916"/>
                </a:lnTo>
                <a:lnTo>
                  <a:pt x="121751" y="76805"/>
                </a:lnTo>
                <a:lnTo>
                  <a:pt x="118315" y="82636"/>
                </a:lnTo>
                <a:lnTo>
                  <a:pt x="109417" y="96734"/>
                </a:lnTo>
                <a:lnTo>
                  <a:pt x="104377" y="104494"/>
                </a:lnTo>
                <a:lnTo>
                  <a:pt x="100065" y="111573"/>
                </a:lnTo>
                <a:lnTo>
                  <a:pt x="96238" y="118197"/>
                </a:lnTo>
                <a:lnTo>
                  <a:pt x="92733" y="124517"/>
                </a:lnTo>
                <a:lnTo>
                  <a:pt x="88492" y="130636"/>
                </a:lnTo>
                <a:lnTo>
                  <a:pt x="83760" y="136621"/>
                </a:lnTo>
                <a:lnTo>
                  <a:pt x="78700" y="142516"/>
                </a:lnTo>
                <a:lnTo>
                  <a:pt x="73422" y="149302"/>
                </a:lnTo>
                <a:lnTo>
                  <a:pt x="67998" y="156685"/>
                </a:lnTo>
                <a:lnTo>
                  <a:pt x="62477" y="164464"/>
                </a:lnTo>
                <a:lnTo>
                  <a:pt x="57844" y="171555"/>
                </a:lnTo>
                <a:lnTo>
                  <a:pt x="53803" y="178188"/>
                </a:lnTo>
                <a:lnTo>
                  <a:pt x="50156" y="184514"/>
                </a:lnTo>
                <a:lnTo>
                  <a:pt x="43565" y="196624"/>
                </a:lnTo>
                <a:lnTo>
                  <a:pt x="40473" y="202520"/>
                </a:lnTo>
                <a:lnTo>
                  <a:pt x="37460" y="207403"/>
                </a:lnTo>
                <a:lnTo>
                  <a:pt x="34498" y="211611"/>
                </a:lnTo>
                <a:lnTo>
                  <a:pt x="31572" y="215369"/>
                </a:lnTo>
                <a:lnTo>
                  <a:pt x="28668" y="218826"/>
                </a:lnTo>
                <a:lnTo>
                  <a:pt x="25780" y="222084"/>
                </a:lnTo>
                <a:lnTo>
                  <a:pt x="22902" y="225209"/>
                </a:lnTo>
                <a:lnTo>
                  <a:pt x="20030" y="229196"/>
                </a:lnTo>
                <a:lnTo>
                  <a:pt x="17164" y="233760"/>
                </a:lnTo>
                <a:lnTo>
                  <a:pt x="14300" y="238707"/>
                </a:lnTo>
                <a:lnTo>
                  <a:pt x="11119" y="246745"/>
                </a:lnTo>
                <a:lnTo>
                  <a:pt x="10270" y="250221"/>
                </a:lnTo>
                <a:lnTo>
                  <a:pt x="6787" y="256624"/>
                </a:lnTo>
                <a:lnTo>
                  <a:pt x="4525" y="259665"/>
                </a:lnTo>
                <a:lnTo>
                  <a:pt x="2012" y="265584"/>
                </a:lnTo>
                <a:lnTo>
                  <a:pt x="0" y="2743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SMARTPenAnnotation310"/>
          <p:cNvSpPr/>
          <p:nvPr/>
        </p:nvSpPr>
        <p:spPr>
          <a:xfrm>
            <a:off x="2900362" y="4629150"/>
            <a:ext cx="85726" cy="291466"/>
          </a:xfrm>
          <a:custGeom>
            <a:avLst/>
            <a:gdLst/>
            <a:ahLst/>
            <a:cxnLst/>
            <a:rect l="0" t="0" r="0" b="0"/>
            <a:pathLst>
              <a:path w="85726" h="291466">
                <a:moveTo>
                  <a:pt x="0" y="0"/>
                </a:moveTo>
                <a:lnTo>
                  <a:pt x="7381" y="0"/>
                </a:lnTo>
                <a:lnTo>
                  <a:pt x="8731" y="953"/>
                </a:lnTo>
                <a:lnTo>
                  <a:pt x="10583" y="2540"/>
                </a:lnTo>
                <a:lnTo>
                  <a:pt x="12770" y="4551"/>
                </a:lnTo>
                <a:lnTo>
                  <a:pt x="17741" y="9325"/>
                </a:lnTo>
                <a:lnTo>
                  <a:pt x="37182" y="28619"/>
                </a:lnTo>
                <a:lnTo>
                  <a:pt x="39076" y="31462"/>
                </a:lnTo>
                <a:lnTo>
                  <a:pt x="41179" y="37160"/>
                </a:lnTo>
                <a:lnTo>
                  <a:pt x="42693" y="40966"/>
                </a:lnTo>
                <a:lnTo>
                  <a:pt x="44654" y="45408"/>
                </a:lnTo>
                <a:lnTo>
                  <a:pt x="49374" y="55424"/>
                </a:lnTo>
                <a:lnTo>
                  <a:pt x="54646" y="66225"/>
                </a:lnTo>
                <a:lnTo>
                  <a:pt x="56433" y="71772"/>
                </a:lnTo>
                <a:lnTo>
                  <a:pt x="57625" y="77375"/>
                </a:lnTo>
                <a:lnTo>
                  <a:pt x="58419" y="83017"/>
                </a:lnTo>
                <a:lnTo>
                  <a:pt x="59901" y="88681"/>
                </a:lnTo>
                <a:lnTo>
                  <a:pt x="61842" y="94364"/>
                </a:lnTo>
                <a:lnTo>
                  <a:pt x="64088" y="100056"/>
                </a:lnTo>
                <a:lnTo>
                  <a:pt x="65585" y="105757"/>
                </a:lnTo>
                <a:lnTo>
                  <a:pt x="66583" y="111462"/>
                </a:lnTo>
                <a:lnTo>
                  <a:pt x="67249" y="117170"/>
                </a:lnTo>
                <a:lnTo>
                  <a:pt x="67693" y="122881"/>
                </a:lnTo>
                <a:lnTo>
                  <a:pt x="67988" y="128593"/>
                </a:lnTo>
                <a:lnTo>
                  <a:pt x="68186" y="134306"/>
                </a:lnTo>
                <a:lnTo>
                  <a:pt x="69270" y="140020"/>
                </a:lnTo>
                <a:lnTo>
                  <a:pt x="70945" y="145734"/>
                </a:lnTo>
                <a:lnTo>
                  <a:pt x="73014" y="151448"/>
                </a:lnTo>
                <a:lnTo>
                  <a:pt x="74394" y="157163"/>
                </a:lnTo>
                <a:lnTo>
                  <a:pt x="75313" y="162878"/>
                </a:lnTo>
                <a:lnTo>
                  <a:pt x="75926" y="168592"/>
                </a:lnTo>
                <a:lnTo>
                  <a:pt x="77288" y="174307"/>
                </a:lnTo>
                <a:lnTo>
                  <a:pt x="79147" y="180022"/>
                </a:lnTo>
                <a:lnTo>
                  <a:pt x="81340" y="185737"/>
                </a:lnTo>
                <a:lnTo>
                  <a:pt x="82802" y="192405"/>
                </a:lnTo>
                <a:lnTo>
                  <a:pt x="83776" y="199707"/>
                </a:lnTo>
                <a:lnTo>
                  <a:pt x="84859" y="213536"/>
                </a:lnTo>
                <a:lnTo>
                  <a:pt x="85340" y="222857"/>
                </a:lnTo>
                <a:lnTo>
                  <a:pt x="85554" y="232715"/>
                </a:lnTo>
                <a:lnTo>
                  <a:pt x="85725" y="29146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SMARTPenAnnotation311"/>
          <p:cNvSpPr/>
          <p:nvPr/>
        </p:nvSpPr>
        <p:spPr>
          <a:xfrm>
            <a:off x="2823212" y="4706302"/>
            <a:ext cx="308608" cy="68581"/>
          </a:xfrm>
          <a:custGeom>
            <a:avLst/>
            <a:gdLst/>
            <a:ahLst/>
            <a:cxnLst/>
            <a:rect l="0" t="0" r="0" b="0"/>
            <a:pathLst>
              <a:path w="308608" h="68581">
                <a:moveTo>
                  <a:pt x="8570" y="68580"/>
                </a:moveTo>
                <a:lnTo>
                  <a:pt x="0" y="68580"/>
                </a:lnTo>
                <a:lnTo>
                  <a:pt x="11930" y="68580"/>
                </a:lnTo>
                <a:lnTo>
                  <a:pt x="15572" y="67628"/>
                </a:lnTo>
                <a:lnTo>
                  <a:pt x="19906" y="66040"/>
                </a:lnTo>
                <a:lnTo>
                  <a:pt x="24700" y="64030"/>
                </a:lnTo>
                <a:lnTo>
                  <a:pt x="28848" y="62689"/>
                </a:lnTo>
                <a:lnTo>
                  <a:pt x="35997" y="61199"/>
                </a:lnTo>
                <a:lnTo>
                  <a:pt x="41143" y="59850"/>
                </a:lnTo>
                <a:lnTo>
                  <a:pt x="47430" y="57997"/>
                </a:lnTo>
                <a:lnTo>
                  <a:pt x="54479" y="55810"/>
                </a:lnTo>
                <a:lnTo>
                  <a:pt x="61084" y="53399"/>
                </a:lnTo>
                <a:lnTo>
                  <a:pt x="67391" y="50840"/>
                </a:lnTo>
                <a:lnTo>
                  <a:pt x="73502" y="48181"/>
                </a:lnTo>
                <a:lnTo>
                  <a:pt x="85371" y="42686"/>
                </a:lnTo>
                <a:lnTo>
                  <a:pt x="91203" y="39888"/>
                </a:lnTo>
                <a:lnTo>
                  <a:pt x="96996" y="38022"/>
                </a:lnTo>
                <a:lnTo>
                  <a:pt x="102763" y="36778"/>
                </a:lnTo>
                <a:lnTo>
                  <a:pt x="108513" y="35949"/>
                </a:lnTo>
                <a:lnTo>
                  <a:pt x="115204" y="34443"/>
                </a:lnTo>
                <a:lnTo>
                  <a:pt x="122522" y="32487"/>
                </a:lnTo>
                <a:lnTo>
                  <a:pt x="130258" y="30231"/>
                </a:lnTo>
                <a:lnTo>
                  <a:pt x="137320" y="27774"/>
                </a:lnTo>
                <a:lnTo>
                  <a:pt x="143934" y="25184"/>
                </a:lnTo>
                <a:lnTo>
                  <a:pt x="150247" y="22504"/>
                </a:lnTo>
                <a:lnTo>
                  <a:pt x="157314" y="20717"/>
                </a:lnTo>
                <a:lnTo>
                  <a:pt x="164883" y="19527"/>
                </a:lnTo>
                <a:lnTo>
                  <a:pt x="172786" y="18733"/>
                </a:lnTo>
                <a:lnTo>
                  <a:pt x="179960" y="18204"/>
                </a:lnTo>
                <a:lnTo>
                  <a:pt x="186647" y="17851"/>
                </a:lnTo>
                <a:lnTo>
                  <a:pt x="193011" y="17615"/>
                </a:lnTo>
                <a:lnTo>
                  <a:pt x="215619" y="17285"/>
                </a:lnTo>
                <a:lnTo>
                  <a:pt x="222803" y="16286"/>
                </a:lnTo>
                <a:lnTo>
                  <a:pt x="229497" y="14667"/>
                </a:lnTo>
                <a:lnTo>
                  <a:pt x="235865" y="12635"/>
                </a:lnTo>
                <a:lnTo>
                  <a:pt x="242015" y="11281"/>
                </a:lnTo>
                <a:lnTo>
                  <a:pt x="248020" y="10378"/>
                </a:lnTo>
                <a:lnTo>
                  <a:pt x="253929" y="9777"/>
                </a:lnTo>
                <a:lnTo>
                  <a:pt x="260725" y="9375"/>
                </a:lnTo>
                <a:lnTo>
                  <a:pt x="275896" y="8929"/>
                </a:lnTo>
                <a:lnTo>
                  <a:pt x="291401" y="8678"/>
                </a:lnTo>
                <a:lnTo>
                  <a:pt x="295231" y="7690"/>
                </a:lnTo>
                <a:lnTo>
                  <a:pt x="298738" y="6079"/>
                </a:lnTo>
                <a:lnTo>
                  <a:pt x="308607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SMARTPenAnnotation312"/>
          <p:cNvSpPr/>
          <p:nvPr/>
        </p:nvSpPr>
        <p:spPr>
          <a:xfrm>
            <a:off x="3260407" y="4586290"/>
            <a:ext cx="240031" cy="274213"/>
          </a:xfrm>
          <a:custGeom>
            <a:avLst/>
            <a:gdLst/>
            <a:ahLst/>
            <a:cxnLst/>
            <a:rect l="0" t="0" r="0" b="0"/>
            <a:pathLst>
              <a:path w="240031" h="274213">
                <a:moveTo>
                  <a:pt x="0" y="25714"/>
                </a:moveTo>
                <a:lnTo>
                  <a:pt x="0" y="17495"/>
                </a:lnTo>
                <a:lnTo>
                  <a:pt x="4551" y="12696"/>
                </a:lnTo>
                <a:lnTo>
                  <a:pt x="6844" y="11321"/>
                </a:lnTo>
                <a:lnTo>
                  <a:pt x="11932" y="9793"/>
                </a:lnTo>
                <a:lnTo>
                  <a:pt x="15574" y="9385"/>
                </a:lnTo>
                <a:lnTo>
                  <a:pt x="19908" y="9113"/>
                </a:lnTo>
                <a:lnTo>
                  <a:pt x="24702" y="8932"/>
                </a:lnTo>
                <a:lnTo>
                  <a:pt x="28851" y="7859"/>
                </a:lnTo>
                <a:lnTo>
                  <a:pt x="36000" y="4126"/>
                </a:lnTo>
                <a:lnTo>
                  <a:pt x="40193" y="2750"/>
                </a:lnTo>
                <a:lnTo>
                  <a:pt x="44893" y="1832"/>
                </a:lnTo>
                <a:lnTo>
                  <a:pt x="49931" y="1221"/>
                </a:lnTo>
                <a:lnTo>
                  <a:pt x="54242" y="813"/>
                </a:lnTo>
                <a:lnTo>
                  <a:pt x="61573" y="360"/>
                </a:lnTo>
                <a:lnTo>
                  <a:pt x="70546" y="158"/>
                </a:lnTo>
                <a:lnTo>
                  <a:pt x="118383" y="0"/>
                </a:lnTo>
                <a:lnTo>
                  <a:pt x="123689" y="952"/>
                </a:lnTo>
                <a:lnTo>
                  <a:pt x="129132" y="2538"/>
                </a:lnTo>
                <a:lnTo>
                  <a:pt x="134666" y="4549"/>
                </a:lnTo>
                <a:lnTo>
                  <a:pt x="139307" y="6842"/>
                </a:lnTo>
                <a:lnTo>
                  <a:pt x="143354" y="9322"/>
                </a:lnTo>
                <a:lnTo>
                  <a:pt x="150391" y="14619"/>
                </a:lnTo>
                <a:lnTo>
                  <a:pt x="156693" y="20148"/>
                </a:lnTo>
                <a:lnTo>
                  <a:pt x="162669" y="25781"/>
                </a:lnTo>
                <a:lnTo>
                  <a:pt x="174266" y="37158"/>
                </a:lnTo>
                <a:lnTo>
                  <a:pt x="176185" y="40963"/>
                </a:lnTo>
                <a:lnTo>
                  <a:pt x="177464" y="45405"/>
                </a:lnTo>
                <a:lnTo>
                  <a:pt x="178317" y="50272"/>
                </a:lnTo>
                <a:lnTo>
                  <a:pt x="178886" y="55421"/>
                </a:lnTo>
                <a:lnTo>
                  <a:pt x="179265" y="60759"/>
                </a:lnTo>
                <a:lnTo>
                  <a:pt x="179517" y="66222"/>
                </a:lnTo>
                <a:lnTo>
                  <a:pt x="179798" y="77373"/>
                </a:lnTo>
                <a:lnTo>
                  <a:pt x="179873" y="83014"/>
                </a:lnTo>
                <a:lnTo>
                  <a:pt x="178970" y="89631"/>
                </a:lnTo>
                <a:lnTo>
                  <a:pt x="177416" y="96901"/>
                </a:lnTo>
                <a:lnTo>
                  <a:pt x="175427" y="104605"/>
                </a:lnTo>
                <a:lnTo>
                  <a:pt x="172197" y="111646"/>
                </a:lnTo>
                <a:lnTo>
                  <a:pt x="168137" y="118245"/>
                </a:lnTo>
                <a:lnTo>
                  <a:pt x="163527" y="124548"/>
                </a:lnTo>
                <a:lnTo>
                  <a:pt x="159500" y="131609"/>
                </a:lnTo>
                <a:lnTo>
                  <a:pt x="155864" y="139174"/>
                </a:lnTo>
                <a:lnTo>
                  <a:pt x="152487" y="147074"/>
                </a:lnTo>
                <a:lnTo>
                  <a:pt x="146194" y="160932"/>
                </a:lnTo>
                <a:lnTo>
                  <a:pt x="143183" y="167294"/>
                </a:lnTo>
                <a:lnTo>
                  <a:pt x="139270" y="173441"/>
                </a:lnTo>
                <a:lnTo>
                  <a:pt x="134757" y="179444"/>
                </a:lnTo>
                <a:lnTo>
                  <a:pt x="129843" y="185351"/>
                </a:lnTo>
                <a:lnTo>
                  <a:pt x="125615" y="191193"/>
                </a:lnTo>
                <a:lnTo>
                  <a:pt x="121843" y="196994"/>
                </a:lnTo>
                <a:lnTo>
                  <a:pt x="118376" y="202766"/>
                </a:lnTo>
                <a:lnTo>
                  <a:pt x="114160" y="208518"/>
                </a:lnTo>
                <a:lnTo>
                  <a:pt x="109444" y="214259"/>
                </a:lnTo>
                <a:lnTo>
                  <a:pt x="104395" y="219991"/>
                </a:lnTo>
                <a:lnTo>
                  <a:pt x="100077" y="225717"/>
                </a:lnTo>
                <a:lnTo>
                  <a:pt x="96245" y="231439"/>
                </a:lnTo>
                <a:lnTo>
                  <a:pt x="92739" y="237160"/>
                </a:lnTo>
                <a:lnTo>
                  <a:pt x="88496" y="241925"/>
                </a:lnTo>
                <a:lnTo>
                  <a:pt x="83762" y="246055"/>
                </a:lnTo>
                <a:lnTo>
                  <a:pt x="78701" y="249760"/>
                </a:lnTo>
                <a:lnTo>
                  <a:pt x="75328" y="253183"/>
                </a:lnTo>
                <a:lnTo>
                  <a:pt x="73078" y="256418"/>
                </a:lnTo>
                <a:lnTo>
                  <a:pt x="71579" y="259527"/>
                </a:lnTo>
                <a:lnTo>
                  <a:pt x="69627" y="261600"/>
                </a:lnTo>
                <a:lnTo>
                  <a:pt x="67373" y="262981"/>
                </a:lnTo>
                <a:lnTo>
                  <a:pt x="62328" y="264517"/>
                </a:lnTo>
                <a:lnTo>
                  <a:pt x="55086" y="265380"/>
                </a:lnTo>
                <a:lnTo>
                  <a:pt x="51578" y="265730"/>
                </a:lnTo>
                <a:lnTo>
                  <a:pt x="51447" y="273124"/>
                </a:lnTo>
                <a:lnTo>
                  <a:pt x="52396" y="273522"/>
                </a:lnTo>
                <a:lnTo>
                  <a:pt x="58817" y="274212"/>
                </a:lnTo>
                <a:lnTo>
                  <a:pt x="64206" y="269735"/>
                </a:lnTo>
                <a:lnTo>
                  <a:pt x="66616" y="268405"/>
                </a:lnTo>
                <a:lnTo>
                  <a:pt x="71835" y="266927"/>
                </a:lnTo>
                <a:lnTo>
                  <a:pt x="77329" y="266270"/>
                </a:lnTo>
                <a:lnTo>
                  <a:pt x="83898" y="265978"/>
                </a:lnTo>
                <a:lnTo>
                  <a:pt x="103638" y="265790"/>
                </a:lnTo>
                <a:lnTo>
                  <a:pt x="109097" y="265775"/>
                </a:lnTo>
                <a:lnTo>
                  <a:pt x="114642" y="264813"/>
                </a:lnTo>
                <a:lnTo>
                  <a:pt x="120243" y="263219"/>
                </a:lnTo>
                <a:lnTo>
                  <a:pt x="125882" y="261203"/>
                </a:lnTo>
                <a:lnTo>
                  <a:pt x="131546" y="259859"/>
                </a:lnTo>
                <a:lnTo>
                  <a:pt x="137227" y="258964"/>
                </a:lnTo>
                <a:lnTo>
                  <a:pt x="142920" y="258367"/>
                </a:lnTo>
                <a:lnTo>
                  <a:pt x="147667" y="257968"/>
                </a:lnTo>
                <a:lnTo>
                  <a:pt x="151785" y="257703"/>
                </a:lnTo>
                <a:lnTo>
                  <a:pt x="155482" y="257526"/>
                </a:lnTo>
                <a:lnTo>
                  <a:pt x="167211" y="257330"/>
                </a:lnTo>
                <a:lnTo>
                  <a:pt x="174339" y="257277"/>
                </a:lnTo>
                <a:lnTo>
                  <a:pt x="180043" y="256289"/>
                </a:lnTo>
                <a:lnTo>
                  <a:pt x="184799" y="254679"/>
                </a:lnTo>
                <a:lnTo>
                  <a:pt x="188922" y="252653"/>
                </a:lnTo>
                <a:lnTo>
                  <a:pt x="193575" y="251301"/>
                </a:lnTo>
                <a:lnTo>
                  <a:pt x="198583" y="250401"/>
                </a:lnTo>
                <a:lnTo>
                  <a:pt x="203826" y="249800"/>
                </a:lnTo>
                <a:lnTo>
                  <a:pt x="209226" y="248448"/>
                </a:lnTo>
                <a:lnTo>
                  <a:pt x="214732" y="246594"/>
                </a:lnTo>
                <a:lnTo>
                  <a:pt x="220307" y="244405"/>
                </a:lnTo>
                <a:lnTo>
                  <a:pt x="224976" y="242946"/>
                </a:lnTo>
                <a:lnTo>
                  <a:pt x="229042" y="241973"/>
                </a:lnTo>
                <a:lnTo>
                  <a:pt x="240030" y="24002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SMARTPenAnnotation313"/>
          <p:cNvSpPr/>
          <p:nvPr/>
        </p:nvSpPr>
        <p:spPr>
          <a:xfrm>
            <a:off x="3526154" y="4534852"/>
            <a:ext cx="205592" cy="385764"/>
          </a:xfrm>
          <a:custGeom>
            <a:avLst/>
            <a:gdLst/>
            <a:ahLst/>
            <a:cxnLst/>
            <a:rect l="0" t="0" r="0" b="0"/>
            <a:pathLst>
              <a:path w="205592" h="385764">
                <a:moveTo>
                  <a:pt x="0" y="0"/>
                </a:moveTo>
                <a:lnTo>
                  <a:pt x="12771" y="0"/>
                </a:lnTo>
                <a:lnTo>
                  <a:pt x="15182" y="953"/>
                </a:lnTo>
                <a:lnTo>
                  <a:pt x="20400" y="4551"/>
                </a:lnTo>
                <a:lnTo>
                  <a:pt x="25895" y="6785"/>
                </a:lnTo>
                <a:lnTo>
                  <a:pt x="28694" y="7381"/>
                </a:lnTo>
                <a:lnTo>
                  <a:pt x="32464" y="7778"/>
                </a:lnTo>
                <a:lnTo>
                  <a:pt x="36883" y="8043"/>
                </a:lnTo>
                <a:lnTo>
                  <a:pt x="41734" y="8219"/>
                </a:lnTo>
                <a:lnTo>
                  <a:pt x="45920" y="9290"/>
                </a:lnTo>
                <a:lnTo>
                  <a:pt x="49664" y="10956"/>
                </a:lnTo>
                <a:lnTo>
                  <a:pt x="53112" y="13019"/>
                </a:lnTo>
                <a:lnTo>
                  <a:pt x="57316" y="14395"/>
                </a:lnTo>
                <a:lnTo>
                  <a:pt x="62023" y="15311"/>
                </a:lnTo>
                <a:lnTo>
                  <a:pt x="67066" y="15922"/>
                </a:lnTo>
                <a:lnTo>
                  <a:pt x="72334" y="17283"/>
                </a:lnTo>
                <a:lnTo>
                  <a:pt x="77750" y="19142"/>
                </a:lnTo>
                <a:lnTo>
                  <a:pt x="83266" y="21333"/>
                </a:lnTo>
                <a:lnTo>
                  <a:pt x="88848" y="23748"/>
                </a:lnTo>
                <a:lnTo>
                  <a:pt x="100132" y="28969"/>
                </a:lnTo>
                <a:lnTo>
                  <a:pt x="117193" y="37265"/>
                </a:lnTo>
                <a:lnTo>
                  <a:pt x="122896" y="41036"/>
                </a:lnTo>
                <a:lnTo>
                  <a:pt x="128604" y="45455"/>
                </a:lnTo>
                <a:lnTo>
                  <a:pt x="134314" y="50306"/>
                </a:lnTo>
                <a:lnTo>
                  <a:pt x="139072" y="54492"/>
                </a:lnTo>
                <a:lnTo>
                  <a:pt x="146900" y="61684"/>
                </a:lnTo>
                <a:lnTo>
                  <a:pt x="161213" y="75639"/>
                </a:lnTo>
                <a:lnTo>
                  <a:pt x="165578" y="80906"/>
                </a:lnTo>
                <a:lnTo>
                  <a:pt x="169441" y="86322"/>
                </a:lnTo>
                <a:lnTo>
                  <a:pt x="172968" y="91838"/>
                </a:lnTo>
                <a:lnTo>
                  <a:pt x="176272" y="97421"/>
                </a:lnTo>
                <a:lnTo>
                  <a:pt x="182483" y="108704"/>
                </a:lnTo>
                <a:lnTo>
                  <a:pt x="185473" y="115331"/>
                </a:lnTo>
                <a:lnTo>
                  <a:pt x="188419" y="122608"/>
                </a:lnTo>
                <a:lnTo>
                  <a:pt x="191336" y="130316"/>
                </a:lnTo>
                <a:lnTo>
                  <a:pt x="197116" y="146501"/>
                </a:lnTo>
                <a:lnTo>
                  <a:pt x="199991" y="154817"/>
                </a:lnTo>
                <a:lnTo>
                  <a:pt x="201907" y="162267"/>
                </a:lnTo>
                <a:lnTo>
                  <a:pt x="203185" y="169138"/>
                </a:lnTo>
                <a:lnTo>
                  <a:pt x="204037" y="175623"/>
                </a:lnTo>
                <a:lnTo>
                  <a:pt x="204605" y="182805"/>
                </a:lnTo>
                <a:lnTo>
                  <a:pt x="204983" y="190450"/>
                </a:lnTo>
                <a:lnTo>
                  <a:pt x="205404" y="206565"/>
                </a:lnTo>
                <a:lnTo>
                  <a:pt x="205591" y="223252"/>
                </a:lnTo>
                <a:lnTo>
                  <a:pt x="204688" y="231702"/>
                </a:lnTo>
                <a:lnTo>
                  <a:pt x="203134" y="240193"/>
                </a:lnTo>
                <a:lnTo>
                  <a:pt x="201146" y="248711"/>
                </a:lnTo>
                <a:lnTo>
                  <a:pt x="198867" y="257247"/>
                </a:lnTo>
                <a:lnTo>
                  <a:pt x="193796" y="274352"/>
                </a:lnTo>
                <a:lnTo>
                  <a:pt x="191110" y="281962"/>
                </a:lnTo>
                <a:lnTo>
                  <a:pt x="188367" y="288939"/>
                </a:lnTo>
                <a:lnTo>
                  <a:pt x="185585" y="295496"/>
                </a:lnTo>
                <a:lnTo>
                  <a:pt x="179955" y="307862"/>
                </a:lnTo>
                <a:lnTo>
                  <a:pt x="168580" y="331322"/>
                </a:lnTo>
                <a:lnTo>
                  <a:pt x="160017" y="348571"/>
                </a:lnTo>
                <a:lnTo>
                  <a:pt x="154304" y="357485"/>
                </a:lnTo>
                <a:lnTo>
                  <a:pt x="151447" y="361196"/>
                </a:lnTo>
                <a:lnTo>
                  <a:pt x="148273" y="367859"/>
                </a:lnTo>
                <a:lnTo>
                  <a:pt x="147426" y="370969"/>
                </a:lnTo>
                <a:lnTo>
                  <a:pt x="145909" y="373043"/>
                </a:lnTo>
                <a:lnTo>
                  <a:pt x="143946" y="374425"/>
                </a:lnTo>
                <a:lnTo>
                  <a:pt x="141684" y="375347"/>
                </a:lnTo>
                <a:lnTo>
                  <a:pt x="136631" y="378911"/>
                </a:lnTo>
                <a:lnTo>
                  <a:pt x="129059" y="385362"/>
                </a:lnTo>
                <a:lnTo>
                  <a:pt x="122789" y="385684"/>
                </a:lnTo>
                <a:lnTo>
                  <a:pt x="120016" y="38576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SMARTPenAnnotation314"/>
          <p:cNvSpPr/>
          <p:nvPr/>
        </p:nvSpPr>
        <p:spPr>
          <a:xfrm>
            <a:off x="3836118" y="4474845"/>
            <a:ext cx="204387" cy="513876"/>
          </a:xfrm>
          <a:custGeom>
            <a:avLst/>
            <a:gdLst/>
            <a:ahLst/>
            <a:cxnLst/>
            <a:rect l="0" t="0" r="0" b="0"/>
            <a:pathLst>
              <a:path w="204387" h="513876">
                <a:moveTo>
                  <a:pt x="204386" y="0"/>
                </a:moveTo>
                <a:lnTo>
                  <a:pt x="195845" y="0"/>
                </a:lnTo>
                <a:lnTo>
                  <a:pt x="191272" y="4550"/>
                </a:lnTo>
                <a:lnTo>
                  <a:pt x="189929" y="6843"/>
                </a:lnTo>
                <a:lnTo>
                  <a:pt x="187085" y="14622"/>
                </a:lnTo>
                <a:lnTo>
                  <a:pt x="183045" y="20151"/>
                </a:lnTo>
                <a:lnTo>
                  <a:pt x="179681" y="23911"/>
                </a:lnTo>
                <a:lnTo>
                  <a:pt x="170864" y="33169"/>
                </a:lnTo>
                <a:lnTo>
                  <a:pt x="155190" y="49092"/>
                </a:lnTo>
                <a:lnTo>
                  <a:pt x="149681" y="55588"/>
                </a:lnTo>
                <a:lnTo>
                  <a:pt x="144104" y="62776"/>
                </a:lnTo>
                <a:lnTo>
                  <a:pt x="138481" y="70426"/>
                </a:lnTo>
                <a:lnTo>
                  <a:pt x="132827" y="77430"/>
                </a:lnTo>
                <a:lnTo>
                  <a:pt x="127152" y="84005"/>
                </a:lnTo>
                <a:lnTo>
                  <a:pt x="121465" y="90293"/>
                </a:lnTo>
                <a:lnTo>
                  <a:pt x="115768" y="98296"/>
                </a:lnTo>
                <a:lnTo>
                  <a:pt x="110065" y="107440"/>
                </a:lnTo>
                <a:lnTo>
                  <a:pt x="104358" y="117347"/>
                </a:lnTo>
                <a:lnTo>
                  <a:pt x="98648" y="126809"/>
                </a:lnTo>
                <a:lnTo>
                  <a:pt x="87225" y="144942"/>
                </a:lnTo>
                <a:lnTo>
                  <a:pt x="81511" y="154730"/>
                </a:lnTo>
                <a:lnTo>
                  <a:pt x="75797" y="165066"/>
                </a:lnTo>
                <a:lnTo>
                  <a:pt x="64368" y="186710"/>
                </a:lnTo>
                <a:lnTo>
                  <a:pt x="52939" y="209029"/>
                </a:lnTo>
                <a:lnTo>
                  <a:pt x="47224" y="219363"/>
                </a:lnTo>
                <a:lnTo>
                  <a:pt x="41509" y="229109"/>
                </a:lnTo>
                <a:lnTo>
                  <a:pt x="35794" y="238464"/>
                </a:lnTo>
                <a:lnTo>
                  <a:pt x="31032" y="248511"/>
                </a:lnTo>
                <a:lnTo>
                  <a:pt x="26904" y="259019"/>
                </a:lnTo>
                <a:lnTo>
                  <a:pt x="13436" y="298708"/>
                </a:lnTo>
                <a:lnTo>
                  <a:pt x="11363" y="308676"/>
                </a:lnTo>
                <a:lnTo>
                  <a:pt x="9982" y="319132"/>
                </a:lnTo>
                <a:lnTo>
                  <a:pt x="9061" y="329912"/>
                </a:lnTo>
                <a:lnTo>
                  <a:pt x="7495" y="339956"/>
                </a:lnTo>
                <a:lnTo>
                  <a:pt x="5497" y="349510"/>
                </a:lnTo>
                <a:lnTo>
                  <a:pt x="3214" y="358737"/>
                </a:lnTo>
                <a:lnTo>
                  <a:pt x="1691" y="367745"/>
                </a:lnTo>
                <a:lnTo>
                  <a:pt x="676" y="376608"/>
                </a:lnTo>
                <a:lnTo>
                  <a:pt x="0" y="385375"/>
                </a:lnTo>
                <a:lnTo>
                  <a:pt x="1788" y="400195"/>
                </a:lnTo>
                <a:lnTo>
                  <a:pt x="4805" y="414084"/>
                </a:lnTo>
                <a:lnTo>
                  <a:pt x="6146" y="429782"/>
                </a:lnTo>
                <a:lnTo>
                  <a:pt x="9282" y="441204"/>
                </a:lnTo>
                <a:lnTo>
                  <a:pt x="19056" y="460849"/>
                </a:lnTo>
                <a:lnTo>
                  <a:pt x="22730" y="466300"/>
                </a:lnTo>
                <a:lnTo>
                  <a:pt x="27085" y="471839"/>
                </a:lnTo>
                <a:lnTo>
                  <a:pt x="31893" y="477437"/>
                </a:lnTo>
                <a:lnTo>
                  <a:pt x="36051" y="482121"/>
                </a:lnTo>
                <a:lnTo>
                  <a:pt x="43211" y="489866"/>
                </a:lnTo>
                <a:lnTo>
                  <a:pt x="46453" y="492312"/>
                </a:lnTo>
                <a:lnTo>
                  <a:pt x="52596" y="495030"/>
                </a:lnTo>
                <a:lnTo>
                  <a:pt x="58502" y="498778"/>
                </a:lnTo>
                <a:lnTo>
                  <a:pt x="61410" y="501111"/>
                </a:lnTo>
                <a:lnTo>
                  <a:pt x="65254" y="503619"/>
                </a:lnTo>
                <a:lnTo>
                  <a:pt x="69722" y="506243"/>
                </a:lnTo>
                <a:lnTo>
                  <a:pt x="74605" y="508945"/>
                </a:lnTo>
                <a:lnTo>
                  <a:pt x="78813" y="510747"/>
                </a:lnTo>
                <a:lnTo>
                  <a:pt x="82571" y="511948"/>
                </a:lnTo>
                <a:lnTo>
                  <a:pt x="86029" y="512749"/>
                </a:lnTo>
                <a:lnTo>
                  <a:pt x="92410" y="513638"/>
                </a:lnTo>
                <a:lnTo>
                  <a:pt x="95446" y="513875"/>
                </a:lnTo>
                <a:lnTo>
                  <a:pt x="98422" y="513081"/>
                </a:lnTo>
                <a:lnTo>
                  <a:pt x="104269" y="509658"/>
                </a:lnTo>
                <a:lnTo>
                  <a:pt x="110043" y="507502"/>
                </a:lnTo>
                <a:lnTo>
                  <a:pt x="115783" y="506543"/>
                </a:lnTo>
                <a:lnTo>
                  <a:pt x="118648" y="506288"/>
                </a:lnTo>
                <a:lnTo>
                  <a:pt x="127234" y="50577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SMARTPenAnnotation315"/>
          <p:cNvSpPr/>
          <p:nvPr/>
        </p:nvSpPr>
        <p:spPr>
          <a:xfrm>
            <a:off x="4091940" y="4612004"/>
            <a:ext cx="154306" cy="248604"/>
          </a:xfrm>
          <a:custGeom>
            <a:avLst/>
            <a:gdLst/>
            <a:ahLst/>
            <a:cxnLst/>
            <a:rect l="0" t="0" r="0" b="0"/>
            <a:pathLst>
              <a:path w="154306" h="248604">
                <a:moveTo>
                  <a:pt x="0" y="0"/>
                </a:moveTo>
                <a:lnTo>
                  <a:pt x="0" y="7382"/>
                </a:lnTo>
                <a:lnTo>
                  <a:pt x="4551" y="12771"/>
                </a:lnTo>
                <a:lnTo>
                  <a:pt x="9324" y="17742"/>
                </a:lnTo>
                <a:lnTo>
                  <a:pt x="11931" y="20401"/>
                </a:lnTo>
                <a:lnTo>
                  <a:pt x="14622" y="24078"/>
                </a:lnTo>
                <a:lnTo>
                  <a:pt x="17367" y="28435"/>
                </a:lnTo>
                <a:lnTo>
                  <a:pt x="20150" y="33244"/>
                </a:lnTo>
                <a:lnTo>
                  <a:pt x="25783" y="43668"/>
                </a:lnTo>
                <a:lnTo>
                  <a:pt x="28619" y="49115"/>
                </a:lnTo>
                <a:lnTo>
                  <a:pt x="31461" y="53699"/>
                </a:lnTo>
                <a:lnTo>
                  <a:pt x="34309" y="57707"/>
                </a:lnTo>
                <a:lnTo>
                  <a:pt x="37160" y="61331"/>
                </a:lnTo>
                <a:lnTo>
                  <a:pt x="40013" y="65653"/>
                </a:lnTo>
                <a:lnTo>
                  <a:pt x="42868" y="70438"/>
                </a:lnTo>
                <a:lnTo>
                  <a:pt x="45724" y="75534"/>
                </a:lnTo>
                <a:lnTo>
                  <a:pt x="49532" y="81789"/>
                </a:lnTo>
                <a:lnTo>
                  <a:pt x="58844" y="96358"/>
                </a:lnTo>
                <a:lnTo>
                  <a:pt x="63042" y="103292"/>
                </a:lnTo>
                <a:lnTo>
                  <a:pt x="66792" y="109819"/>
                </a:lnTo>
                <a:lnTo>
                  <a:pt x="73500" y="122151"/>
                </a:lnTo>
                <a:lnTo>
                  <a:pt x="79657" y="133982"/>
                </a:lnTo>
                <a:lnTo>
                  <a:pt x="83584" y="139804"/>
                </a:lnTo>
                <a:lnTo>
                  <a:pt x="88108" y="145591"/>
                </a:lnTo>
                <a:lnTo>
                  <a:pt x="93028" y="151353"/>
                </a:lnTo>
                <a:lnTo>
                  <a:pt x="97261" y="157100"/>
                </a:lnTo>
                <a:lnTo>
                  <a:pt x="101036" y="162836"/>
                </a:lnTo>
                <a:lnTo>
                  <a:pt x="104505" y="168565"/>
                </a:lnTo>
                <a:lnTo>
                  <a:pt x="107769" y="174289"/>
                </a:lnTo>
                <a:lnTo>
                  <a:pt x="113937" y="185730"/>
                </a:lnTo>
                <a:lnTo>
                  <a:pt x="122765" y="202881"/>
                </a:lnTo>
                <a:lnTo>
                  <a:pt x="125658" y="207644"/>
                </a:lnTo>
                <a:lnTo>
                  <a:pt x="128539" y="211772"/>
                </a:lnTo>
                <a:lnTo>
                  <a:pt x="131413" y="215476"/>
                </a:lnTo>
                <a:lnTo>
                  <a:pt x="134281" y="218899"/>
                </a:lnTo>
                <a:lnTo>
                  <a:pt x="137145" y="222133"/>
                </a:lnTo>
                <a:lnTo>
                  <a:pt x="140008" y="225241"/>
                </a:lnTo>
                <a:lnTo>
                  <a:pt x="141915" y="228266"/>
                </a:lnTo>
                <a:lnTo>
                  <a:pt x="144036" y="234167"/>
                </a:lnTo>
                <a:lnTo>
                  <a:pt x="145554" y="236122"/>
                </a:lnTo>
                <a:lnTo>
                  <a:pt x="147518" y="237424"/>
                </a:lnTo>
                <a:lnTo>
                  <a:pt x="149781" y="238294"/>
                </a:lnTo>
                <a:lnTo>
                  <a:pt x="151288" y="239825"/>
                </a:lnTo>
                <a:lnTo>
                  <a:pt x="152294" y="241798"/>
                </a:lnTo>
                <a:lnTo>
                  <a:pt x="154305" y="24860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SMARTPenAnnotation316"/>
          <p:cNvSpPr/>
          <p:nvPr/>
        </p:nvSpPr>
        <p:spPr>
          <a:xfrm>
            <a:off x="4074795" y="4586287"/>
            <a:ext cx="240031" cy="265749"/>
          </a:xfrm>
          <a:custGeom>
            <a:avLst/>
            <a:gdLst/>
            <a:ahLst/>
            <a:cxnLst/>
            <a:rect l="0" t="0" r="0" b="0"/>
            <a:pathLst>
              <a:path w="240031" h="265749">
                <a:moveTo>
                  <a:pt x="240030" y="0"/>
                </a:moveTo>
                <a:lnTo>
                  <a:pt x="231810" y="0"/>
                </a:lnTo>
                <a:lnTo>
                  <a:pt x="227011" y="4551"/>
                </a:lnTo>
                <a:lnTo>
                  <a:pt x="222179" y="11865"/>
                </a:lnTo>
                <a:lnTo>
                  <a:pt x="219556" y="16483"/>
                </a:lnTo>
                <a:lnTo>
                  <a:pt x="214103" y="26693"/>
                </a:lnTo>
                <a:lnTo>
                  <a:pt x="211315" y="32083"/>
                </a:lnTo>
                <a:lnTo>
                  <a:pt x="207551" y="37581"/>
                </a:lnTo>
                <a:lnTo>
                  <a:pt x="203138" y="43152"/>
                </a:lnTo>
                <a:lnTo>
                  <a:pt x="198290" y="48770"/>
                </a:lnTo>
                <a:lnTo>
                  <a:pt x="192201" y="55374"/>
                </a:lnTo>
                <a:lnTo>
                  <a:pt x="177814" y="70331"/>
                </a:lnTo>
                <a:lnTo>
                  <a:pt x="170931" y="78320"/>
                </a:lnTo>
                <a:lnTo>
                  <a:pt x="164436" y="86503"/>
                </a:lnTo>
                <a:lnTo>
                  <a:pt x="158202" y="94816"/>
                </a:lnTo>
                <a:lnTo>
                  <a:pt x="151188" y="103216"/>
                </a:lnTo>
                <a:lnTo>
                  <a:pt x="143654" y="111673"/>
                </a:lnTo>
                <a:lnTo>
                  <a:pt x="135774" y="120169"/>
                </a:lnTo>
                <a:lnTo>
                  <a:pt x="128616" y="128690"/>
                </a:lnTo>
                <a:lnTo>
                  <a:pt x="121939" y="137228"/>
                </a:lnTo>
                <a:lnTo>
                  <a:pt x="115583" y="145778"/>
                </a:lnTo>
                <a:lnTo>
                  <a:pt x="108487" y="153383"/>
                </a:lnTo>
                <a:lnTo>
                  <a:pt x="100900" y="160358"/>
                </a:lnTo>
                <a:lnTo>
                  <a:pt x="92984" y="166913"/>
                </a:lnTo>
                <a:lnTo>
                  <a:pt x="85801" y="173188"/>
                </a:lnTo>
                <a:lnTo>
                  <a:pt x="79108" y="179276"/>
                </a:lnTo>
                <a:lnTo>
                  <a:pt x="66592" y="191121"/>
                </a:lnTo>
                <a:lnTo>
                  <a:pt x="54678" y="202735"/>
                </a:lnTo>
                <a:lnTo>
                  <a:pt x="49787" y="208500"/>
                </a:lnTo>
                <a:lnTo>
                  <a:pt x="45574" y="214247"/>
                </a:lnTo>
                <a:lnTo>
                  <a:pt x="41813" y="219984"/>
                </a:lnTo>
                <a:lnTo>
                  <a:pt x="38352" y="224761"/>
                </a:lnTo>
                <a:lnTo>
                  <a:pt x="31968" y="232609"/>
                </a:lnTo>
                <a:lnTo>
                  <a:pt x="25955" y="239272"/>
                </a:lnTo>
                <a:lnTo>
                  <a:pt x="23018" y="242382"/>
                </a:lnTo>
                <a:lnTo>
                  <a:pt x="21060" y="245408"/>
                </a:lnTo>
                <a:lnTo>
                  <a:pt x="18885" y="251310"/>
                </a:lnTo>
                <a:lnTo>
                  <a:pt x="17352" y="253265"/>
                </a:lnTo>
                <a:lnTo>
                  <a:pt x="15378" y="254569"/>
                </a:lnTo>
                <a:lnTo>
                  <a:pt x="13109" y="255438"/>
                </a:lnTo>
                <a:lnTo>
                  <a:pt x="8049" y="258943"/>
                </a:lnTo>
                <a:lnTo>
                  <a:pt x="0" y="26574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SMARTPenAnnotation317"/>
          <p:cNvSpPr/>
          <p:nvPr/>
        </p:nvSpPr>
        <p:spPr>
          <a:xfrm>
            <a:off x="4400550" y="4672012"/>
            <a:ext cx="274321" cy="25718"/>
          </a:xfrm>
          <a:custGeom>
            <a:avLst/>
            <a:gdLst/>
            <a:ahLst/>
            <a:cxnLst/>
            <a:rect l="0" t="0" r="0" b="0"/>
            <a:pathLst>
              <a:path w="274321" h="25718">
                <a:moveTo>
                  <a:pt x="0" y="25717"/>
                </a:moveTo>
                <a:lnTo>
                  <a:pt x="62206" y="25717"/>
                </a:lnTo>
                <a:lnTo>
                  <a:pt x="69093" y="24765"/>
                </a:lnTo>
                <a:lnTo>
                  <a:pt x="75589" y="23178"/>
                </a:lnTo>
                <a:lnTo>
                  <a:pt x="81826" y="21167"/>
                </a:lnTo>
                <a:lnTo>
                  <a:pt x="88840" y="19826"/>
                </a:lnTo>
                <a:lnTo>
                  <a:pt x="96374" y="18933"/>
                </a:lnTo>
                <a:lnTo>
                  <a:pt x="104254" y="18336"/>
                </a:lnTo>
                <a:lnTo>
                  <a:pt x="111413" y="17939"/>
                </a:lnTo>
                <a:lnTo>
                  <a:pt x="124447" y="17498"/>
                </a:lnTo>
                <a:lnTo>
                  <a:pt x="147045" y="17250"/>
                </a:lnTo>
                <a:lnTo>
                  <a:pt x="154228" y="16263"/>
                </a:lnTo>
                <a:lnTo>
                  <a:pt x="160921" y="14652"/>
                </a:lnTo>
                <a:lnTo>
                  <a:pt x="167288" y="12626"/>
                </a:lnTo>
                <a:lnTo>
                  <a:pt x="174390" y="11275"/>
                </a:lnTo>
                <a:lnTo>
                  <a:pt x="181983" y="10374"/>
                </a:lnTo>
                <a:lnTo>
                  <a:pt x="189901" y="9773"/>
                </a:lnTo>
                <a:lnTo>
                  <a:pt x="197086" y="9373"/>
                </a:lnTo>
                <a:lnTo>
                  <a:pt x="210149" y="8929"/>
                </a:lnTo>
                <a:lnTo>
                  <a:pt x="217251" y="7857"/>
                </a:lnTo>
                <a:lnTo>
                  <a:pt x="224844" y="6191"/>
                </a:lnTo>
                <a:lnTo>
                  <a:pt x="232764" y="4127"/>
                </a:lnTo>
                <a:lnTo>
                  <a:pt x="239948" y="2752"/>
                </a:lnTo>
                <a:lnTo>
                  <a:pt x="246643" y="1834"/>
                </a:lnTo>
                <a:lnTo>
                  <a:pt x="253011" y="1223"/>
                </a:lnTo>
                <a:lnTo>
                  <a:pt x="258209" y="815"/>
                </a:lnTo>
                <a:lnTo>
                  <a:pt x="262626" y="544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SMARTPenAnnotation318"/>
          <p:cNvSpPr/>
          <p:nvPr/>
        </p:nvSpPr>
        <p:spPr>
          <a:xfrm>
            <a:off x="4777742" y="4560570"/>
            <a:ext cx="17143" cy="291466"/>
          </a:xfrm>
          <a:custGeom>
            <a:avLst/>
            <a:gdLst/>
            <a:ahLst/>
            <a:cxnLst/>
            <a:rect l="0" t="0" r="0" b="0"/>
            <a:pathLst>
              <a:path w="17143" h="291466">
                <a:moveTo>
                  <a:pt x="17142" y="0"/>
                </a:moveTo>
                <a:lnTo>
                  <a:pt x="12204" y="0"/>
                </a:lnTo>
                <a:lnTo>
                  <a:pt x="16304" y="0"/>
                </a:lnTo>
                <a:lnTo>
                  <a:pt x="16584" y="952"/>
                </a:lnTo>
                <a:lnTo>
                  <a:pt x="16977" y="7796"/>
                </a:lnTo>
                <a:lnTo>
                  <a:pt x="17121" y="32083"/>
                </a:lnTo>
                <a:lnTo>
                  <a:pt x="16176" y="37581"/>
                </a:lnTo>
                <a:lnTo>
                  <a:pt x="14593" y="43152"/>
                </a:lnTo>
                <a:lnTo>
                  <a:pt x="12585" y="48770"/>
                </a:lnTo>
                <a:lnTo>
                  <a:pt x="11247" y="55373"/>
                </a:lnTo>
                <a:lnTo>
                  <a:pt x="10355" y="62633"/>
                </a:lnTo>
                <a:lnTo>
                  <a:pt x="9760" y="70330"/>
                </a:lnTo>
                <a:lnTo>
                  <a:pt x="9363" y="78319"/>
                </a:lnTo>
                <a:lnTo>
                  <a:pt x="8923" y="94815"/>
                </a:lnTo>
                <a:lnTo>
                  <a:pt x="7853" y="103215"/>
                </a:lnTo>
                <a:lnTo>
                  <a:pt x="6187" y="111673"/>
                </a:lnTo>
                <a:lnTo>
                  <a:pt x="4124" y="120169"/>
                </a:lnTo>
                <a:lnTo>
                  <a:pt x="2749" y="128690"/>
                </a:lnTo>
                <a:lnTo>
                  <a:pt x="1831" y="137228"/>
                </a:lnTo>
                <a:lnTo>
                  <a:pt x="1220" y="145778"/>
                </a:lnTo>
                <a:lnTo>
                  <a:pt x="813" y="154335"/>
                </a:lnTo>
                <a:lnTo>
                  <a:pt x="360" y="171463"/>
                </a:lnTo>
                <a:lnTo>
                  <a:pt x="0" y="262637"/>
                </a:lnTo>
                <a:lnTo>
                  <a:pt x="952" y="267483"/>
                </a:lnTo>
                <a:lnTo>
                  <a:pt x="2539" y="271667"/>
                </a:lnTo>
                <a:lnTo>
                  <a:pt x="4549" y="275409"/>
                </a:lnTo>
                <a:lnTo>
                  <a:pt x="5890" y="278856"/>
                </a:lnTo>
                <a:lnTo>
                  <a:pt x="6783" y="282106"/>
                </a:lnTo>
                <a:lnTo>
                  <a:pt x="8570" y="29146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SMARTPenAnnotation319"/>
          <p:cNvSpPr/>
          <p:nvPr/>
        </p:nvSpPr>
        <p:spPr>
          <a:xfrm>
            <a:off x="4889182" y="4560967"/>
            <a:ext cx="240031" cy="222126"/>
          </a:xfrm>
          <a:custGeom>
            <a:avLst/>
            <a:gdLst/>
            <a:ahLst/>
            <a:cxnLst/>
            <a:rect l="0" t="0" r="0" b="0"/>
            <a:pathLst>
              <a:path w="240031" h="222126">
                <a:moveTo>
                  <a:pt x="0" y="76755"/>
                </a:moveTo>
                <a:lnTo>
                  <a:pt x="0" y="64823"/>
                </a:lnTo>
                <a:lnTo>
                  <a:pt x="953" y="63086"/>
                </a:lnTo>
                <a:lnTo>
                  <a:pt x="2540" y="61927"/>
                </a:lnTo>
                <a:lnTo>
                  <a:pt x="4551" y="61155"/>
                </a:lnTo>
                <a:lnTo>
                  <a:pt x="9325" y="55217"/>
                </a:lnTo>
                <a:lnTo>
                  <a:pt x="11932" y="50966"/>
                </a:lnTo>
                <a:lnTo>
                  <a:pt x="14622" y="47180"/>
                </a:lnTo>
                <a:lnTo>
                  <a:pt x="20152" y="40433"/>
                </a:lnTo>
                <a:lnTo>
                  <a:pt x="23912" y="37300"/>
                </a:lnTo>
                <a:lnTo>
                  <a:pt x="28324" y="34259"/>
                </a:lnTo>
                <a:lnTo>
                  <a:pt x="33170" y="31280"/>
                </a:lnTo>
                <a:lnTo>
                  <a:pt x="38306" y="28341"/>
                </a:lnTo>
                <a:lnTo>
                  <a:pt x="49092" y="22535"/>
                </a:lnTo>
                <a:lnTo>
                  <a:pt x="53683" y="19654"/>
                </a:lnTo>
                <a:lnTo>
                  <a:pt x="57697" y="16780"/>
                </a:lnTo>
                <a:lnTo>
                  <a:pt x="61324" y="13912"/>
                </a:lnTo>
                <a:lnTo>
                  <a:pt x="65648" y="11999"/>
                </a:lnTo>
                <a:lnTo>
                  <a:pt x="70435" y="10725"/>
                </a:lnTo>
                <a:lnTo>
                  <a:pt x="75532" y="9875"/>
                </a:lnTo>
                <a:lnTo>
                  <a:pt x="80834" y="8356"/>
                </a:lnTo>
                <a:lnTo>
                  <a:pt x="86275" y="6391"/>
                </a:lnTo>
                <a:lnTo>
                  <a:pt x="91806" y="4128"/>
                </a:lnTo>
                <a:lnTo>
                  <a:pt x="96447" y="2619"/>
                </a:lnTo>
                <a:lnTo>
                  <a:pt x="100493" y="1614"/>
                </a:lnTo>
                <a:lnTo>
                  <a:pt x="104143" y="944"/>
                </a:lnTo>
                <a:lnTo>
                  <a:pt x="108481" y="497"/>
                </a:lnTo>
                <a:lnTo>
                  <a:pt x="113278" y="199"/>
                </a:lnTo>
                <a:lnTo>
                  <a:pt x="118382" y="0"/>
                </a:lnTo>
                <a:lnTo>
                  <a:pt x="123689" y="820"/>
                </a:lnTo>
                <a:lnTo>
                  <a:pt x="129132" y="2319"/>
                </a:lnTo>
                <a:lnTo>
                  <a:pt x="134665" y="4271"/>
                </a:lnTo>
                <a:lnTo>
                  <a:pt x="139307" y="5573"/>
                </a:lnTo>
                <a:lnTo>
                  <a:pt x="143354" y="6440"/>
                </a:lnTo>
                <a:lnTo>
                  <a:pt x="147004" y="7018"/>
                </a:lnTo>
                <a:lnTo>
                  <a:pt x="153600" y="10201"/>
                </a:lnTo>
                <a:lnTo>
                  <a:pt x="159707" y="14791"/>
                </a:lnTo>
                <a:lnTo>
                  <a:pt x="165596" y="20005"/>
                </a:lnTo>
                <a:lnTo>
                  <a:pt x="167547" y="23682"/>
                </a:lnTo>
                <a:lnTo>
                  <a:pt x="168848" y="28038"/>
                </a:lnTo>
                <a:lnTo>
                  <a:pt x="169715" y="32847"/>
                </a:lnTo>
                <a:lnTo>
                  <a:pt x="169341" y="37958"/>
                </a:lnTo>
                <a:lnTo>
                  <a:pt x="168139" y="43270"/>
                </a:lnTo>
                <a:lnTo>
                  <a:pt x="166385" y="48717"/>
                </a:lnTo>
                <a:lnTo>
                  <a:pt x="165216" y="54254"/>
                </a:lnTo>
                <a:lnTo>
                  <a:pt x="164437" y="59849"/>
                </a:lnTo>
                <a:lnTo>
                  <a:pt x="163916" y="65484"/>
                </a:lnTo>
                <a:lnTo>
                  <a:pt x="162618" y="71146"/>
                </a:lnTo>
                <a:lnTo>
                  <a:pt x="160799" y="76826"/>
                </a:lnTo>
                <a:lnTo>
                  <a:pt x="158635" y="82517"/>
                </a:lnTo>
                <a:lnTo>
                  <a:pt x="155287" y="89169"/>
                </a:lnTo>
                <a:lnTo>
                  <a:pt x="151149" y="96461"/>
                </a:lnTo>
                <a:lnTo>
                  <a:pt x="146486" y="104180"/>
                </a:lnTo>
                <a:lnTo>
                  <a:pt x="142425" y="111231"/>
                </a:lnTo>
                <a:lnTo>
                  <a:pt x="135373" y="124145"/>
                </a:lnTo>
                <a:lnTo>
                  <a:pt x="131206" y="130256"/>
                </a:lnTo>
                <a:lnTo>
                  <a:pt x="126523" y="136235"/>
                </a:lnTo>
                <a:lnTo>
                  <a:pt x="121496" y="142126"/>
                </a:lnTo>
                <a:lnTo>
                  <a:pt x="117193" y="147006"/>
                </a:lnTo>
                <a:lnTo>
                  <a:pt x="109871" y="154968"/>
                </a:lnTo>
                <a:lnTo>
                  <a:pt x="100394" y="164805"/>
                </a:lnTo>
                <a:lnTo>
                  <a:pt x="97409" y="168792"/>
                </a:lnTo>
                <a:lnTo>
                  <a:pt x="94467" y="173356"/>
                </a:lnTo>
                <a:lnTo>
                  <a:pt x="91553" y="178303"/>
                </a:lnTo>
                <a:lnTo>
                  <a:pt x="88657" y="181601"/>
                </a:lnTo>
                <a:lnTo>
                  <a:pt x="85775" y="183800"/>
                </a:lnTo>
                <a:lnTo>
                  <a:pt x="82901" y="185266"/>
                </a:lnTo>
                <a:lnTo>
                  <a:pt x="80985" y="187196"/>
                </a:lnTo>
                <a:lnTo>
                  <a:pt x="79707" y="189434"/>
                </a:lnTo>
                <a:lnTo>
                  <a:pt x="78288" y="194463"/>
                </a:lnTo>
                <a:lnTo>
                  <a:pt x="77657" y="199872"/>
                </a:lnTo>
                <a:lnTo>
                  <a:pt x="77302" y="203722"/>
                </a:lnTo>
                <a:lnTo>
                  <a:pt x="79759" y="207162"/>
                </a:lnTo>
                <a:lnTo>
                  <a:pt x="81747" y="209413"/>
                </a:lnTo>
                <a:lnTo>
                  <a:pt x="84026" y="210914"/>
                </a:lnTo>
                <a:lnTo>
                  <a:pt x="89098" y="212581"/>
                </a:lnTo>
                <a:lnTo>
                  <a:pt x="94526" y="213322"/>
                </a:lnTo>
                <a:lnTo>
                  <a:pt x="97308" y="213520"/>
                </a:lnTo>
                <a:lnTo>
                  <a:pt x="100114" y="214604"/>
                </a:lnTo>
                <a:lnTo>
                  <a:pt x="105773" y="218349"/>
                </a:lnTo>
                <a:lnTo>
                  <a:pt x="109762" y="221261"/>
                </a:lnTo>
                <a:lnTo>
                  <a:pt x="113236" y="221942"/>
                </a:lnTo>
                <a:lnTo>
                  <a:pt x="115495" y="222125"/>
                </a:lnTo>
                <a:lnTo>
                  <a:pt x="118907" y="221293"/>
                </a:lnTo>
                <a:lnTo>
                  <a:pt x="123086" y="219786"/>
                </a:lnTo>
                <a:lnTo>
                  <a:pt x="127778" y="217829"/>
                </a:lnTo>
                <a:lnTo>
                  <a:pt x="131858" y="216524"/>
                </a:lnTo>
                <a:lnTo>
                  <a:pt x="138931" y="215075"/>
                </a:lnTo>
                <a:lnTo>
                  <a:pt x="145249" y="214431"/>
                </a:lnTo>
                <a:lnTo>
                  <a:pt x="148268" y="214259"/>
                </a:lnTo>
                <a:lnTo>
                  <a:pt x="152185" y="213191"/>
                </a:lnTo>
                <a:lnTo>
                  <a:pt x="156702" y="211528"/>
                </a:lnTo>
                <a:lnTo>
                  <a:pt x="161618" y="209466"/>
                </a:lnTo>
                <a:lnTo>
                  <a:pt x="165848" y="208092"/>
                </a:lnTo>
                <a:lnTo>
                  <a:pt x="173088" y="206564"/>
                </a:lnTo>
                <a:lnTo>
                  <a:pt x="177304" y="205205"/>
                </a:lnTo>
                <a:lnTo>
                  <a:pt x="182021" y="203346"/>
                </a:lnTo>
                <a:lnTo>
                  <a:pt x="187070" y="201154"/>
                </a:lnTo>
                <a:lnTo>
                  <a:pt x="197760" y="196178"/>
                </a:lnTo>
                <a:lnTo>
                  <a:pt x="203277" y="193518"/>
                </a:lnTo>
                <a:lnTo>
                  <a:pt x="208861" y="191744"/>
                </a:lnTo>
                <a:lnTo>
                  <a:pt x="214488" y="190563"/>
                </a:lnTo>
                <a:lnTo>
                  <a:pt x="220144" y="189774"/>
                </a:lnTo>
                <a:lnTo>
                  <a:pt x="224868" y="188296"/>
                </a:lnTo>
                <a:lnTo>
                  <a:pt x="228969" y="186359"/>
                </a:lnTo>
                <a:lnTo>
                  <a:pt x="232656" y="184114"/>
                </a:lnTo>
                <a:lnTo>
                  <a:pt x="235114" y="181665"/>
                </a:lnTo>
                <a:lnTo>
                  <a:pt x="236753" y="179080"/>
                </a:lnTo>
                <a:lnTo>
                  <a:pt x="240030" y="17105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SMARTPenAnnotation320"/>
          <p:cNvSpPr/>
          <p:nvPr/>
        </p:nvSpPr>
        <p:spPr>
          <a:xfrm>
            <a:off x="5163502" y="4414837"/>
            <a:ext cx="214129" cy="462763"/>
          </a:xfrm>
          <a:custGeom>
            <a:avLst/>
            <a:gdLst/>
            <a:ahLst/>
            <a:cxnLst/>
            <a:rect l="0" t="0" r="0" b="0"/>
            <a:pathLst>
              <a:path w="214129" h="462763">
                <a:moveTo>
                  <a:pt x="0" y="0"/>
                </a:moveTo>
                <a:lnTo>
                  <a:pt x="8468" y="0"/>
                </a:lnTo>
                <a:lnTo>
                  <a:pt x="8541" y="4551"/>
                </a:lnTo>
                <a:lnTo>
                  <a:pt x="9504" y="5892"/>
                </a:lnTo>
                <a:lnTo>
                  <a:pt x="11099" y="6785"/>
                </a:lnTo>
                <a:lnTo>
                  <a:pt x="13114" y="7381"/>
                </a:lnTo>
                <a:lnTo>
                  <a:pt x="17894" y="10583"/>
                </a:lnTo>
                <a:lnTo>
                  <a:pt x="24145" y="16134"/>
                </a:lnTo>
                <a:lnTo>
                  <a:pt x="37423" y="29016"/>
                </a:lnTo>
                <a:lnTo>
                  <a:pt x="58503" y="49953"/>
                </a:lnTo>
                <a:lnTo>
                  <a:pt x="63767" y="54257"/>
                </a:lnTo>
                <a:lnTo>
                  <a:pt x="69182" y="58079"/>
                </a:lnTo>
                <a:lnTo>
                  <a:pt x="74696" y="61579"/>
                </a:lnTo>
                <a:lnTo>
                  <a:pt x="80277" y="65818"/>
                </a:lnTo>
                <a:lnTo>
                  <a:pt x="85903" y="70548"/>
                </a:lnTo>
                <a:lnTo>
                  <a:pt x="91559" y="75607"/>
                </a:lnTo>
                <a:lnTo>
                  <a:pt x="102923" y="86308"/>
                </a:lnTo>
                <a:lnTo>
                  <a:pt x="125741" y="108700"/>
                </a:lnTo>
                <a:lnTo>
                  <a:pt x="132404" y="114377"/>
                </a:lnTo>
                <a:lnTo>
                  <a:pt x="139705" y="120066"/>
                </a:lnTo>
                <a:lnTo>
                  <a:pt x="147429" y="125764"/>
                </a:lnTo>
                <a:lnTo>
                  <a:pt x="154483" y="131468"/>
                </a:lnTo>
                <a:lnTo>
                  <a:pt x="161092" y="137175"/>
                </a:lnTo>
                <a:lnTo>
                  <a:pt x="167402" y="142885"/>
                </a:lnTo>
                <a:lnTo>
                  <a:pt x="172561" y="149549"/>
                </a:lnTo>
                <a:lnTo>
                  <a:pt x="176953" y="156849"/>
                </a:lnTo>
                <a:lnTo>
                  <a:pt x="180834" y="164574"/>
                </a:lnTo>
                <a:lnTo>
                  <a:pt x="185326" y="171629"/>
                </a:lnTo>
                <a:lnTo>
                  <a:pt x="190226" y="178237"/>
                </a:lnTo>
                <a:lnTo>
                  <a:pt x="195397" y="184547"/>
                </a:lnTo>
                <a:lnTo>
                  <a:pt x="199797" y="191612"/>
                </a:lnTo>
                <a:lnTo>
                  <a:pt x="203683" y="199178"/>
                </a:lnTo>
                <a:lnTo>
                  <a:pt x="207227" y="207081"/>
                </a:lnTo>
                <a:lnTo>
                  <a:pt x="209588" y="215206"/>
                </a:lnTo>
                <a:lnTo>
                  <a:pt x="211163" y="223481"/>
                </a:lnTo>
                <a:lnTo>
                  <a:pt x="212213" y="231855"/>
                </a:lnTo>
                <a:lnTo>
                  <a:pt x="212913" y="240295"/>
                </a:lnTo>
                <a:lnTo>
                  <a:pt x="213380" y="248779"/>
                </a:lnTo>
                <a:lnTo>
                  <a:pt x="213898" y="265826"/>
                </a:lnTo>
                <a:lnTo>
                  <a:pt x="214128" y="282928"/>
                </a:lnTo>
                <a:lnTo>
                  <a:pt x="213237" y="291489"/>
                </a:lnTo>
                <a:lnTo>
                  <a:pt x="211691" y="300053"/>
                </a:lnTo>
                <a:lnTo>
                  <a:pt x="209707" y="308621"/>
                </a:lnTo>
                <a:lnTo>
                  <a:pt x="207432" y="317190"/>
                </a:lnTo>
                <a:lnTo>
                  <a:pt x="202365" y="334331"/>
                </a:lnTo>
                <a:lnTo>
                  <a:pt x="198727" y="342902"/>
                </a:lnTo>
                <a:lnTo>
                  <a:pt x="194398" y="351474"/>
                </a:lnTo>
                <a:lnTo>
                  <a:pt x="189606" y="360046"/>
                </a:lnTo>
                <a:lnTo>
                  <a:pt x="185459" y="368618"/>
                </a:lnTo>
                <a:lnTo>
                  <a:pt x="181742" y="377191"/>
                </a:lnTo>
                <a:lnTo>
                  <a:pt x="178311" y="385763"/>
                </a:lnTo>
                <a:lnTo>
                  <a:pt x="174119" y="393383"/>
                </a:lnTo>
                <a:lnTo>
                  <a:pt x="169419" y="400368"/>
                </a:lnTo>
                <a:lnTo>
                  <a:pt x="164381" y="406929"/>
                </a:lnTo>
                <a:lnTo>
                  <a:pt x="160070" y="413209"/>
                </a:lnTo>
                <a:lnTo>
                  <a:pt x="156244" y="419300"/>
                </a:lnTo>
                <a:lnTo>
                  <a:pt x="152740" y="425266"/>
                </a:lnTo>
                <a:lnTo>
                  <a:pt x="146307" y="434434"/>
                </a:lnTo>
                <a:lnTo>
                  <a:pt x="140273" y="441685"/>
                </a:lnTo>
                <a:lnTo>
                  <a:pt x="134416" y="448082"/>
                </a:lnTo>
                <a:lnTo>
                  <a:pt x="120165" y="462762"/>
                </a:lnTo>
                <a:lnTo>
                  <a:pt x="120015" y="45434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SMARTPenAnnotation321"/>
          <p:cNvSpPr/>
          <p:nvPr/>
        </p:nvSpPr>
        <p:spPr>
          <a:xfrm>
            <a:off x="5643562" y="4560570"/>
            <a:ext cx="317184" cy="8573"/>
          </a:xfrm>
          <a:custGeom>
            <a:avLst/>
            <a:gdLst/>
            <a:ahLst/>
            <a:cxnLst/>
            <a:rect l="0" t="0" r="0" b="0"/>
            <a:pathLst>
              <a:path w="317184" h="8573">
                <a:moveTo>
                  <a:pt x="0" y="0"/>
                </a:moveTo>
                <a:lnTo>
                  <a:pt x="288113" y="0"/>
                </a:lnTo>
                <a:lnTo>
                  <a:pt x="293993" y="952"/>
                </a:lnTo>
                <a:lnTo>
                  <a:pt x="299818" y="2540"/>
                </a:lnTo>
                <a:lnTo>
                  <a:pt x="317183" y="85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SMARTPenAnnotation322"/>
          <p:cNvSpPr/>
          <p:nvPr/>
        </p:nvSpPr>
        <p:spPr>
          <a:xfrm>
            <a:off x="5703923" y="4654867"/>
            <a:ext cx="239678" cy="8574"/>
          </a:xfrm>
          <a:custGeom>
            <a:avLst/>
            <a:gdLst/>
            <a:ahLst/>
            <a:cxnLst/>
            <a:rect l="0" t="0" r="0" b="0"/>
            <a:pathLst>
              <a:path w="239678" h="8574">
                <a:moveTo>
                  <a:pt x="8219" y="0"/>
                </a:moveTo>
                <a:lnTo>
                  <a:pt x="0" y="0"/>
                </a:lnTo>
                <a:lnTo>
                  <a:pt x="210748" y="0"/>
                </a:lnTo>
                <a:lnTo>
                  <a:pt x="216581" y="953"/>
                </a:lnTo>
                <a:lnTo>
                  <a:pt x="222374" y="2540"/>
                </a:lnTo>
                <a:lnTo>
                  <a:pt x="239677" y="85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SMARTPenAnnotation323"/>
          <p:cNvSpPr/>
          <p:nvPr/>
        </p:nvSpPr>
        <p:spPr>
          <a:xfrm>
            <a:off x="6132195" y="4474846"/>
            <a:ext cx="222464" cy="257025"/>
          </a:xfrm>
          <a:custGeom>
            <a:avLst/>
            <a:gdLst/>
            <a:ahLst/>
            <a:cxnLst/>
            <a:rect l="0" t="0" r="0" b="0"/>
            <a:pathLst>
              <a:path w="222464" h="257025">
                <a:moveTo>
                  <a:pt x="68580" y="8571"/>
                </a:moveTo>
                <a:lnTo>
                  <a:pt x="68580" y="30"/>
                </a:lnTo>
                <a:lnTo>
                  <a:pt x="60360" y="0"/>
                </a:lnTo>
                <a:lnTo>
                  <a:pt x="55561" y="4549"/>
                </a:lnTo>
                <a:lnTo>
                  <a:pt x="39865" y="20150"/>
                </a:lnTo>
                <a:lnTo>
                  <a:pt x="37054" y="23910"/>
                </a:lnTo>
                <a:lnTo>
                  <a:pt x="34228" y="28322"/>
                </a:lnTo>
                <a:lnTo>
                  <a:pt x="31391" y="33168"/>
                </a:lnTo>
                <a:lnTo>
                  <a:pt x="29499" y="38304"/>
                </a:lnTo>
                <a:lnTo>
                  <a:pt x="28239" y="43634"/>
                </a:lnTo>
                <a:lnTo>
                  <a:pt x="27398" y="49091"/>
                </a:lnTo>
                <a:lnTo>
                  <a:pt x="25886" y="55587"/>
                </a:lnTo>
                <a:lnTo>
                  <a:pt x="23924" y="62775"/>
                </a:lnTo>
                <a:lnTo>
                  <a:pt x="21664" y="70425"/>
                </a:lnTo>
                <a:lnTo>
                  <a:pt x="20158" y="77429"/>
                </a:lnTo>
                <a:lnTo>
                  <a:pt x="19153" y="84004"/>
                </a:lnTo>
                <a:lnTo>
                  <a:pt x="18484" y="90292"/>
                </a:lnTo>
                <a:lnTo>
                  <a:pt x="17085" y="97342"/>
                </a:lnTo>
                <a:lnTo>
                  <a:pt x="15200" y="104899"/>
                </a:lnTo>
                <a:lnTo>
                  <a:pt x="12991" y="112795"/>
                </a:lnTo>
                <a:lnTo>
                  <a:pt x="10565" y="119963"/>
                </a:lnTo>
                <a:lnTo>
                  <a:pt x="7996" y="126648"/>
                </a:lnTo>
                <a:lnTo>
                  <a:pt x="5331" y="133009"/>
                </a:lnTo>
                <a:lnTo>
                  <a:pt x="3553" y="140107"/>
                </a:lnTo>
                <a:lnTo>
                  <a:pt x="2369" y="147697"/>
                </a:lnTo>
                <a:lnTo>
                  <a:pt x="1579" y="155614"/>
                </a:lnTo>
                <a:lnTo>
                  <a:pt x="2005" y="162797"/>
                </a:lnTo>
                <a:lnTo>
                  <a:pt x="3241" y="169491"/>
                </a:lnTo>
                <a:lnTo>
                  <a:pt x="5018" y="175859"/>
                </a:lnTo>
                <a:lnTo>
                  <a:pt x="6203" y="182009"/>
                </a:lnTo>
                <a:lnTo>
                  <a:pt x="6993" y="188014"/>
                </a:lnTo>
                <a:lnTo>
                  <a:pt x="7519" y="193922"/>
                </a:lnTo>
                <a:lnTo>
                  <a:pt x="8823" y="199766"/>
                </a:lnTo>
                <a:lnTo>
                  <a:pt x="10644" y="205567"/>
                </a:lnTo>
                <a:lnTo>
                  <a:pt x="12811" y="211339"/>
                </a:lnTo>
                <a:lnTo>
                  <a:pt x="15208" y="216140"/>
                </a:lnTo>
                <a:lnTo>
                  <a:pt x="20412" y="224014"/>
                </a:lnTo>
                <a:lnTo>
                  <a:pt x="25899" y="230688"/>
                </a:lnTo>
                <a:lnTo>
                  <a:pt x="31513" y="236829"/>
                </a:lnTo>
                <a:lnTo>
                  <a:pt x="37183" y="242735"/>
                </a:lnTo>
                <a:lnTo>
                  <a:pt x="40981" y="245643"/>
                </a:lnTo>
                <a:lnTo>
                  <a:pt x="45418" y="248533"/>
                </a:lnTo>
                <a:lnTo>
                  <a:pt x="50281" y="251413"/>
                </a:lnTo>
                <a:lnTo>
                  <a:pt x="54475" y="253334"/>
                </a:lnTo>
                <a:lnTo>
                  <a:pt x="58224" y="254613"/>
                </a:lnTo>
                <a:lnTo>
                  <a:pt x="61676" y="255467"/>
                </a:lnTo>
                <a:lnTo>
                  <a:pt x="65882" y="256036"/>
                </a:lnTo>
                <a:lnTo>
                  <a:pt x="70591" y="256415"/>
                </a:lnTo>
                <a:lnTo>
                  <a:pt x="75636" y="256668"/>
                </a:lnTo>
                <a:lnTo>
                  <a:pt x="88861" y="256949"/>
                </a:lnTo>
                <a:lnTo>
                  <a:pt x="96388" y="257024"/>
                </a:lnTo>
                <a:lnTo>
                  <a:pt x="102358" y="256121"/>
                </a:lnTo>
                <a:lnTo>
                  <a:pt x="107291" y="254567"/>
                </a:lnTo>
                <a:lnTo>
                  <a:pt x="111533" y="252579"/>
                </a:lnTo>
                <a:lnTo>
                  <a:pt x="116265" y="251253"/>
                </a:lnTo>
                <a:lnTo>
                  <a:pt x="121325" y="250369"/>
                </a:lnTo>
                <a:lnTo>
                  <a:pt x="126603" y="249780"/>
                </a:lnTo>
                <a:lnTo>
                  <a:pt x="132027" y="248434"/>
                </a:lnTo>
                <a:lnTo>
                  <a:pt x="137548" y="246585"/>
                </a:lnTo>
                <a:lnTo>
                  <a:pt x="143134" y="244400"/>
                </a:lnTo>
                <a:lnTo>
                  <a:pt x="148762" y="241037"/>
                </a:lnTo>
                <a:lnTo>
                  <a:pt x="154420" y="236891"/>
                </a:lnTo>
                <a:lnTo>
                  <a:pt x="160097" y="232222"/>
                </a:lnTo>
                <a:lnTo>
                  <a:pt x="164833" y="228157"/>
                </a:lnTo>
                <a:lnTo>
                  <a:pt x="168944" y="224494"/>
                </a:lnTo>
                <a:lnTo>
                  <a:pt x="172637" y="221100"/>
                </a:lnTo>
                <a:lnTo>
                  <a:pt x="181820" y="212248"/>
                </a:lnTo>
                <a:lnTo>
                  <a:pt x="186935" y="207221"/>
                </a:lnTo>
                <a:lnTo>
                  <a:pt x="190346" y="201965"/>
                </a:lnTo>
                <a:lnTo>
                  <a:pt x="192620" y="196555"/>
                </a:lnTo>
                <a:lnTo>
                  <a:pt x="194135" y="191044"/>
                </a:lnTo>
                <a:lnTo>
                  <a:pt x="197051" y="185465"/>
                </a:lnTo>
                <a:lnTo>
                  <a:pt x="200900" y="179840"/>
                </a:lnTo>
                <a:lnTo>
                  <a:pt x="205371" y="174186"/>
                </a:lnTo>
                <a:lnTo>
                  <a:pt x="208351" y="169463"/>
                </a:lnTo>
                <a:lnTo>
                  <a:pt x="211663" y="161676"/>
                </a:lnTo>
                <a:lnTo>
                  <a:pt x="213499" y="157314"/>
                </a:lnTo>
                <a:lnTo>
                  <a:pt x="215674" y="152501"/>
                </a:lnTo>
                <a:lnTo>
                  <a:pt x="218078" y="147386"/>
                </a:lnTo>
                <a:lnTo>
                  <a:pt x="219680" y="142072"/>
                </a:lnTo>
                <a:lnTo>
                  <a:pt x="220748" y="136624"/>
                </a:lnTo>
                <a:lnTo>
                  <a:pt x="221460" y="131087"/>
                </a:lnTo>
                <a:lnTo>
                  <a:pt x="221935" y="126444"/>
                </a:lnTo>
                <a:lnTo>
                  <a:pt x="222463" y="118744"/>
                </a:lnTo>
                <a:lnTo>
                  <a:pt x="221651" y="114405"/>
                </a:lnTo>
                <a:lnTo>
                  <a:pt x="220157" y="109607"/>
                </a:lnTo>
                <a:lnTo>
                  <a:pt x="218209" y="104503"/>
                </a:lnTo>
                <a:lnTo>
                  <a:pt x="215958" y="100148"/>
                </a:lnTo>
                <a:lnTo>
                  <a:pt x="208238" y="88516"/>
                </a:lnTo>
                <a:lnTo>
                  <a:pt x="205500" y="83775"/>
                </a:lnTo>
                <a:lnTo>
                  <a:pt x="202722" y="78710"/>
                </a:lnTo>
                <a:lnTo>
                  <a:pt x="199918" y="74380"/>
                </a:lnTo>
                <a:lnTo>
                  <a:pt x="194263" y="67029"/>
                </a:lnTo>
                <a:lnTo>
                  <a:pt x="191420" y="62784"/>
                </a:lnTo>
                <a:lnTo>
                  <a:pt x="188574" y="58048"/>
                </a:lnTo>
                <a:lnTo>
                  <a:pt x="185723" y="52986"/>
                </a:lnTo>
                <a:lnTo>
                  <a:pt x="181918" y="49611"/>
                </a:lnTo>
                <a:lnTo>
                  <a:pt x="177476" y="47361"/>
                </a:lnTo>
                <a:lnTo>
                  <a:pt x="172610" y="45861"/>
                </a:lnTo>
                <a:lnTo>
                  <a:pt x="167460" y="43909"/>
                </a:lnTo>
                <a:lnTo>
                  <a:pt x="162123" y="41655"/>
                </a:lnTo>
                <a:lnTo>
                  <a:pt x="156659" y="39199"/>
                </a:lnTo>
                <a:lnTo>
                  <a:pt x="145509" y="33931"/>
                </a:lnTo>
                <a:lnTo>
                  <a:pt x="139868" y="31193"/>
                </a:lnTo>
                <a:lnTo>
                  <a:pt x="134203" y="29367"/>
                </a:lnTo>
                <a:lnTo>
                  <a:pt x="128521" y="28150"/>
                </a:lnTo>
                <a:lnTo>
                  <a:pt x="122828" y="27339"/>
                </a:lnTo>
                <a:lnTo>
                  <a:pt x="117128" y="25845"/>
                </a:lnTo>
                <a:lnTo>
                  <a:pt x="111423" y="23898"/>
                </a:lnTo>
                <a:lnTo>
                  <a:pt x="105714" y="21646"/>
                </a:lnTo>
                <a:lnTo>
                  <a:pt x="100003" y="20145"/>
                </a:lnTo>
                <a:lnTo>
                  <a:pt x="94291" y="19145"/>
                </a:lnTo>
                <a:lnTo>
                  <a:pt x="88578" y="18478"/>
                </a:lnTo>
                <a:lnTo>
                  <a:pt x="82865" y="18985"/>
                </a:lnTo>
                <a:lnTo>
                  <a:pt x="77150" y="20277"/>
                </a:lnTo>
                <a:lnTo>
                  <a:pt x="71436" y="22089"/>
                </a:lnTo>
                <a:lnTo>
                  <a:pt x="65722" y="23298"/>
                </a:lnTo>
                <a:lnTo>
                  <a:pt x="60006" y="24104"/>
                </a:lnTo>
                <a:lnTo>
                  <a:pt x="54292" y="24642"/>
                </a:lnTo>
                <a:lnTo>
                  <a:pt x="48577" y="25000"/>
                </a:lnTo>
                <a:lnTo>
                  <a:pt x="37147" y="25397"/>
                </a:lnTo>
                <a:lnTo>
                  <a:pt x="31432" y="26456"/>
                </a:lnTo>
                <a:lnTo>
                  <a:pt x="25717" y="28115"/>
                </a:lnTo>
                <a:lnTo>
                  <a:pt x="20002" y="30172"/>
                </a:lnTo>
                <a:lnTo>
                  <a:pt x="15239" y="31545"/>
                </a:lnTo>
                <a:lnTo>
                  <a:pt x="11112" y="32459"/>
                </a:lnTo>
                <a:lnTo>
                  <a:pt x="0" y="3428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SMARTPenAnnotation324"/>
          <p:cNvSpPr/>
          <p:nvPr/>
        </p:nvSpPr>
        <p:spPr>
          <a:xfrm>
            <a:off x="1743087" y="5280660"/>
            <a:ext cx="167711" cy="368618"/>
          </a:xfrm>
          <a:custGeom>
            <a:avLst/>
            <a:gdLst/>
            <a:ahLst/>
            <a:cxnLst/>
            <a:rect l="0" t="0" r="0" b="0"/>
            <a:pathLst>
              <a:path w="167711" h="368618">
                <a:moveTo>
                  <a:pt x="25705" y="0"/>
                </a:moveTo>
                <a:lnTo>
                  <a:pt x="28" y="0"/>
                </a:lnTo>
                <a:lnTo>
                  <a:pt x="0" y="4551"/>
                </a:lnTo>
                <a:lnTo>
                  <a:pt x="948" y="6844"/>
                </a:lnTo>
                <a:lnTo>
                  <a:pt x="5881" y="14622"/>
                </a:lnTo>
                <a:lnTo>
                  <a:pt x="8719" y="22959"/>
                </a:lnTo>
                <a:lnTo>
                  <a:pt x="12758" y="28619"/>
                </a:lnTo>
                <a:lnTo>
                  <a:pt x="17728" y="36849"/>
                </a:lnTo>
                <a:lnTo>
                  <a:pt x="20387" y="41711"/>
                </a:lnTo>
                <a:lnTo>
                  <a:pt x="23342" y="52193"/>
                </a:lnTo>
                <a:lnTo>
                  <a:pt x="24129" y="57655"/>
                </a:lnTo>
                <a:lnTo>
                  <a:pt x="27545" y="66264"/>
                </a:lnTo>
                <a:lnTo>
                  <a:pt x="32238" y="74218"/>
                </a:lnTo>
                <a:lnTo>
                  <a:pt x="37498" y="84103"/>
                </a:lnTo>
                <a:lnTo>
                  <a:pt x="45815" y="100378"/>
                </a:lnTo>
                <a:lnTo>
                  <a:pt x="49589" y="106923"/>
                </a:lnTo>
                <a:lnTo>
                  <a:pt x="54010" y="114145"/>
                </a:lnTo>
                <a:lnTo>
                  <a:pt x="58863" y="121817"/>
                </a:lnTo>
                <a:lnTo>
                  <a:pt x="63050" y="128836"/>
                </a:lnTo>
                <a:lnTo>
                  <a:pt x="66794" y="135421"/>
                </a:lnTo>
                <a:lnTo>
                  <a:pt x="73494" y="147817"/>
                </a:lnTo>
                <a:lnTo>
                  <a:pt x="79647" y="159676"/>
                </a:lnTo>
                <a:lnTo>
                  <a:pt x="83574" y="165506"/>
                </a:lnTo>
                <a:lnTo>
                  <a:pt x="88097" y="171297"/>
                </a:lnTo>
                <a:lnTo>
                  <a:pt x="93017" y="177063"/>
                </a:lnTo>
                <a:lnTo>
                  <a:pt x="97250" y="183764"/>
                </a:lnTo>
                <a:lnTo>
                  <a:pt x="101024" y="191089"/>
                </a:lnTo>
                <a:lnTo>
                  <a:pt x="107757" y="205896"/>
                </a:lnTo>
                <a:lnTo>
                  <a:pt x="116904" y="224942"/>
                </a:lnTo>
                <a:lnTo>
                  <a:pt x="122753" y="236817"/>
                </a:lnTo>
                <a:lnTo>
                  <a:pt x="124693" y="243603"/>
                </a:lnTo>
                <a:lnTo>
                  <a:pt x="125987" y="250984"/>
                </a:lnTo>
                <a:lnTo>
                  <a:pt x="126850" y="258763"/>
                </a:lnTo>
                <a:lnTo>
                  <a:pt x="129330" y="265853"/>
                </a:lnTo>
                <a:lnTo>
                  <a:pt x="132888" y="272486"/>
                </a:lnTo>
                <a:lnTo>
                  <a:pt x="137166" y="278812"/>
                </a:lnTo>
                <a:lnTo>
                  <a:pt x="141918" y="288381"/>
                </a:lnTo>
                <a:lnTo>
                  <a:pt x="144983" y="296762"/>
                </a:lnTo>
                <a:lnTo>
                  <a:pt x="149520" y="306836"/>
                </a:lnTo>
                <a:lnTo>
                  <a:pt x="157429" y="323218"/>
                </a:lnTo>
                <a:lnTo>
                  <a:pt x="160449" y="331930"/>
                </a:lnTo>
                <a:lnTo>
                  <a:pt x="162149" y="342190"/>
                </a:lnTo>
                <a:lnTo>
                  <a:pt x="162388" y="345284"/>
                </a:lnTo>
                <a:lnTo>
                  <a:pt x="163499" y="348299"/>
                </a:lnTo>
                <a:lnTo>
                  <a:pt x="167274" y="354190"/>
                </a:lnTo>
                <a:lnTo>
                  <a:pt x="167710" y="356141"/>
                </a:lnTo>
                <a:lnTo>
                  <a:pt x="167047" y="357443"/>
                </a:lnTo>
                <a:lnTo>
                  <a:pt x="165653" y="358310"/>
                </a:lnTo>
                <a:lnTo>
                  <a:pt x="164724" y="359841"/>
                </a:lnTo>
                <a:lnTo>
                  <a:pt x="162865" y="36861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SMARTPenAnnotation325"/>
          <p:cNvSpPr/>
          <p:nvPr/>
        </p:nvSpPr>
        <p:spPr>
          <a:xfrm>
            <a:off x="1743075" y="5280660"/>
            <a:ext cx="180023" cy="385763"/>
          </a:xfrm>
          <a:custGeom>
            <a:avLst/>
            <a:gdLst/>
            <a:ahLst/>
            <a:cxnLst/>
            <a:rect l="0" t="0" r="0" b="0"/>
            <a:pathLst>
              <a:path w="180023" h="385763">
                <a:moveTo>
                  <a:pt x="180022" y="0"/>
                </a:moveTo>
                <a:lnTo>
                  <a:pt x="171802" y="0"/>
                </a:lnTo>
                <a:lnTo>
                  <a:pt x="179678" y="0"/>
                </a:lnTo>
                <a:lnTo>
                  <a:pt x="180009" y="10583"/>
                </a:lnTo>
                <a:lnTo>
                  <a:pt x="180021" y="28693"/>
                </a:lnTo>
                <a:lnTo>
                  <a:pt x="179069" y="31511"/>
                </a:lnTo>
                <a:lnTo>
                  <a:pt x="175471" y="37182"/>
                </a:lnTo>
                <a:lnTo>
                  <a:pt x="170697" y="45418"/>
                </a:lnTo>
                <a:lnTo>
                  <a:pt x="165400" y="55428"/>
                </a:lnTo>
                <a:lnTo>
                  <a:pt x="142862" y="100056"/>
                </a:lnTo>
                <a:lnTo>
                  <a:pt x="139056" y="106709"/>
                </a:lnTo>
                <a:lnTo>
                  <a:pt x="134614" y="114002"/>
                </a:lnTo>
                <a:lnTo>
                  <a:pt x="129747" y="121721"/>
                </a:lnTo>
                <a:lnTo>
                  <a:pt x="125551" y="128772"/>
                </a:lnTo>
                <a:lnTo>
                  <a:pt x="121800" y="135378"/>
                </a:lnTo>
                <a:lnTo>
                  <a:pt x="118348" y="141687"/>
                </a:lnTo>
                <a:lnTo>
                  <a:pt x="114141" y="148751"/>
                </a:lnTo>
                <a:lnTo>
                  <a:pt x="104387" y="164219"/>
                </a:lnTo>
                <a:lnTo>
                  <a:pt x="100071" y="172344"/>
                </a:lnTo>
                <a:lnTo>
                  <a:pt x="96241" y="180619"/>
                </a:lnTo>
                <a:lnTo>
                  <a:pt x="92736" y="188992"/>
                </a:lnTo>
                <a:lnTo>
                  <a:pt x="88494" y="196480"/>
                </a:lnTo>
                <a:lnTo>
                  <a:pt x="83760" y="203376"/>
                </a:lnTo>
                <a:lnTo>
                  <a:pt x="78700" y="209879"/>
                </a:lnTo>
                <a:lnTo>
                  <a:pt x="74374" y="217072"/>
                </a:lnTo>
                <a:lnTo>
                  <a:pt x="70538" y="224724"/>
                </a:lnTo>
                <a:lnTo>
                  <a:pt x="67028" y="232684"/>
                </a:lnTo>
                <a:lnTo>
                  <a:pt x="62782" y="239895"/>
                </a:lnTo>
                <a:lnTo>
                  <a:pt x="58047" y="246608"/>
                </a:lnTo>
                <a:lnTo>
                  <a:pt x="52986" y="252987"/>
                </a:lnTo>
                <a:lnTo>
                  <a:pt x="49611" y="260098"/>
                </a:lnTo>
                <a:lnTo>
                  <a:pt x="47361" y="267696"/>
                </a:lnTo>
                <a:lnTo>
                  <a:pt x="45862" y="275619"/>
                </a:lnTo>
                <a:lnTo>
                  <a:pt x="42957" y="283758"/>
                </a:lnTo>
                <a:lnTo>
                  <a:pt x="39115" y="292042"/>
                </a:lnTo>
                <a:lnTo>
                  <a:pt x="27147" y="314813"/>
                </a:lnTo>
                <a:lnTo>
                  <a:pt x="14569" y="339574"/>
                </a:lnTo>
                <a:lnTo>
                  <a:pt x="11618" y="344493"/>
                </a:lnTo>
                <a:lnTo>
                  <a:pt x="8697" y="348724"/>
                </a:lnTo>
                <a:lnTo>
                  <a:pt x="5798" y="352498"/>
                </a:lnTo>
                <a:lnTo>
                  <a:pt x="3865" y="356918"/>
                </a:lnTo>
                <a:lnTo>
                  <a:pt x="1718" y="366910"/>
                </a:lnTo>
                <a:lnTo>
                  <a:pt x="100" y="377541"/>
                </a:lnTo>
                <a:lnTo>
                  <a:pt x="0" y="38576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SMARTPenAnnotation326"/>
          <p:cNvSpPr/>
          <p:nvPr/>
        </p:nvSpPr>
        <p:spPr>
          <a:xfrm>
            <a:off x="2038173" y="5375310"/>
            <a:ext cx="296405" cy="16793"/>
          </a:xfrm>
          <a:custGeom>
            <a:avLst/>
            <a:gdLst/>
            <a:ahLst/>
            <a:cxnLst/>
            <a:rect l="0" t="0" r="0" b="0"/>
            <a:pathLst>
              <a:path w="296405" h="16793">
                <a:moveTo>
                  <a:pt x="4939" y="8219"/>
                </a:moveTo>
                <a:lnTo>
                  <a:pt x="4939" y="0"/>
                </a:lnTo>
                <a:lnTo>
                  <a:pt x="3986" y="835"/>
                </a:lnTo>
                <a:lnTo>
                  <a:pt x="388" y="4303"/>
                </a:lnTo>
                <a:lnTo>
                  <a:pt x="0" y="5608"/>
                </a:lnTo>
                <a:lnTo>
                  <a:pt x="694" y="6479"/>
                </a:lnTo>
                <a:lnTo>
                  <a:pt x="4100" y="7876"/>
                </a:lnTo>
                <a:lnTo>
                  <a:pt x="11617" y="8152"/>
                </a:lnTo>
                <a:lnTo>
                  <a:pt x="16797" y="8190"/>
                </a:lnTo>
                <a:lnTo>
                  <a:pt x="19512" y="9152"/>
                </a:lnTo>
                <a:lnTo>
                  <a:pt x="22274" y="10746"/>
                </a:lnTo>
                <a:lnTo>
                  <a:pt x="25068" y="12762"/>
                </a:lnTo>
                <a:lnTo>
                  <a:pt x="27884" y="14105"/>
                </a:lnTo>
                <a:lnTo>
                  <a:pt x="30713" y="15001"/>
                </a:lnTo>
                <a:lnTo>
                  <a:pt x="33551" y="15598"/>
                </a:lnTo>
                <a:lnTo>
                  <a:pt x="36396" y="15996"/>
                </a:lnTo>
                <a:lnTo>
                  <a:pt x="42098" y="16438"/>
                </a:lnTo>
                <a:lnTo>
                  <a:pt x="50346" y="16635"/>
                </a:lnTo>
                <a:lnTo>
                  <a:pt x="75715" y="16761"/>
                </a:lnTo>
                <a:lnTo>
                  <a:pt x="82603" y="15819"/>
                </a:lnTo>
                <a:lnTo>
                  <a:pt x="89100" y="14238"/>
                </a:lnTo>
                <a:lnTo>
                  <a:pt x="95336" y="12232"/>
                </a:lnTo>
                <a:lnTo>
                  <a:pt x="101399" y="10895"/>
                </a:lnTo>
                <a:lnTo>
                  <a:pt x="107346" y="10003"/>
                </a:lnTo>
                <a:lnTo>
                  <a:pt x="113215" y="9408"/>
                </a:lnTo>
                <a:lnTo>
                  <a:pt x="119985" y="9012"/>
                </a:lnTo>
                <a:lnTo>
                  <a:pt x="135128" y="8572"/>
                </a:lnTo>
                <a:lnTo>
                  <a:pt x="210549" y="8226"/>
                </a:lnTo>
                <a:lnTo>
                  <a:pt x="254589" y="8220"/>
                </a:lnTo>
                <a:lnTo>
                  <a:pt x="259002" y="9172"/>
                </a:lnTo>
                <a:lnTo>
                  <a:pt x="263850" y="10760"/>
                </a:lnTo>
                <a:lnTo>
                  <a:pt x="268986" y="12771"/>
                </a:lnTo>
                <a:lnTo>
                  <a:pt x="273363" y="14111"/>
                </a:lnTo>
                <a:lnTo>
                  <a:pt x="277233" y="15005"/>
                </a:lnTo>
                <a:lnTo>
                  <a:pt x="280766" y="15601"/>
                </a:lnTo>
                <a:lnTo>
                  <a:pt x="284074" y="15998"/>
                </a:lnTo>
                <a:lnTo>
                  <a:pt x="287231" y="16263"/>
                </a:lnTo>
                <a:lnTo>
                  <a:pt x="296404" y="1679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SMARTPenAnnotation327"/>
          <p:cNvSpPr/>
          <p:nvPr/>
        </p:nvSpPr>
        <p:spPr>
          <a:xfrm>
            <a:off x="2077507" y="5494972"/>
            <a:ext cx="239926" cy="8543"/>
          </a:xfrm>
          <a:custGeom>
            <a:avLst/>
            <a:gdLst/>
            <a:ahLst/>
            <a:cxnLst/>
            <a:rect l="0" t="0" r="0" b="0"/>
            <a:pathLst>
              <a:path w="239926" h="8543">
                <a:moveTo>
                  <a:pt x="8468" y="0"/>
                </a:moveTo>
                <a:lnTo>
                  <a:pt x="0" y="0"/>
                </a:lnTo>
                <a:lnTo>
                  <a:pt x="7285" y="0"/>
                </a:lnTo>
                <a:lnTo>
                  <a:pt x="8632" y="953"/>
                </a:lnTo>
                <a:lnTo>
                  <a:pt x="10482" y="2540"/>
                </a:lnTo>
                <a:lnTo>
                  <a:pt x="12668" y="4551"/>
                </a:lnTo>
                <a:lnTo>
                  <a:pt x="15078" y="5892"/>
                </a:lnTo>
                <a:lnTo>
                  <a:pt x="17637" y="6785"/>
                </a:lnTo>
                <a:lnTo>
                  <a:pt x="20295" y="7381"/>
                </a:lnTo>
                <a:lnTo>
                  <a:pt x="23020" y="7778"/>
                </a:lnTo>
                <a:lnTo>
                  <a:pt x="25789" y="8043"/>
                </a:lnTo>
                <a:lnTo>
                  <a:pt x="28588" y="8219"/>
                </a:lnTo>
                <a:lnTo>
                  <a:pt x="36778" y="8416"/>
                </a:lnTo>
                <a:lnTo>
                  <a:pt x="53006" y="8542"/>
                </a:lnTo>
                <a:lnTo>
                  <a:pt x="57210" y="7599"/>
                </a:lnTo>
                <a:lnTo>
                  <a:pt x="61918" y="6019"/>
                </a:lnTo>
                <a:lnTo>
                  <a:pt x="66961" y="4013"/>
                </a:lnTo>
                <a:lnTo>
                  <a:pt x="72228" y="2675"/>
                </a:lnTo>
                <a:lnTo>
                  <a:pt x="77644" y="1783"/>
                </a:lnTo>
                <a:lnTo>
                  <a:pt x="83160" y="1189"/>
                </a:lnTo>
                <a:lnTo>
                  <a:pt x="88743" y="793"/>
                </a:lnTo>
                <a:lnTo>
                  <a:pt x="94370" y="528"/>
                </a:lnTo>
                <a:lnTo>
                  <a:pt x="105701" y="235"/>
                </a:lnTo>
                <a:lnTo>
                  <a:pt x="23992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SMARTPenAnnotation328"/>
          <p:cNvSpPr/>
          <p:nvPr/>
        </p:nvSpPr>
        <p:spPr>
          <a:xfrm>
            <a:off x="2567226" y="5392102"/>
            <a:ext cx="290275" cy="34291"/>
          </a:xfrm>
          <a:custGeom>
            <a:avLst/>
            <a:gdLst/>
            <a:ahLst/>
            <a:cxnLst/>
            <a:rect l="0" t="0" r="0" b="0"/>
            <a:pathLst>
              <a:path w="290275" h="34291">
                <a:moveTo>
                  <a:pt x="7381" y="25718"/>
                </a:moveTo>
                <a:lnTo>
                  <a:pt x="7381" y="30268"/>
                </a:lnTo>
                <a:lnTo>
                  <a:pt x="6428" y="31609"/>
                </a:lnTo>
                <a:lnTo>
                  <a:pt x="4841" y="32503"/>
                </a:lnTo>
                <a:lnTo>
                  <a:pt x="0" y="33937"/>
                </a:lnTo>
                <a:lnTo>
                  <a:pt x="555" y="34055"/>
                </a:lnTo>
                <a:lnTo>
                  <a:pt x="8119" y="34284"/>
                </a:lnTo>
                <a:lnTo>
                  <a:pt x="27524" y="34290"/>
                </a:lnTo>
                <a:lnTo>
                  <a:pt x="30335" y="33337"/>
                </a:lnTo>
                <a:lnTo>
                  <a:pt x="33161" y="31750"/>
                </a:lnTo>
                <a:lnTo>
                  <a:pt x="35998" y="29739"/>
                </a:lnTo>
                <a:lnTo>
                  <a:pt x="38841" y="28398"/>
                </a:lnTo>
                <a:lnTo>
                  <a:pt x="41689" y="27505"/>
                </a:lnTo>
                <a:lnTo>
                  <a:pt x="48347" y="26512"/>
                </a:lnTo>
                <a:lnTo>
                  <a:pt x="52789" y="26247"/>
                </a:lnTo>
                <a:lnTo>
                  <a:pt x="57655" y="26071"/>
                </a:lnTo>
                <a:lnTo>
                  <a:pt x="61852" y="25001"/>
                </a:lnTo>
                <a:lnTo>
                  <a:pt x="65603" y="23335"/>
                </a:lnTo>
                <a:lnTo>
                  <a:pt x="69055" y="21271"/>
                </a:lnTo>
                <a:lnTo>
                  <a:pt x="73262" y="19896"/>
                </a:lnTo>
                <a:lnTo>
                  <a:pt x="77972" y="18979"/>
                </a:lnTo>
                <a:lnTo>
                  <a:pt x="83017" y="18368"/>
                </a:lnTo>
                <a:lnTo>
                  <a:pt x="88285" y="17008"/>
                </a:lnTo>
                <a:lnTo>
                  <a:pt x="93702" y="15148"/>
                </a:lnTo>
                <a:lnTo>
                  <a:pt x="99218" y="12957"/>
                </a:lnTo>
                <a:lnTo>
                  <a:pt x="105753" y="11495"/>
                </a:lnTo>
                <a:lnTo>
                  <a:pt x="112967" y="10521"/>
                </a:lnTo>
                <a:lnTo>
                  <a:pt x="120635" y="9871"/>
                </a:lnTo>
                <a:lnTo>
                  <a:pt x="127651" y="9438"/>
                </a:lnTo>
                <a:lnTo>
                  <a:pt x="140527" y="8957"/>
                </a:lnTo>
                <a:lnTo>
                  <a:pt x="146627" y="7877"/>
                </a:lnTo>
                <a:lnTo>
                  <a:pt x="152599" y="6203"/>
                </a:lnTo>
                <a:lnTo>
                  <a:pt x="158486" y="4136"/>
                </a:lnTo>
                <a:lnTo>
                  <a:pt x="164315" y="2757"/>
                </a:lnTo>
                <a:lnTo>
                  <a:pt x="170106" y="1838"/>
                </a:lnTo>
                <a:lnTo>
                  <a:pt x="175872" y="1226"/>
                </a:lnTo>
                <a:lnTo>
                  <a:pt x="181621" y="817"/>
                </a:lnTo>
                <a:lnTo>
                  <a:pt x="187358" y="545"/>
                </a:lnTo>
                <a:lnTo>
                  <a:pt x="198813" y="242"/>
                </a:lnTo>
                <a:lnTo>
                  <a:pt x="290274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SMARTPenAnnotation329"/>
          <p:cNvSpPr/>
          <p:nvPr/>
        </p:nvSpPr>
        <p:spPr>
          <a:xfrm>
            <a:off x="2917507" y="5152469"/>
            <a:ext cx="360036" cy="436802"/>
          </a:xfrm>
          <a:custGeom>
            <a:avLst/>
            <a:gdLst/>
            <a:ahLst/>
            <a:cxnLst/>
            <a:rect l="0" t="0" r="0" b="0"/>
            <a:pathLst>
              <a:path w="360036" h="436802">
                <a:moveTo>
                  <a:pt x="0" y="85328"/>
                </a:moveTo>
                <a:lnTo>
                  <a:pt x="11932" y="73396"/>
                </a:lnTo>
                <a:lnTo>
                  <a:pt x="14622" y="71659"/>
                </a:lnTo>
                <a:lnTo>
                  <a:pt x="22959" y="68261"/>
                </a:lnTo>
                <a:lnTo>
                  <a:pt x="32414" y="61644"/>
                </a:lnTo>
                <a:lnTo>
                  <a:pt x="41711" y="56387"/>
                </a:lnTo>
                <a:lnTo>
                  <a:pt x="52193" y="50875"/>
                </a:lnTo>
                <a:lnTo>
                  <a:pt x="62249" y="45251"/>
                </a:lnTo>
                <a:lnTo>
                  <a:pt x="69894" y="39576"/>
                </a:lnTo>
                <a:lnTo>
                  <a:pt x="79006" y="33879"/>
                </a:lnTo>
                <a:lnTo>
                  <a:pt x="89406" y="28172"/>
                </a:lnTo>
                <a:lnTo>
                  <a:pt x="100379" y="22460"/>
                </a:lnTo>
                <a:lnTo>
                  <a:pt x="106924" y="19604"/>
                </a:lnTo>
                <a:lnTo>
                  <a:pt x="114145" y="16747"/>
                </a:lnTo>
                <a:lnTo>
                  <a:pt x="121817" y="13890"/>
                </a:lnTo>
                <a:lnTo>
                  <a:pt x="128836" y="11985"/>
                </a:lnTo>
                <a:lnTo>
                  <a:pt x="135421" y="10715"/>
                </a:lnTo>
                <a:lnTo>
                  <a:pt x="141716" y="9869"/>
                </a:lnTo>
                <a:lnTo>
                  <a:pt x="147817" y="8352"/>
                </a:lnTo>
                <a:lnTo>
                  <a:pt x="153790" y="6388"/>
                </a:lnTo>
                <a:lnTo>
                  <a:pt x="159676" y="4126"/>
                </a:lnTo>
                <a:lnTo>
                  <a:pt x="165506" y="2619"/>
                </a:lnTo>
                <a:lnTo>
                  <a:pt x="171297" y="1614"/>
                </a:lnTo>
                <a:lnTo>
                  <a:pt x="177063" y="943"/>
                </a:lnTo>
                <a:lnTo>
                  <a:pt x="182812" y="497"/>
                </a:lnTo>
                <a:lnTo>
                  <a:pt x="188550" y="199"/>
                </a:lnTo>
                <a:lnTo>
                  <a:pt x="194280" y="0"/>
                </a:lnTo>
                <a:lnTo>
                  <a:pt x="200005" y="821"/>
                </a:lnTo>
                <a:lnTo>
                  <a:pt x="205727" y="2320"/>
                </a:lnTo>
                <a:lnTo>
                  <a:pt x="211446" y="4272"/>
                </a:lnTo>
                <a:lnTo>
                  <a:pt x="217164" y="6525"/>
                </a:lnTo>
                <a:lnTo>
                  <a:pt x="222881" y="8981"/>
                </a:lnTo>
                <a:lnTo>
                  <a:pt x="228597" y="11570"/>
                </a:lnTo>
                <a:lnTo>
                  <a:pt x="234313" y="13296"/>
                </a:lnTo>
                <a:lnTo>
                  <a:pt x="240029" y="14447"/>
                </a:lnTo>
                <a:lnTo>
                  <a:pt x="245744" y="15214"/>
                </a:lnTo>
                <a:lnTo>
                  <a:pt x="251459" y="16678"/>
                </a:lnTo>
                <a:lnTo>
                  <a:pt x="257175" y="18606"/>
                </a:lnTo>
                <a:lnTo>
                  <a:pt x="262890" y="20845"/>
                </a:lnTo>
                <a:lnTo>
                  <a:pt x="267652" y="24241"/>
                </a:lnTo>
                <a:lnTo>
                  <a:pt x="275484" y="33096"/>
                </a:lnTo>
                <a:lnTo>
                  <a:pt x="285248" y="44240"/>
                </a:lnTo>
                <a:lnTo>
                  <a:pt x="294174" y="53575"/>
                </a:lnTo>
                <a:lnTo>
                  <a:pt x="302851" y="66924"/>
                </a:lnTo>
                <a:lnTo>
                  <a:pt x="308590" y="77466"/>
                </a:lnTo>
                <a:lnTo>
                  <a:pt x="311455" y="82944"/>
                </a:lnTo>
                <a:lnTo>
                  <a:pt x="313364" y="89454"/>
                </a:lnTo>
                <a:lnTo>
                  <a:pt x="314637" y="96651"/>
                </a:lnTo>
                <a:lnTo>
                  <a:pt x="315485" y="104307"/>
                </a:lnTo>
                <a:lnTo>
                  <a:pt x="316428" y="117893"/>
                </a:lnTo>
                <a:lnTo>
                  <a:pt x="316847" y="130281"/>
                </a:lnTo>
                <a:lnTo>
                  <a:pt x="317033" y="142137"/>
                </a:lnTo>
                <a:lnTo>
                  <a:pt x="316131" y="148919"/>
                </a:lnTo>
                <a:lnTo>
                  <a:pt x="314576" y="156297"/>
                </a:lnTo>
                <a:lnTo>
                  <a:pt x="312588" y="164073"/>
                </a:lnTo>
                <a:lnTo>
                  <a:pt x="311262" y="171163"/>
                </a:lnTo>
                <a:lnTo>
                  <a:pt x="309789" y="184119"/>
                </a:lnTo>
                <a:lnTo>
                  <a:pt x="307491" y="191194"/>
                </a:lnTo>
                <a:lnTo>
                  <a:pt x="304054" y="198768"/>
                </a:lnTo>
                <a:lnTo>
                  <a:pt x="292655" y="220540"/>
                </a:lnTo>
                <a:lnTo>
                  <a:pt x="271532" y="262379"/>
                </a:lnTo>
                <a:lnTo>
                  <a:pt x="263239" y="273872"/>
                </a:lnTo>
                <a:lnTo>
                  <a:pt x="254155" y="285330"/>
                </a:lnTo>
                <a:lnTo>
                  <a:pt x="246943" y="296773"/>
                </a:lnTo>
                <a:lnTo>
                  <a:pt x="237527" y="309374"/>
                </a:lnTo>
                <a:lnTo>
                  <a:pt x="229075" y="318572"/>
                </a:lnTo>
                <a:lnTo>
                  <a:pt x="218969" y="328057"/>
                </a:lnTo>
                <a:lnTo>
                  <a:pt x="208127" y="335448"/>
                </a:lnTo>
                <a:lnTo>
                  <a:pt x="199498" y="339367"/>
                </a:lnTo>
                <a:lnTo>
                  <a:pt x="191536" y="342062"/>
                </a:lnTo>
                <a:lnTo>
                  <a:pt x="181647" y="346435"/>
                </a:lnTo>
                <a:lnTo>
                  <a:pt x="173442" y="349013"/>
                </a:lnTo>
                <a:lnTo>
                  <a:pt x="163468" y="350464"/>
                </a:lnTo>
                <a:lnTo>
                  <a:pt x="154480" y="350895"/>
                </a:lnTo>
                <a:lnTo>
                  <a:pt x="143244" y="351022"/>
                </a:lnTo>
                <a:lnTo>
                  <a:pt x="138359" y="351040"/>
                </a:lnTo>
                <a:lnTo>
                  <a:pt x="134149" y="350099"/>
                </a:lnTo>
                <a:lnTo>
                  <a:pt x="123089" y="344286"/>
                </a:lnTo>
                <a:lnTo>
                  <a:pt x="122064" y="343692"/>
                </a:lnTo>
                <a:lnTo>
                  <a:pt x="110960" y="333335"/>
                </a:lnTo>
                <a:lnTo>
                  <a:pt x="104468" y="326934"/>
                </a:lnTo>
                <a:lnTo>
                  <a:pt x="103935" y="325456"/>
                </a:lnTo>
                <a:lnTo>
                  <a:pt x="103081" y="316241"/>
                </a:lnTo>
                <a:lnTo>
                  <a:pt x="103010" y="313565"/>
                </a:lnTo>
                <a:lnTo>
                  <a:pt x="103916" y="310828"/>
                </a:lnTo>
                <a:lnTo>
                  <a:pt x="108789" y="302426"/>
                </a:lnTo>
                <a:lnTo>
                  <a:pt x="110263" y="296751"/>
                </a:lnTo>
                <a:lnTo>
                  <a:pt x="112561" y="293905"/>
                </a:lnTo>
                <a:lnTo>
                  <a:pt x="120195" y="288202"/>
                </a:lnTo>
                <a:lnTo>
                  <a:pt x="130652" y="279635"/>
                </a:lnTo>
                <a:lnTo>
                  <a:pt x="139347" y="273922"/>
                </a:lnTo>
                <a:lnTo>
                  <a:pt x="149562" y="268207"/>
                </a:lnTo>
                <a:lnTo>
                  <a:pt x="166023" y="259635"/>
                </a:lnTo>
                <a:lnTo>
                  <a:pt x="177293" y="253921"/>
                </a:lnTo>
                <a:lnTo>
                  <a:pt x="182965" y="252016"/>
                </a:lnTo>
                <a:lnTo>
                  <a:pt x="188652" y="250746"/>
                </a:lnTo>
                <a:lnTo>
                  <a:pt x="194348" y="249899"/>
                </a:lnTo>
                <a:lnTo>
                  <a:pt x="200050" y="249335"/>
                </a:lnTo>
                <a:lnTo>
                  <a:pt x="205757" y="248958"/>
                </a:lnTo>
                <a:lnTo>
                  <a:pt x="211466" y="248707"/>
                </a:lnTo>
                <a:lnTo>
                  <a:pt x="225430" y="248428"/>
                </a:lnTo>
                <a:lnTo>
                  <a:pt x="253127" y="248250"/>
                </a:lnTo>
                <a:lnTo>
                  <a:pt x="259239" y="249188"/>
                </a:lnTo>
                <a:lnTo>
                  <a:pt x="265218" y="250765"/>
                </a:lnTo>
                <a:lnTo>
                  <a:pt x="271110" y="252769"/>
                </a:lnTo>
                <a:lnTo>
                  <a:pt x="276942" y="255058"/>
                </a:lnTo>
                <a:lnTo>
                  <a:pt x="282736" y="257537"/>
                </a:lnTo>
                <a:lnTo>
                  <a:pt x="294253" y="262830"/>
                </a:lnTo>
                <a:lnTo>
                  <a:pt x="305722" y="268358"/>
                </a:lnTo>
                <a:lnTo>
                  <a:pt x="310494" y="272118"/>
                </a:lnTo>
                <a:lnTo>
                  <a:pt x="318337" y="281376"/>
                </a:lnTo>
                <a:lnTo>
                  <a:pt x="328108" y="292747"/>
                </a:lnTo>
                <a:lnTo>
                  <a:pt x="334103" y="301657"/>
                </a:lnTo>
                <a:lnTo>
                  <a:pt x="339943" y="311967"/>
                </a:lnTo>
                <a:lnTo>
                  <a:pt x="345713" y="322899"/>
                </a:lnTo>
                <a:lnTo>
                  <a:pt x="348913" y="334108"/>
                </a:lnTo>
                <a:lnTo>
                  <a:pt x="351287" y="345439"/>
                </a:lnTo>
                <a:lnTo>
                  <a:pt x="355518" y="356826"/>
                </a:lnTo>
                <a:lnTo>
                  <a:pt x="358704" y="369395"/>
                </a:lnTo>
                <a:lnTo>
                  <a:pt x="359449" y="378585"/>
                </a:lnTo>
                <a:lnTo>
                  <a:pt x="359868" y="391929"/>
                </a:lnTo>
                <a:lnTo>
                  <a:pt x="360030" y="410907"/>
                </a:lnTo>
                <a:lnTo>
                  <a:pt x="360035" y="413823"/>
                </a:lnTo>
                <a:lnTo>
                  <a:pt x="359086" y="416720"/>
                </a:lnTo>
                <a:lnTo>
                  <a:pt x="354152" y="425347"/>
                </a:lnTo>
                <a:lnTo>
                  <a:pt x="351472" y="43680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SMARTPenAnnotation330"/>
          <p:cNvSpPr/>
          <p:nvPr/>
        </p:nvSpPr>
        <p:spPr>
          <a:xfrm>
            <a:off x="3431857" y="5469254"/>
            <a:ext cx="120016" cy="257176"/>
          </a:xfrm>
          <a:custGeom>
            <a:avLst/>
            <a:gdLst/>
            <a:ahLst/>
            <a:cxnLst/>
            <a:rect l="0" t="0" r="0" b="0"/>
            <a:pathLst>
              <a:path w="120016" h="257176">
                <a:moveTo>
                  <a:pt x="120015" y="0"/>
                </a:moveTo>
                <a:lnTo>
                  <a:pt x="115464" y="0"/>
                </a:lnTo>
                <a:lnTo>
                  <a:pt x="114123" y="953"/>
                </a:lnTo>
                <a:lnTo>
                  <a:pt x="113230" y="2541"/>
                </a:lnTo>
                <a:lnTo>
                  <a:pt x="111547" y="8220"/>
                </a:lnTo>
                <a:lnTo>
                  <a:pt x="111452" y="15923"/>
                </a:lnTo>
                <a:lnTo>
                  <a:pt x="111443" y="108621"/>
                </a:lnTo>
                <a:lnTo>
                  <a:pt x="110490" y="114324"/>
                </a:lnTo>
                <a:lnTo>
                  <a:pt x="108903" y="120031"/>
                </a:lnTo>
                <a:lnTo>
                  <a:pt x="106892" y="125741"/>
                </a:lnTo>
                <a:lnTo>
                  <a:pt x="105551" y="131453"/>
                </a:lnTo>
                <a:lnTo>
                  <a:pt x="104657" y="137165"/>
                </a:lnTo>
                <a:lnTo>
                  <a:pt x="104061" y="142879"/>
                </a:lnTo>
                <a:lnTo>
                  <a:pt x="102712" y="148593"/>
                </a:lnTo>
                <a:lnTo>
                  <a:pt x="100860" y="154307"/>
                </a:lnTo>
                <a:lnTo>
                  <a:pt x="98672" y="160022"/>
                </a:lnTo>
                <a:lnTo>
                  <a:pt x="96262" y="164784"/>
                </a:lnTo>
                <a:lnTo>
                  <a:pt x="93702" y="168911"/>
                </a:lnTo>
                <a:lnTo>
                  <a:pt x="91043" y="172615"/>
                </a:lnTo>
                <a:lnTo>
                  <a:pt x="88318" y="176037"/>
                </a:lnTo>
                <a:lnTo>
                  <a:pt x="85549" y="179271"/>
                </a:lnTo>
                <a:lnTo>
                  <a:pt x="82750" y="182379"/>
                </a:lnTo>
                <a:lnTo>
                  <a:pt x="79932" y="186356"/>
                </a:lnTo>
                <a:lnTo>
                  <a:pt x="77100" y="190913"/>
                </a:lnTo>
                <a:lnTo>
                  <a:pt x="74260" y="195856"/>
                </a:lnTo>
                <a:lnTo>
                  <a:pt x="71105" y="203887"/>
                </a:lnTo>
                <a:lnTo>
                  <a:pt x="70263" y="207363"/>
                </a:lnTo>
                <a:lnTo>
                  <a:pt x="67797" y="210632"/>
                </a:lnTo>
                <a:lnTo>
                  <a:pt x="64248" y="213764"/>
                </a:lnTo>
                <a:lnTo>
                  <a:pt x="59977" y="216805"/>
                </a:lnTo>
                <a:lnTo>
                  <a:pt x="56177" y="219784"/>
                </a:lnTo>
                <a:lnTo>
                  <a:pt x="52692" y="222723"/>
                </a:lnTo>
                <a:lnTo>
                  <a:pt x="49415" y="225635"/>
                </a:lnTo>
                <a:lnTo>
                  <a:pt x="46279" y="227576"/>
                </a:lnTo>
                <a:lnTo>
                  <a:pt x="43235" y="228870"/>
                </a:lnTo>
                <a:lnTo>
                  <a:pt x="40253" y="229733"/>
                </a:lnTo>
                <a:lnTo>
                  <a:pt x="37313" y="231260"/>
                </a:lnTo>
                <a:lnTo>
                  <a:pt x="34400" y="233231"/>
                </a:lnTo>
                <a:lnTo>
                  <a:pt x="27433" y="238688"/>
                </a:lnTo>
                <a:lnTo>
                  <a:pt x="23940" y="241974"/>
                </a:lnTo>
                <a:lnTo>
                  <a:pt x="21675" y="244184"/>
                </a:lnTo>
                <a:lnTo>
                  <a:pt x="19212" y="245657"/>
                </a:lnTo>
                <a:lnTo>
                  <a:pt x="16618" y="246639"/>
                </a:lnTo>
                <a:lnTo>
                  <a:pt x="9043" y="248488"/>
                </a:lnTo>
                <a:lnTo>
                  <a:pt x="6242" y="248552"/>
                </a:lnTo>
                <a:lnTo>
                  <a:pt x="4161" y="248569"/>
                </a:lnTo>
                <a:lnTo>
                  <a:pt x="2774" y="249533"/>
                </a:lnTo>
                <a:lnTo>
                  <a:pt x="1850" y="251128"/>
                </a:lnTo>
                <a:lnTo>
                  <a:pt x="0" y="2571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SMARTPenAnnotation331"/>
          <p:cNvSpPr/>
          <p:nvPr/>
        </p:nvSpPr>
        <p:spPr>
          <a:xfrm>
            <a:off x="3971925" y="5194935"/>
            <a:ext cx="128588" cy="257176"/>
          </a:xfrm>
          <a:custGeom>
            <a:avLst/>
            <a:gdLst/>
            <a:ahLst/>
            <a:cxnLst/>
            <a:rect l="0" t="0" r="0" b="0"/>
            <a:pathLst>
              <a:path w="128588" h="257176">
                <a:moveTo>
                  <a:pt x="0" y="0"/>
                </a:moveTo>
                <a:lnTo>
                  <a:pt x="0" y="7381"/>
                </a:lnTo>
                <a:lnTo>
                  <a:pt x="2540" y="10583"/>
                </a:lnTo>
                <a:lnTo>
                  <a:pt x="4550" y="12770"/>
                </a:lnTo>
                <a:lnTo>
                  <a:pt x="5891" y="15181"/>
                </a:lnTo>
                <a:lnTo>
                  <a:pt x="8730" y="23125"/>
                </a:lnTo>
                <a:lnTo>
                  <a:pt x="10583" y="25894"/>
                </a:lnTo>
                <a:lnTo>
                  <a:pt x="12770" y="28693"/>
                </a:lnTo>
                <a:lnTo>
                  <a:pt x="15181" y="31511"/>
                </a:lnTo>
                <a:lnTo>
                  <a:pt x="17740" y="34342"/>
                </a:lnTo>
                <a:lnTo>
                  <a:pt x="20399" y="37182"/>
                </a:lnTo>
                <a:lnTo>
                  <a:pt x="22172" y="40981"/>
                </a:lnTo>
                <a:lnTo>
                  <a:pt x="23354" y="45418"/>
                </a:lnTo>
                <a:lnTo>
                  <a:pt x="24141" y="50281"/>
                </a:lnTo>
                <a:lnTo>
                  <a:pt x="27557" y="58224"/>
                </a:lnTo>
                <a:lnTo>
                  <a:pt x="29801" y="61676"/>
                </a:lnTo>
                <a:lnTo>
                  <a:pt x="31297" y="65883"/>
                </a:lnTo>
                <a:lnTo>
                  <a:pt x="32295" y="70592"/>
                </a:lnTo>
                <a:lnTo>
                  <a:pt x="32960" y="75636"/>
                </a:lnTo>
                <a:lnTo>
                  <a:pt x="34356" y="80904"/>
                </a:lnTo>
                <a:lnTo>
                  <a:pt x="36238" y="86321"/>
                </a:lnTo>
                <a:lnTo>
                  <a:pt x="38446" y="91837"/>
                </a:lnTo>
                <a:lnTo>
                  <a:pt x="40871" y="96467"/>
                </a:lnTo>
                <a:lnTo>
                  <a:pt x="43439" y="100506"/>
                </a:lnTo>
                <a:lnTo>
                  <a:pt x="46104" y="104152"/>
                </a:lnTo>
                <a:lnTo>
                  <a:pt x="47881" y="108487"/>
                </a:lnTo>
                <a:lnTo>
                  <a:pt x="49066" y="113282"/>
                </a:lnTo>
                <a:lnTo>
                  <a:pt x="49855" y="118384"/>
                </a:lnTo>
                <a:lnTo>
                  <a:pt x="52287" y="123690"/>
                </a:lnTo>
                <a:lnTo>
                  <a:pt x="55813" y="129132"/>
                </a:lnTo>
                <a:lnTo>
                  <a:pt x="60068" y="134666"/>
                </a:lnTo>
                <a:lnTo>
                  <a:pt x="63858" y="140259"/>
                </a:lnTo>
                <a:lnTo>
                  <a:pt x="67337" y="145894"/>
                </a:lnTo>
                <a:lnTo>
                  <a:pt x="70608" y="151554"/>
                </a:lnTo>
                <a:lnTo>
                  <a:pt x="76784" y="162925"/>
                </a:lnTo>
                <a:lnTo>
                  <a:pt x="79764" y="168624"/>
                </a:lnTo>
                <a:lnTo>
                  <a:pt x="81751" y="173376"/>
                </a:lnTo>
                <a:lnTo>
                  <a:pt x="83959" y="181196"/>
                </a:lnTo>
                <a:lnTo>
                  <a:pt x="85499" y="185567"/>
                </a:lnTo>
                <a:lnTo>
                  <a:pt x="87479" y="190386"/>
                </a:lnTo>
                <a:lnTo>
                  <a:pt x="89752" y="195504"/>
                </a:lnTo>
                <a:lnTo>
                  <a:pt x="92220" y="199869"/>
                </a:lnTo>
                <a:lnTo>
                  <a:pt x="94817" y="203730"/>
                </a:lnTo>
                <a:lnTo>
                  <a:pt x="97501" y="207258"/>
                </a:lnTo>
                <a:lnTo>
                  <a:pt x="100243" y="210562"/>
                </a:lnTo>
                <a:lnTo>
                  <a:pt x="103024" y="213717"/>
                </a:lnTo>
                <a:lnTo>
                  <a:pt x="105830" y="216773"/>
                </a:lnTo>
                <a:lnTo>
                  <a:pt x="107700" y="220715"/>
                </a:lnTo>
                <a:lnTo>
                  <a:pt x="108948" y="225248"/>
                </a:lnTo>
                <a:lnTo>
                  <a:pt x="109779" y="230175"/>
                </a:lnTo>
                <a:lnTo>
                  <a:pt x="113243" y="238190"/>
                </a:lnTo>
                <a:lnTo>
                  <a:pt x="115500" y="241661"/>
                </a:lnTo>
                <a:lnTo>
                  <a:pt x="117957" y="243975"/>
                </a:lnTo>
                <a:lnTo>
                  <a:pt x="120548" y="245517"/>
                </a:lnTo>
                <a:lnTo>
                  <a:pt x="123228" y="246545"/>
                </a:lnTo>
                <a:lnTo>
                  <a:pt x="125014" y="248183"/>
                </a:lnTo>
                <a:lnTo>
                  <a:pt x="126205" y="250228"/>
                </a:lnTo>
                <a:lnTo>
                  <a:pt x="128587" y="2571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" name="SMARTPenAnnotation332"/>
          <p:cNvSpPr/>
          <p:nvPr/>
        </p:nvSpPr>
        <p:spPr>
          <a:xfrm>
            <a:off x="3937634" y="5177790"/>
            <a:ext cx="205742" cy="282893"/>
          </a:xfrm>
          <a:custGeom>
            <a:avLst/>
            <a:gdLst/>
            <a:ahLst/>
            <a:cxnLst/>
            <a:rect l="0" t="0" r="0" b="0"/>
            <a:pathLst>
              <a:path w="205742" h="282893">
                <a:moveTo>
                  <a:pt x="205741" y="0"/>
                </a:moveTo>
                <a:lnTo>
                  <a:pt x="193809" y="11931"/>
                </a:lnTo>
                <a:lnTo>
                  <a:pt x="192071" y="14622"/>
                </a:lnTo>
                <a:lnTo>
                  <a:pt x="190140" y="20150"/>
                </a:lnTo>
                <a:lnTo>
                  <a:pt x="184202" y="28323"/>
                </a:lnTo>
                <a:lnTo>
                  <a:pt x="179952" y="33169"/>
                </a:lnTo>
                <a:lnTo>
                  <a:pt x="172689" y="41094"/>
                </a:lnTo>
                <a:lnTo>
                  <a:pt x="169419" y="44541"/>
                </a:lnTo>
                <a:lnTo>
                  <a:pt x="166286" y="49697"/>
                </a:lnTo>
                <a:lnTo>
                  <a:pt x="163245" y="55991"/>
                </a:lnTo>
                <a:lnTo>
                  <a:pt x="160265" y="63045"/>
                </a:lnTo>
                <a:lnTo>
                  <a:pt x="156374" y="69652"/>
                </a:lnTo>
                <a:lnTo>
                  <a:pt x="151874" y="75962"/>
                </a:lnTo>
                <a:lnTo>
                  <a:pt x="146970" y="82074"/>
                </a:lnTo>
                <a:lnTo>
                  <a:pt x="141795" y="87101"/>
                </a:lnTo>
                <a:lnTo>
                  <a:pt x="136440" y="91405"/>
                </a:lnTo>
                <a:lnTo>
                  <a:pt x="130965" y="95226"/>
                </a:lnTo>
                <a:lnTo>
                  <a:pt x="126363" y="100632"/>
                </a:lnTo>
                <a:lnTo>
                  <a:pt x="122342" y="107092"/>
                </a:lnTo>
                <a:lnTo>
                  <a:pt x="118709" y="114257"/>
                </a:lnTo>
                <a:lnTo>
                  <a:pt x="114382" y="120939"/>
                </a:lnTo>
                <a:lnTo>
                  <a:pt x="109592" y="127298"/>
                </a:lnTo>
                <a:lnTo>
                  <a:pt x="104494" y="133443"/>
                </a:lnTo>
                <a:lnTo>
                  <a:pt x="99191" y="139445"/>
                </a:lnTo>
                <a:lnTo>
                  <a:pt x="88217" y="151192"/>
                </a:lnTo>
                <a:lnTo>
                  <a:pt x="83577" y="156992"/>
                </a:lnTo>
                <a:lnTo>
                  <a:pt x="79530" y="162764"/>
                </a:lnTo>
                <a:lnTo>
                  <a:pt x="75881" y="168517"/>
                </a:lnTo>
                <a:lnTo>
                  <a:pt x="71542" y="174257"/>
                </a:lnTo>
                <a:lnTo>
                  <a:pt x="66745" y="179989"/>
                </a:lnTo>
                <a:lnTo>
                  <a:pt x="61642" y="185715"/>
                </a:lnTo>
                <a:lnTo>
                  <a:pt x="57287" y="191437"/>
                </a:lnTo>
                <a:lnTo>
                  <a:pt x="53432" y="197157"/>
                </a:lnTo>
                <a:lnTo>
                  <a:pt x="49909" y="202876"/>
                </a:lnTo>
                <a:lnTo>
                  <a:pt x="45655" y="208593"/>
                </a:lnTo>
                <a:lnTo>
                  <a:pt x="40915" y="214309"/>
                </a:lnTo>
                <a:lnTo>
                  <a:pt x="35849" y="220025"/>
                </a:lnTo>
                <a:lnTo>
                  <a:pt x="32472" y="225741"/>
                </a:lnTo>
                <a:lnTo>
                  <a:pt x="30221" y="231456"/>
                </a:lnTo>
                <a:lnTo>
                  <a:pt x="28720" y="237172"/>
                </a:lnTo>
                <a:lnTo>
                  <a:pt x="26767" y="241934"/>
                </a:lnTo>
                <a:lnTo>
                  <a:pt x="22056" y="249766"/>
                </a:lnTo>
                <a:lnTo>
                  <a:pt x="16788" y="256422"/>
                </a:lnTo>
                <a:lnTo>
                  <a:pt x="14050" y="259531"/>
                </a:lnTo>
                <a:lnTo>
                  <a:pt x="12224" y="262555"/>
                </a:lnTo>
                <a:lnTo>
                  <a:pt x="10196" y="268457"/>
                </a:lnTo>
                <a:lnTo>
                  <a:pt x="8702" y="270411"/>
                </a:lnTo>
                <a:lnTo>
                  <a:pt x="6754" y="271713"/>
                </a:lnTo>
                <a:lnTo>
                  <a:pt x="4503" y="272583"/>
                </a:lnTo>
                <a:lnTo>
                  <a:pt x="3002" y="274114"/>
                </a:lnTo>
                <a:lnTo>
                  <a:pt x="2002" y="276087"/>
                </a:lnTo>
                <a:lnTo>
                  <a:pt x="0" y="28289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7" name="SMARTPenAnnotation333"/>
          <p:cNvSpPr/>
          <p:nvPr/>
        </p:nvSpPr>
        <p:spPr>
          <a:xfrm>
            <a:off x="4220527" y="5229225"/>
            <a:ext cx="265749" cy="25718"/>
          </a:xfrm>
          <a:custGeom>
            <a:avLst/>
            <a:gdLst/>
            <a:ahLst/>
            <a:cxnLst/>
            <a:rect l="0" t="0" r="0" b="0"/>
            <a:pathLst>
              <a:path w="265749" h="25718">
                <a:moveTo>
                  <a:pt x="0" y="25717"/>
                </a:moveTo>
                <a:lnTo>
                  <a:pt x="20151" y="25717"/>
                </a:lnTo>
                <a:lnTo>
                  <a:pt x="23911" y="24765"/>
                </a:lnTo>
                <a:lnTo>
                  <a:pt x="28324" y="23178"/>
                </a:lnTo>
                <a:lnTo>
                  <a:pt x="33170" y="21166"/>
                </a:lnTo>
                <a:lnTo>
                  <a:pt x="37353" y="19825"/>
                </a:lnTo>
                <a:lnTo>
                  <a:pt x="41095" y="18932"/>
                </a:lnTo>
                <a:lnTo>
                  <a:pt x="44542" y="18336"/>
                </a:lnTo>
                <a:lnTo>
                  <a:pt x="48744" y="17939"/>
                </a:lnTo>
                <a:lnTo>
                  <a:pt x="53452" y="17674"/>
                </a:lnTo>
                <a:lnTo>
                  <a:pt x="63761" y="17380"/>
                </a:lnTo>
                <a:lnTo>
                  <a:pt x="120031" y="17149"/>
                </a:lnTo>
                <a:lnTo>
                  <a:pt x="125741" y="17147"/>
                </a:lnTo>
                <a:lnTo>
                  <a:pt x="132404" y="16194"/>
                </a:lnTo>
                <a:lnTo>
                  <a:pt x="139705" y="14606"/>
                </a:lnTo>
                <a:lnTo>
                  <a:pt x="147429" y="12594"/>
                </a:lnTo>
                <a:lnTo>
                  <a:pt x="154483" y="11253"/>
                </a:lnTo>
                <a:lnTo>
                  <a:pt x="161092" y="10360"/>
                </a:lnTo>
                <a:lnTo>
                  <a:pt x="167402" y="9764"/>
                </a:lnTo>
                <a:lnTo>
                  <a:pt x="172561" y="9367"/>
                </a:lnTo>
                <a:lnTo>
                  <a:pt x="180834" y="8925"/>
                </a:lnTo>
                <a:lnTo>
                  <a:pt x="185326" y="7855"/>
                </a:lnTo>
                <a:lnTo>
                  <a:pt x="190226" y="6189"/>
                </a:lnTo>
                <a:lnTo>
                  <a:pt x="195397" y="4126"/>
                </a:lnTo>
                <a:lnTo>
                  <a:pt x="200750" y="2751"/>
                </a:lnTo>
                <a:lnTo>
                  <a:pt x="206224" y="1833"/>
                </a:lnTo>
                <a:lnTo>
                  <a:pt x="211777" y="1222"/>
                </a:lnTo>
                <a:lnTo>
                  <a:pt x="217385" y="815"/>
                </a:lnTo>
                <a:lnTo>
                  <a:pt x="223028" y="543"/>
                </a:lnTo>
                <a:lnTo>
                  <a:pt x="237533" y="161"/>
                </a:lnTo>
                <a:lnTo>
                  <a:pt x="26574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SMARTPenAnnotation334"/>
          <p:cNvSpPr/>
          <p:nvPr/>
        </p:nvSpPr>
        <p:spPr>
          <a:xfrm>
            <a:off x="4271993" y="5332095"/>
            <a:ext cx="240000" cy="25718"/>
          </a:xfrm>
          <a:custGeom>
            <a:avLst/>
            <a:gdLst/>
            <a:ahLst/>
            <a:cxnLst/>
            <a:rect l="0" t="0" r="0" b="0"/>
            <a:pathLst>
              <a:path w="240000" h="25718">
                <a:moveTo>
                  <a:pt x="8541" y="0"/>
                </a:moveTo>
                <a:lnTo>
                  <a:pt x="0" y="0"/>
                </a:lnTo>
                <a:lnTo>
                  <a:pt x="101186" y="0"/>
                </a:lnTo>
                <a:lnTo>
                  <a:pt x="106500" y="952"/>
                </a:lnTo>
                <a:lnTo>
                  <a:pt x="111947" y="2540"/>
                </a:lnTo>
                <a:lnTo>
                  <a:pt x="117484" y="4550"/>
                </a:lnTo>
                <a:lnTo>
                  <a:pt x="123079" y="5891"/>
                </a:lnTo>
                <a:lnTo>
                  <a:pt x="128715" y="6785"/>
                </a:lnTo>
                <a:lnTo>
                  <a:pt x="134377" y="7381"/>
                </a:lnTo>
                <a:lnTo>
                  <a:pt x="140057" y="7778"/>
                </a:lnTo>
                <a:lnTo>
                  <a:pt x="145748" y="8042"/>
                </a:lnTo>
                <a:lnTo>
                  <a:pt x="151448" y="8219"/>
                </a:lnTo>
                <a:lnTo>
                  <a:pt x="157152" y="9289"/>
                </a:lnTo>
                <a:lnTo>
                  <a:pt x="162861" y="10955"/>
                </a:lnTo>
                <a:lnTo>
                  <a:pt x="168571" y="13019"/>
                </a:lnTo>
                <a:lnTo>
                  <a:pt x="174282" y="14394"/>
                </a:lnTo>
                <a:lnTo>
                  <a:pt x="179996" y="15311"/>
                </a:lnTo>
                <a:lnTo>
                  <a:pt x="185709" y="15922"/>
                </a:lnTo>
                <a:lnTo>
                  <a:pt x="191423" y="17282"/>
                </a:lnTo>
                <a:lnTo>
                  <a:pt x="197138" y="19141"/>
                </a:lnTo>
                <a:lnTo>
                  <a:pt x="202853" y="21333"/>
                </a:lnTo>
                <a:lnTo>
                  <a:pt x="208568" y="22794"/>
                </a:lnTo>
                <a:lnTo>
                  <a:pt x="214282" y="23769"/>
                </a:lnTo>
                <a:lnTo>
                  <a:pt x="219997" y="24419"/>
                </a:lnTo>
                <a:lnTo>
                  <a:pt x="224759" y="24851"/>
                </a:lnTo>
                <a:lnTo>
                  <a:pt x="228887" y="25140"/>
                </a:lnTo>
                <a:lnTo>
                  <a:pt x="239999" y="2571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9" name="SMARTPenAnnotation335"/>
          <p:cNvSpPr/>
          <p:nvPr/>
        </p:nvSpPr>
        <p:spPr>
          <a:xfrm>
            <a:off x="4674870" y="5117782"/>
            <a:ext cx="34290" cy="334329"/>
          </a:xfrm>
          <a:custGeom>
            <a:avLst/>
            <a:gdLst/>
            <a:ahLst/>
            <a:cxnLst/>
            <a:rect l="0" t="0" r="0" b="0"/>
            <a:pathLst>
              <a:path w="34290" h="334329">
                <a:moveTo>
                  <a:pt x="0" y="0"/>
                </a:moveTo>
                <a:lnTo>
                  <a:pt x="0" y="11932"/>
                </a:lnTo>
                <a:lnTo>
                  <a:pt x="952" y="14622"/>
                </a:lnTo>
                <a:lnTo>
                  <a:pt x="2540" y="17368"/>
                </a:lnTo>
                <a:lnTo>
                  <a:pt x="4550" y="20151"/>
                </a:lnTo>
                <a:lnTo>
                  <a:pt x="5891" y="22959"/>
                </a:lnTo>
                <a:lnTo>
                  <a:pt x="6785" y="25783"/>
                </a:lnTo>
                <a:lnTo>
                  <a:pt x="7778" y="32414"/>
                </a:lnTo>
                <a:lnTo>
                  <a:pt x="8219" y="41711"/>
                </a:lnTo>
                <a:lnTo>
                  <a:pt x="9289" y="46857"/>
                </a:lnTo>
                <a:lnTo>
                  <a:pt x="10955" y="52193"/>
                </a:lnTo>
                <a:lnTo>
                  <a:pt x="13018" y="57656"/>
                </a:lnTo>
                <a:lnTo>
                  <a:pt x="14394" y="63202"/>
                </a:lnTo>
                <a:lnTo>
                  <a:pt x="15311" y="68805"/>
                </a:lnTo>
                <a:lnTo>
                  <a:pt x="15922" y="74445"/>
                </a:lnTo>
                <a:lnTo>
                  <a:pt x="16329" y="81063"/>
                </a:lnTo>
                <a:lnTo>
                  <a:pt x="16782" y="96036"/>
                </a:lnTo>
                <a:lnTo>
                  <a:pt x="17124" y="148515"/>
                </a:lnTo>
                <a:lnTo>
                  <a:pt x="17142" y="188962"/>
                </a:lnTo>
                <a:lnTo>
                  <a:pt x="16190" y="196460"/>
                </a:lnTo>
                <a:lnTo>
                  <a:pt x="14603" y="203363"/>
                </a:lnTo>
                <a:lnTo>
                  <a:pt x="12593" y="209871"/>
                </a:lnTo>
                <a:lnTo>
                  <a:pt x="11252" y="217066"/>
                </a:lnTo>
                <a:lnTo>
                  <a:pt x="10359" y="224721"/>
                </a:lnTo>
                <a:lnTo>
                  <a:pt x="9763" y="232681"/>
                </a:lnTo>
                <a:lnTo>
                  <a:pt x="9366" y="239894"/>
                </a:lnTo>
                <a:lnTo>
                  <a:pt x="8925" y="252987"/>
                </a:lnTo>
                <a:lnTo>
                  <a:pt x="8677" y="271068"/>
                </a:lnTo>
                <a:lnTo>
                  <a:pt x="9594" y="276915"/>
                </a:lnTo>
                <a:lnTo>
                  <a:pt x="11158" y="282717"/>
                </a:lnTo>
                <a:lnTo>
                  <a:pt x="13154" y="288491"/>
                </a:lnTo>
                <a:lnTo>
                  <a:pt x="14484" y="293292"/>
                </a:lnTo>
                <a:lnTo>
                  <a:pt x="15371" y="297445"/>
                </a:lnTo>
                <a:lnTo>
                  <a:pt x="16356" y="305554"/>
                </a:lnTo>
                <a:lnTo>
                  <a:pt x="16794" y="315507"/>
                </a:lnTo>
                <a:lnTo>
                  <a:pt x="17863" y="318923"/>
                </a:lnTo>
                <a:lnTo>
                  <a:pt x="19529" y="321200"/>
                </a:lnTo>
                <a:lnTo>
                  <a:pt x="21592" y="322718"/>
                </a:lnTo>
                <a:lnTo>
                  <a:pt x="22967" y="324683"/>
                </a:lnTo>
                <a:lnTo>
                  <a:pt x="23884" y="326945"/>
                </a:lnTo>
                <a:lnTo>
                  <a:pt x="25355" y="332869"/>
                </a:lnTo>
                <a:lnTo>
                  <a:pt x="26428" y="333355"/>
                </a:lnTo>
                <a:lnTo>
                  <a:pt x="28096" y="333680"/>
                </a:lnTo>
                <a:lnTo>
                  <a:pt x="34289" y="33432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" name="SMARTPenAnnotation336"/>
          <p:cNvSpPr/>
          <p:nvPr/>
        </p:nvSpPr>
        <p:spPr>
          <a:xfrm>
            <a:off x="4812029" y="5092183"/>
            <a:ext cx="402909" cy="334209"/>
          </a:xfrm>
          <a:custGeom>
            <a:avLst/>
            <a:gdLst/>
            <a:ahLst/>
            <a:cxnLst/>
            <a:rect l="0" t="0" r="0" b="0"/>
            <a:pathLst>
              <a:path w="402909" h="334209">
                <a:moveTo>
                  <a:pt x="0" y="94179"/>
                </a:moveTo>
                <a:lnTo>
                  <a:pt x="0" y="89629"/>
                </a:lnTo>
                <a:lnTo>
                  <a:pt x="953" y="88287"/>
                </a:lnTo>
                <a:lnTo>
                  <a:pt x="2541" y="87394"/>
                </a:lnTo>
                <a:lnTo>
                  <a:pt x="4551" y="86798"/>
                </a:lnTo>
                <a:lnTo>
                  <a:pt x="5892" y="85449"/>
                </a:lnTo>
                <a:lnTo>
                  <a:pt x="6786" y="83596"/>
                </a:lnTo>
                <a:lnTo>
                  <a:pt x="7382" y="81409"/>
                </a:lnTo>
                <a:lnTo>
                  <a:pt x="10584" y="76439"/>
                </a:lnTo>
                <a:lnTo>
                  <a:pt x="17742" y="68285"/>
                </a:lnTo>
                <a:lnTo>
                  <a:pt x="25895" y="59837"/>
                </a:lnTo>
                <a:lnTo>
                  <a:pt x="32464" y="54151"/>
                </a:lnTo>
                <a:lnTo>
                  <a:pt x="41734" y="48449"/>
                </a:lnTo>
                <a:lnTo>
                  <a:pt x="49664" y="40200"/>
                </a:lnTo>
                <a:lnTo>
                  <a:pt x="53112" y="35333"/>
                </a:lnTo>
                <a:lnTo>
                  <a:pt x="64563" y="27385"/>
                </a:lnTo>
                <a:lnTo>
                  <a:pt x="90647" y="14522"/>
                </a:lnTo>
                <a:lnTo>
                  <a:pt x="102518" y="11151"/>
                </a:lnTo>
                <a:lnTo>
                  <a:pt x="114144" y="8700"/>
                </a:lnTo>
                <a:lnTo>
                  <a:pt x="125661" y="4436"/>
                </a:lnTo>
                <a:lnTo>
                  <a:pt x="137130" y="1906"/>
                </a:lnTo>
                <a:lnTo>
                  <a:pt x="148577" y="781"/>
                </a:lnTo>
                <a:lnTo>
                  <a:pt x="160014" y="282"/>
                </a:lnTo>
                <a:lnTo>
                  <a:pt x="177164" y="0"/>
                </a:lnTo>
                <a:lnTo>
                  <a:pt x="180974" y="913"/>
                </a:lnTo>
                <a:lnTo>
                  <a:pt x="183515" y="2474"/>
                </a:lnTo>
                <a:lnTo>
                  <a:pt x="185208" y="4468"/>
                </a:lnTo>
                <a:lnTo>
                  <a:pt x="196693" y="11824"/>
                </a:lnTo>
                <a:lnTo>
                  <a:pt x="199709" y="14510"/>
                </a:lnTo>
                <a:lnTo>
                  <a:pt x="201720" y="17254"/>
                </a:lnTo>
                <a:lnTo>
                  <a:pt x="209497" y="33052"/>
                </a:lnTo>
                <a:lnTo>
                  <a:pt x="211103" y="38188"/>
                </a:lnTo>
                <a:lnTo>
                  <a:pt x="212172" y="43517"/>
                </a:lnTo>
                <a:lnTo>
                  <a:pt x="212886" y="48974"/>
                </a:lnTo>
                <a:lnTo>
                  <a:pt x="212410" y="55470"/>
                </a:lnTo>
                <a:lnTo>
                  <a:pt x="211139" y="62658"/>
                </a:lnTo>
                <a:lnTo>
                  <a:pt x="209339" y="70308"/>
                </a:lnTo>
                <a:lnTo>
                  <a:pt x="208140" y="78265"/>
                </a:lnTo>
                <a:lnTo>
                  <a:pt x="207340" y="86427"/>
                </a:lnTo>
                <a:lnTo>
                  <a:pt x="206807" y="94726"/>
                </a:lnTo>
                <a:lnTo>
                  <a:pt x="205499" y="103116"/>
                </a:lnTo>
                <a:lnTo>
                  <a:pt x="203674" y="111567"/>
                </a:lnTo>
                <a:lnTo>
                  <a:pt x="201506" y="120059"/>
                </a:lnTo>
                <a:lnTo>
                  <a:pt x="198155" y="128577"/>
                </a:lnTo>
                <a:lnTo>
                  <a:pt x="194016" y="137114"/>
                </a:lnTo>
                <a:lnTo>
                  <a:pt x="189352" y="145662"/>
                </a:lnTo>
                <a:lnTo>
                  <a:pt x="184337" y="154218"/>
                </a:lnTo>
                <a:lnTo>
                  <a:pt x="173685" y="171346"/>
                </a:lnTo>
                <a:lnTo>
                  <a:pt x="168178" y="180866"/>
                </a:lnTo>
                <a:lnTo>
                  <a:pt x="156978" y="201604"/>
                </a:lnTo>
                <a:lnTo>
                  <a:pt x="151325" y="211516"/>
                </a:lnTo>
                <a:lnTo>
                  <a:pt x="145651" y="220981"/>
                </a:lnTo>
                <a:lnTo>
                  <a:pt x="134267" y="239118"/>
                </a:lnTo>
                <a:lnTo>
                  <a:pt x="122857" y="256704"/>
                </a:lnTo>
                <a:lnTo>
                  <a:pt x="118100" y="264441"/>
                </a:lnTo>
                <a:lnTo>
                  <a:pt x="113976" y="271505"/>
                </a:lnTo>
                <a:lnTo>
                  <a:pt x="110274" y="278119"/>
                </a:lnTo>
                <a:lnTo>
                  <a:pt x="105901" y="284433"/>
                </a:lnTo>
                <a:lnTo>
                  <a:pt x="101081" y="290548"/>
                </a:lnTo>
                <a:lnTo>
                  <a:pt x="95962" y="296529"/>
                </a:lnTo>
                <a:lnTo>
                  <a:pt x="87735" y="305715"/>
                </a:lnTo>
                <a:lnTo>
                  <a:pt x="80904" y="312973"/>
                </a:lnTo>
                <a:lnTo>
                  <a:pt x="74692" y="319373"/>
                </a:lnTo>
                <a:lnTo>
                  <a:pt x="72655" y="322414"/>
                </a:lnTo>
                <a:lnTo>
                  <a:pt x="69117" y="332467"/>
                </a:lnTo>
                <a:lnTo>
                  <a:pt x="68585" y="334196"/>
                </a:lnTo>
                <a:lnTo>
                  <a:pt x="80513" y="334208"/>
                </a:lnTo>
                <a:lnTo>
                  <a:pt x="83202" y="333256"/>
                </a:lnTo>
                <a:lnTo>
                  <a:pt x="91539" y="328317"/>
                </a:lnTo>
                <a:lnTo>
                  <a:pt x="97200" y="326828"/>
                </a:lnTo>
                <a:lnTo>
                  <a:pt x="105430" y="326166"/>
                </a:lnTo>
                <a:lnTo>
                  <a:pt x="116391" y="324920"/>
                </a:lnTo>
                <a:lnTo>
                  <a:pt x="123314" y="323254"/>
                </a:lnTo>
                <a:lnTo>
                  <a:pt x="130787" y="321190"/>
                </a:lnTo>
                <a:lnTo>
                  <a:pt x="137674" y="319815"/>
                </a:lnTo>
                <a:lnTo>
                  <a:pt x="144171" y="318898"/>
                </a:lnTo>
                <a:lnTo>
                  <a:pt x="156468" y="316927"/>
                </a:lnTo>
                <a:lnTo>
                  <a:pt x="168284" y="312876"/>
                </a:lnTo>
                <a:lnTo>
                  <a:pt x="190198" y="305240"/>
                </a:lnTo>
                <a:lnTo>
                  <a:pt x="198236" y="303466"/>
                </a:lnTo>
                <a:lnTo>
                  <a:pt x="206453" y="302284"/>
                </a:lnTo>
                <a:lnTo>
                  <a:pt x="214788" y="301495"/>
                </a:lnTo>
                <a:lnTo>
                  <a:pt x="222249" y="300970"/>
                </a:lnTo>
                <a:lnTo>
                  <a:pt x="229129" y="300619"/>
                </a:lnTo>
                <a:lnTo>
                  <a:pt x="235620" y="300386"/>
                </a:lnTo>
                <a:lnTo>
                  <a:pt x="242805" y="299278"/>
                </a:lnTo>
                <a:lnTo>
                  <a:pt x="250453" y="297587"/>
                </a:lnTo>
                <a:lnTo>
                  <a:pt x="258409" y="295507"/>
                </a:lnTo>
                <a:lnTo>
                  <a:pt x="266571" y="294120"/>
                </a:lnTo>
                <a:lnTo>
                  <a:pt x="274869" y="293196"/>
                </a:lnTo>
                <a:lnTo>
                  <a:pt x="283259" y="292579"/>
                </a:lnTo>
                <a:lnTo>
                  <a:pt x="290757" y="292168"/>
                </a:lnTo>
                <a:lnTo>
                  <a:pt x="304168" y="291712"/>
                </a:lnTo>
                <a:lnTo>
                  <a:pt x="331579" y="291395"/>
                </a:lnTo>
                <a:lnTo>
                  <a:pt x="402908" y="29134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1" name="SMARTPenAnnotation337"/>
          <p:cNvSpPr/>
          <p:nvPr/>
        </p:nvSpPr>
        <p:spPr>
          <a:xfrm>
            <a:off x="1443037" y="4929693"/>
            <a:ext cx="4029066" cy="925305"/>
          </a:xfrm>
          <a:custGeom>
            <a:avLst/>
            <a:gdLst/>
            <a:ahLst/>
            <a:cxnLst/>
            <a:rect l="0" t="0" r="0" b="0"/>
            <a:pathLst>
              <a:path w="4029066" h="925305">
                <a:moveTo>
                  <a:pt x="3934778" y="50929"/>
                </a:moveTo>
                <a:lnTo>
                  <a:pt x="3930227" y="46379"/>
                </a:lnTo>
                <a:lnTo>
                  <a:pt x="3927934" y="45038"/>
                </a:lnTo>
                <a:lnTo>
                  <a:pt x="3919177" y="42710"/>
                </a:lnTo>
                <a:lnTo>
                  <a:pt x="3905836" y="42388"/>
                </a:lnTo>
                <a:lnTo>
                  <a:pt x="3903101" y="41425"/>
                </a:lnTo>
                <a:lnTo>
                  <a:pt x="3897521" y="37815"/>
                </a:lnTo>
                <a:lnTo>
                  <a:pt x="3889327" y="35576"/>
                </a:lnTo>
                <a:lnTo>
                  <a:pt x="3769354" y="33784"/>
                </a:lnTo>
                <a:lnTo>
                  <a:pt x="3668157" y="32832"/>
                </a:lnTo>
                <a:lnTo>
                  <a:pt x="3622457" y="26006"/>
                </a:lnTo>
                <a:lnTo>
                  <a:pt x="3503645" y="25216"/>
                </a:lnTo>
                <a:lnTo>
                  <a:pt x="3161555" y="25211"/>
                </a:lnTo>
                <a:lnTo>
                  <a:pt x="3038337" y="41327"/>
                </a:lnTo>
                <a:lnTo>
                  <a:pt x="2916451" y="42339"/>
                </a:lnTo>
                <a:lnTo>
                  <a:pt x="2556157" y="42357"/>
                </a:lnTo>
                <a:lnTo>
                  <a:pt x="2436222" y="50576"/>
                </a:lnTo>
                <a:lnTo>
                  <a:pt x="2323100" y="57701"/>
                </a:lnTo>
                <a:lnTo>
                  <a:pt x="2208845" y="65323"/>
                </a:lnTo>
                <a:lnTo>
                  <a:pt x="2094547" y="72518"/>
                </a:lnTo>
                <a:lnTo>
                  <a:pt x="1980247" y="83271"/>
                </a:lnTo>
                <a:lnTo>
                  <a:pt x="1858170" y="86095"/>
                </a:lnTo>
                <a:lnTo>
                  <a:pt x="1743106" y="93436"/>
                </a:lnTo>
                <a:lnTo>
                  <a:pt x="1564244" y="93789"/>
                </a:lnTo>
                <a:lnTo>
                  <a:pt x="1442014" y="101835"/>
                </a:lnTo>
                <a:lnTo>
                  <a:pt x="1168718" y="102364"/>
                </a:lnTo>
                <a:lnTo>
                  <a:pt x="1054417" y="110407"/>
                </a:lnTo>
                <a:lnTo>
                  <a:pt x="932615" y="113463"/>
                </a:lnTo>
                <a:lnTo>
                  <a:pt x="813811" y="119352"/>
                </a:lnTo>
                <a:lnTo>
                  <a:pt x="678883" y="119506"/>
                </a:lnTo>
                <a:lnTo>
                  <a:pt x="548692" y="134710"/>
                </a:lnTo>
                <a:lnTo>
                  <a:pt x="516905" y="138618"/>
                </a:lnTo>
                <a:lnTo>
                  <a:pt x="408518" y="165263"/>
                </a:lnTo>
                <a:lnTo>
                  <a:pt x="326503" y="185550"/>
                </a:lnTo>
                <a:lnTo>
                  <a:pt x="277100" y="194598"/>
                </a:lnTo>
                <a:lnTo>
                  <a:pt x="213229" y="216695"/>
                </a:lnTo>
                <a:lnTo>
                  <a:pt x="141683" y="250602"/>
                </a:lnTo>
                <a:lnTo>
                  <a:pt x="105874" y="275449"/>
                </a:lnTo>
                <a:lnTo>
                  <a:pt x="96903" y="284383"/>
                </a:lnTo>
                <a:lnTo>
                  <a:pt x="74462" y="311225"/>
                </a:lnTo>
                <a:lnTo>
                  <a:pt x="57548" y="339571"/>
                </a:lnTo>
                <a:lnTo>
                  <a:pt x="40040" y="381211"/>
                </a:lnTo>
                <a:lnTo>
                  <a:pt x="31443" y="403743"/>
                </a:lnTo>
                <a:lnTo>
                  <a:pt x="27414" y="428517"/>
                </a:lnTo>
                <a:lnTo>
                  <a:pt x="20161" y="462487"/>
                </a:lnTo>
                <a:lnTo>
                  <a:pt x="17086" y="488150"/>
                </a:lnTo>
                <a:lnTo>
                  <a:pt x="11518" y="513851"/>
                </a:lnTo>
                <a:lnTo>
                  <a:pt x="9445" y="539564"/>
                </a:lnTo>
                <a:lnTo>
                  <a:pt x="8831" y="565280"/>
                </a:lnTo>
                <a:lnTo>
                  <a:pt x="7697" y="590997"/>
                </a:lnTo>
                <a:lnTo>
                  <a:pt x="2704" y="616714"/>
                </a:lnTo>
                <a:lnTo>
                  <a:pt x="801" y="642432"/>
                </a:lnTo>
                <a:lnTo>
                  <a:pt x="237" y="667197"/>
                </a:lnTo>
                <a:lnTo>
                  <a:pt x="0" y="836594"/>
                </a:lnTo>
                <a:lnTo>
                  <a:pt x="952" y="841406"/>
                </a:lnTo>
                <a:lnTo>
                  <a:pt x="6785" y="855972"/>
                </a:lnTo>
                <a:lnTo>
                  <a:pt x="7381" y="859087"/>
                </a:lnTo>
                <a:lnTo>
                  <a:pt x="10583" y="865088"/>
                </a:lnTo>
                <a:lnTo>
                  <a:pt x="28693" y="885306"/>
                </a:lnTo>
                <a:lnTo>
                  <a:pt x="31511" y="887215"/>
                </a:lnTo>
                <a:lnTo>
                  <a:pt x="54476" y="897543"/>
                </a:lnTo>
                <a:lnTo>
                  <a:pt x="61676" y="902817"/>
                </a:lnTo>
                <a:lnTo>
                  <a:pt x="65882" y="904604"/>
                </a:lnTo>
                <a:lnTo>
                  <a:pt x="75636" y="906591"/>
                </a:lnTo>
                <a:lnTo>
                  <a:pt x="97420" y="908818"/>
                </a:lnTo>
                <a:lnTo>
                  <a:pt x="120067" y="914902"/>
                </a:lnTo>
                <a:lnTo>
                  <a:pt x="240049" y="923533"/>
                </a:lnTo>
                <a:lnTo>
                  <a:pt x="357287" y="925304"/>
                </a:lnTo>
                <a:lnTo>
                  <a:pt x="402927" y="922780"/>
                </a:lnTo>
                <a:lnTo>
                  <a:pt x="524589" y="909476"/>
                </a:lnTo>
                <a:lnTo>
                  <a:pt x="648770" y="895443"/>
                </a:lnTo>
                <a:lnTo>
                  <a:pt x="769742" y="880624"/>
                </a:lnTo>
                <a:lnTo>
                  <a:pt x="893533" y="874152"/>
                </a:lnTo>
                <a:lnTo>
                  <a:pt x="1530449" y="873889"/>
                </a:lnTo>
                <a:lnTo>
                  <a:pt x="1655209" y="866111"/>
                </a:lnTo>
                <a:lnTo>
                  <a:pt x="1771011" y="859495"/>
                </a:lnTo>
                <a:lnTo>
                  <a:pt x="1896858" y="856905"/>
                </a:lnTo>
                <a:lnTo>
                  <a:pt x="2012203" y="849973"/>
                </a:lnTo>
                <a:lnTo>
                  <a:pt x="2157498" y="840464"/>
                </a:lnTo>
                <a:lnTo>
                  <a:pt x="2268788" y="833783"/>
                </a:lnTo>
                <a:lnTo>
                  <a:pt x="2411588" y="823753"/>
                </a:lnTo>
                <a:lnTo>
                  <a:pt x="2536825" y="821578"/>
                </a:lnTo>
                <a:lnTo>
                  <a:pt x="2657438" y="814416"/>
                </a:lnTo>
                <a:lnTo>
                  <a:pt x="2828925" y="813891"/>
                </a:lnTo>
                <a:lnTo>
                  <a:pt x="2942096" y="806104"/>
                </a:lnTo>
                <a:lnTo>
                  <a:pt x="3064862" y="805340"/>
                </a:lnTo>
                <a:lnTo>
                  <a:pt x="3207423" y="805310"/>
                </a:lnTo>
                <a:lnTo>
                  <a:pt x="3325958" y="813352"/>
                </a:lnTo>
                <a:lnTo>
                  <a:pt x="3366401" y="816265"/>
                </a:lnTo>
                <a:lnTo>
                  <a:pt x="3444130" y="821911"/>
                </a:lnTo>
                <a:lnTo>
                  <a:pt x="3479838" y="824833"/>
                </a:lnTo>
                <a:lnTo>
                  <a:pt x="3537507" y="830211"/>
                </a:lnTo>
                <a:lnTo>
                  <a:pt x="3659563" y="831020"/>
                </a:lnTo>
                <a:lnTo>
                  <a:pt x="3686863" y="830072"/>
                </a:lnTo>
                <a:lnTo>
                  <a:pt x="3798882" y="809715"/>
                </a:lnTo>
                <a:lnTo>
                  <a:pt x="3819159" y="802064"/>
                </a:lnTo>
                <a:lnTo>
                  <a:pt x="3848016" y="785053"/>
                </a:lnTo>
                <a:lnTo>
                  <a:pt x="3883700" y="760059"/>
                </a:lnTo>
                <a:lnTo>
                  <a:pt x="3900594" y="747134"/>
                </a:lnTo>
                <a:lnTo>
                  <a:pt x="3928124" y="730303"/>
                </a:lnTo>
                <a:lnTo>
                  <a:pt x="3940320" y="716622"/>
                </a:lnTo>
                <a:lnTo>
                  <a:pt x="3954623" y="705160"/>
                </a:lnTo>
                <a:lnTo>
                  <a:pt x="3965317" y="690122"/>
                </a:lnTo>
                <a:lnTo>
                  <a:pt x="3980380" y="662317"/>
                </a:lnTo>
                <a:lnTo>
                  <a:pt x="3994770" y="636384"/>
                </a:lnTo>
                <a:lnTo>
                  <a:pt x="4003353" y="623495"/>
                </a:lnTo>
                <a:lnTo>
                  <a:pt x="4011929" y="605071"/>
                </a:lnTo>
                <a:lnTo>
                  <a:pt x="4016692" y="590584"/>
                </a:lnTo>
                <a:lnTo>
                  <a:pt x="4022290" y="565762"/>
                </a:lnTo>
                <a:lnTo>
                  <a:pt x="4026060" y="554064"/>
                </a:lnTo>
                <a:lnTo>
                  <a:pt x="4028480" y="528492"/>
                </a:lnTo>
                <a:lnTo>
                  <a:pt x="4028899" y="504532"/>
                </a:lnTo>
                <a:lnTo>
                  <a:pt x="4029065" y="445221"/>
                </a:lnTo>
                <a:lnTo>
                  <a:pt x="4024521" y="419534"/>
                </a:lnTo>
                <a:lnTo>
                  <a:pt x="4020344" y="385254"/>
                </a:lnTo>
                <a:lnTo>
                  <a:pt x="4014846" y="358586"/>
                </a:lnTo>
                <a:lnTo>
                  <a:pt x="4013226" y="337843"/>
                </a:lnTo>
                <a:lnTo>
                  <a:pt x="4007764" y="309296"/>
                </a:lnTo>
                <a:lnTo>
                  <a:pt x="4004663" y="282740"/>
                </a:lnTo>
                <a:lnTo>
                  <a:pt x="4001398" y="262859"/>
                </a:lnTo>
                <a:lnTo>
                  <a:pt x="3997724" y="242275"/>
                </a:lnTo>
                <a:lnTo>
                  <a:pt x="3994703" y="213669"/>
                </a:lnTo>
                <a:lnTo>
                  <a:pt x="3990621" y="192473"/>
                </a:lnTo>
                <a:lnTo>
                  <a:pt x="3988172" y="170352"/>
                </a:lnTo>
                <a:lnTo>
                  <a:pt x="3986131" y="148774"/>
                </a:lnTo>
                <a:lnTo>
                  <a:pt x="3980579" y="120560"/>
                </a:lnTo>
                <a:lnTo>
                  <a:pt x="3977558" y="95056"/>
                </a:lnTo>
                <a:lnTo>
                  <a:pt x="3968487" y="68888"/>
                </a:lnTo>
                <a:lnTo>
                  <a:pt x="3964047" y="57006"/>
                </a:lnTo>
                <a:lnTo>
                  <a:pt x="3960595" y="40559"/>
                </a:lnTo>
                <a:lnTo>
                  <a:pt x="3953918" y="25985"/>
                </a:lnTo>
                <a:lnTo>
                  <a:pt x="3953252" y="22870"/>
                </a:lnTo>
                <a:lnTo>
                  <a:pt x="3949974" y="16868"/>
                </a:lnTo>
                <a:lnTo>
                  <a:pt x="3947766" y="13935"/>
                </a:lnTo>
                <a:lnTo>
                  <a:pt x="3945313" y="8135"/>
                </a:lnTo>
                <a:lnTo>
                  <a:pt x="3944658" y="5254"/>
                </a:lnTo>
                <a:lnTo>
                  <a:pt x="3943270" y="3334"/>
                </a:lnTo>
                <a:lnTo>
                  <a:pt x="3941392" y="2054"/>
                </a:lnTo>
                <a:lnTo>
                  <a:pt x="3936084" y="0"/>
                </a:lnTo>
                <a:lnTo>
                  <a:pt x="3935649" y="784"/>
                </a:lnTo>
                <a:lnTo>
                  <a:pt x="3934778" y="806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x</a:t>
            </a:r>
            <a:r>
              <a:rPr lang="en-US" baseline="30000" dirty="0" smtClean="0"/>
              <a:t>2</a:t>
            </a:r>
            <a:r>
              <a:rPr lang="en-US" dirty="0" smtClean="0"/>
              <a:t>-6x+9=0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MARTPenAnnotation205"/>
          <p:cNvSpPr/>
          <p:nvPr/>
        </p:nvSpPr>
        <p:spPr>
          <a:xfrm>
            <a:off x="585787" y="1303642"/>
            <a:ext cx="480061" cy="247853"/>
          </a:xfrm>
          <a:custGeom>
            <a:avLst/>
            <a:gdLst/>
            <a:ahLst/>
            <a:cxnLst/>
            <a:rect l="0" t="0" r="0" b="0"/>
            <a:pathLst>
              <a:path w="480061" h="247853">
                <a:moveTo>
                  <a:pt x="0" y="85102"/>
                </a:moveTo>
                <a:lnTo>
                  <a:pt x="0" y="92483"/>
                </a:lnTo>
                <a:lnTo>
                  <a:pt x="4551" y="97873"/>
                </a:lnTo>
                <a:lnTo>
                  <a:pt x="5891" y="100283"/>
                </a:lnTo>
                <a:lnTo>
                  <a:pt x="7381" y="105502"/>
                </a:lnTo>
                <a:lnTo>
                  <a:pt x="9683" y="108227"/>
                </a:lnTo>
                <a:lnTo>
                  <a:pt x="17321" y="113795"/>
                </a:lnTo>
                <a:lnTo>
                  <a:pt x="21072" y="117566"/>
                </a:lnTo>
                <a:lnTo>
                  <a:pt x="24526" y="121985"/>
                </a:lnTo>
                <a:lnTo>
                  <a:pt x="27780" y="126836"/>
                </a:lnTo>
                <a:lnTo>
                  <a:pt x="29950" y="131975"/>
                </a:lnTo>
                <a:lnTo>
                  <a:pt x="31397" y="137306"/>
                </a:lnTo>
                <a:lnTo>
                  <a:pt x="32361" y="142765"/>
                </a:lnTo>
                <a:lnTo>
                  <a:pt x="33957" y="148309"/>
                </a:lnTo>
                <a:lnTo>
                  <a:pt x="35973" y="153910"/>
                </a:lnTo>
                <a:lnTo>
                  <a:pt x="38269" y="159549"/>
                </a:lnTo>
                <a:lnTo>
                  <a:pt x="40753" y="166166"/>
                </a:lnTo>
                <a:lnTo>
                  <a:pt x="46052" y="181138"/>
                </a:lnTo>
                <a:lnTo>
                  <a:pt x="48799" y="188179"/>
                </a:lnTo>
                <a:lnTo>
                  <a:pt x="51583" y="194778"/>
                </a:lnTo>
                <a:lnTo>
                  <a:pt x="54391" y="201082"/>
                </a:lnTo>
                <a:lnTo>
                  <a:pt x="57216" y="206237"/>
                </a:lnTo>
                <a:lnTo>
                  <a:pt x="60051" y="210626"/>
                </a:lnTo>
                <a:lnTo>
                  <a:pt x="62894" y="214505"/>
                </a:lnTo>
                <a:lnTo>
                  <a:pt x="64789" y="218996"/>
                </a:lnTo>
                <a:lnTo>
                  <a:pt x="66053" y="223895"/>
                </a:lnTo>
                <a:lnTo>
                  <a:pt x="68081" y="236343"/>
                </a:lnTo>
                <a:lnTo>
                  <a:pt x="70898" y="240586"/>
                </a:lnTo>
                <a:lnTo>
                  <a:pt x="77044" y="247852"/>
                </a:lnTo>
                <a:lnTo>
                  <a:pt x="77143" y="240588"/>
                </a:lnTo>
                <a:lnTo>
                  <a:pt x="77150" y="235206"/>
                </a:lnTo>
                <a:lnTo>
                  <a:pt x="74611" y="227698"/>
                </a:lnTo>
                <a:lnTo>
                  <a:pt x="72601" y="223029"/>
                </a:lnTo>
                <a:lnTo>
                  <a:pt x="71261" y="218011"/>
                </a:lnTo>
                <a:lnTo>
                  <a:pt x="70367" y="212760"/>
                </a:lnTo>
                <a:lnTo>
                  <a:pt x="69771" y="207355"/>
                </a:lnTo>
                <a:lnTo>
                  <a:pt x="69374" y="201847"/>
                </a:lnTo>
                <a:lnTo>
                  <a:pt x="69109" y="196270"/>
                </a:lnTo>
                <a:lnTo>
                  <a:pt x="68815" y="184040"/>
                </a:lnTo>
                <a:lnTo>
                  <a:pt x="68684" y="169080"/>
                </a:lnTo>
                <a:lnTo>
                  <a:pt x="69602" y="161090"/>
                </a:lnTo>
                <a:lnTo>
                  <a:pt x="71166" y="152906"/>
                </a:lnTo>
                <a:lnTo>
                  <a:pt x="73162" y="144592"/>
                </a:lnTo>
                <a:lnTo>
                  <a:pt x="75444" y="137145"/>
                </a:lnTo>
                <a:lnTo>
                  <a:pt x="77919" y="130275"/>
                </a:lnTo>
                <a:lnTo>
                  <a:pt x="80521" y="123790"/>
                </a:lnTo>
                <a:lnTo>
                  <a:pt x="85952" y="108964"/>
                </a:lnTo>
                <a:lnTo>
                  <a:pt x="88734" y="101011"/>
                </a:lnTo>
                <a:lnTo>
                  <a:pt x="92493" y="93803"/>
                </a:lnTo>
                <a:lnTo>
                  <a:pt x="96905" y="87093"/>
                </a:lnTo>
                <a:lnTo>
                  <a:pt x="101751" y="80714"/>
                </a:lnTo>
                <a:lnTo>
                  <a:pt x="105934" y="74557"/>
                </a:lnTo>
                <a:lnTo>
                  <a:pt x="109675" y="68547"/>
                </a:lnTo>
                <a:lnTo>
                  <a:pt x="113122" y="62636"/>
                </a:lnTo>
                <a:lnTo>
                  <a:pt x="116372" y="57742"/>
                </a:lnTo>
                <a:lnTo>
                  <a:pt x="119491" y="53527"/>
                </a:lnTo>
                <a:lnTo>
                  <a:pt x="122523" y="49765"/>
                </a:lnTo>
                <a:lnTo>
                  <a:pt x="126450" y="45352"/>
                </a:lnTo>
                <a:lnTo>
                  <a:pt x="135892" y="35368"/>
                </a:lnTo>
                <a:lnTo>
                  <a:pt x="141077" y="30991"/>
                </a:lnTo>
                <a:lnTo>
                  <a:pt x="151918" y="23588"/>
                </a:lnTo>
                <a:lnTo>
                  <a:pt x="163087" y="19663"/>
                </a:lnTo>
                <a:lnTo>
                  <a:pt x="177544" y="17453"/>
                </a:lnTo>
                <a:lnTo>
                  <a:pt x="181228" y="17143"/>
                </a:lnTo>
                <a:lnTo>
                  <a:pt x="190401" y="19338"/>
                </a:lnTo>
                <a:lnTo>
                  <a:pt x="199875" y="23489"/>
                </a:lnTo>
                <a:lnTo>
                  <a:pt x="211516" y="31181"/>
                </a:lnTo>
                <a:lnTo>
                  <a:pt x="221325" y="36690"/>
                </a:lnTo>
                <a:lnTo>
                  <a:pt x="226607" y="40445"/>
                </a:lnTo>
                <a:lnTo>
                  <a:pt x="232034" y="44853"/>
                </a:lnTo>
                <a:lnTo>
                  <a:pt x="237557" y="49697"/>
                </a:lnTo>
                <a:lnTo>
                  <a:pt x="241239" y="54831"/>
                </a:lnTo>
                <a:lnTo>
                  <a:pt x="243693" y="60159"/>
                </a:lnTo>
                <a:lnTo>
                  <a:pt x="245330" y="65616"/>
                </a:lnTo>
                <a:lnTo>
                  <a:pt x="247373" y="71159"/>
                </a:lnTo>
                <a:lnTo>
                  <a:pt x="249688" y="76759"/>
                </a:lnTo>
                <a:lnTo>
                  <a:pt x="252184" y="82398"/>
                </a:lnTo>
                <a:lnTo>
                  <a:pt x="257497" y="93743"/>
                </a:lnTo>
                <a:lnTo>
                  <a:pt x="260247" y="99435"/>
                </a:lnTo>
                <a:lnTo>
                  <a:pt x="262080" y="105135"/>
                </a:lnTo>
                <a:lnTo>
                  <a:pt x="263303" y="110840"/>
                </a:lnTo>
                <a:lnTo>
                  <a:pt x="264118" y="116548"/>
                </a:lnTo>
                <a:lnTo>
                  <a:pt x="264661" y="121306"/>
                </a:lnTo>
                <a:lnTo>
                  <a:pt x="265023" y="125431"/>
                </a:lnTo>
                <a:lnTo>
                  <a:pt x="265264" y="129133"/>
                </a:lnTo>
                <a:lnTo>
                  <a:pt x="266378" y="133506"/>
                </a:lnTo>
                <a:lnTo>
                  <a:pt x="268073" y="138327"/>
                </a:lnTo>
                <a:lnTo>
                  <a:pt x="270155" y="143445"/>
                </a:lnTo>
                <a:lnTo>
                  <a:pt x="270591" y="147810"/>
                </a:lnTo>
                <a:lnTo>
                  <a:pt x="269929" y="151673"/>
                </a:lnTo>
                <a:lnTo>
                  <a:pt x="268535" y="155200"/>
                </a:lnTo>
                <a:lnTo>
                  <a:pt x="268558" y="158504"/>
                </a:lnTo>
                <a:lnTo>
                  <a:pt x="269526" y="161659"/>
                </a:lnTo>
                <a:lnTo>
                  <a:pt x="273373" y="169017"/>
                </a:lnTo>
                <a:lnTo>
                  <a:pt x="274133" y="176361"/>
                </a:lnTo>
                <a:lnTo>
                  <a:pt x="274295" y="179000"/>
                </a:lnTo>
                <a:lnTo>
                  <a:pt x="274313" y="174731"/>
                </a:lnTo>
                <a:lnTo>
                  <a:pt x="273363" y="172477"/>
                </a:lnTo>
                <a:lnTo>
                  <a:pt x="268427" y="164755"/>
                </a:lnTo>
                <a:lnTo>
                  <a:pt x="266938" y="159239"/>
                </a:lnTo>
                <a:lnTo>
                  <a:pt x="266541" y="155482"/>
                </a:lnTo>
                <a:lnTo>
                  <a:pt x="266277" y="151072"/>
                </a:lnTo>
                <a:lnTo>
                  <a:pt x="265983" y="141092"/>
                </a:lnTo>
                <a:lnTo>
                  <a:pt x="265778" y="113525"/>
                </a:lnTo>
                <a:lnTo>
                  <a:pt x="267673" y="106908"/>
                </a:lnTo>
                <a:lnTo>
                  <a:pt x="270841" y="99640"/>
                </a:lnTo>
                <a:lnTo>
                  <a:pt x="274858" y="91936"/>
                </a:lnTo>
                <a:lnTo>
                  <a:pt x="278489" y="83943"/>
                </a:lnTo>
                <a:lnTo>
                  <a:pt x="281862" y="75757"/>
                </a:lnTo>
                <a:lnTo>
                  <a:pt x="285063" y="67442"/>
                </a:lnTo>
                <a:lnTo>
                  <a:pt x="289102" y="59994"/>
                </a:lnTo>
                <a:lnTo>
                  <a:pt x="293699" y="53124"/>
                </a:lnTo>
                <a:lnTo>
                  <a:pt x="298670" y="46638"/>
                </a:lnTo>
                <a:lnTo>
                  <a:pt x="304841" y="41362"/>
                </a:lnTo>
                <a:lnTo>
                  <a:pt x="311812" y="36892"/>
                </a:lnTo>
                <a:lnTo>
                  <a:pt x="319317" y="32960"/>
                </a:lnTo>
                <a:lnTo>
                  <a:pt x="326226" y="28433"/>
                </a:lnTo>
                <a:lnTo>
                  <a:pt x="332736" y="23511"/>
                </a:lnTo>
                <a:lnTo>
                  <a:pt x="338982" y="18324"/>
                </a:lnTo>
                <a:lnTo>
                  <a:pt x="345050" y="13913"/>
                </a:lnTo>
                <a:lnTo>
                  <a:pt x="356873" y="6473"/>
                </a:lnTo>
                <a:lnTo>
                  <a:pt x="368478" y="2531"/>
                </a:lnTo>
                <a:lnTo>
                  <a:pt x="383181" y="312"/>
                </a:lnTo>
                <a:lnTo>
                  <a:pt x="386899" y="0"/>
                </a:lnTo>
                <a:lnTo>
                  <a:pt x="396110" y="2194"/>
                </a:lnTo>
                <a:lnTo>
                  <a:pt x="405601" y="6344"/>
                </a:lnTo>
                <a:lnTo>
                  <a:pt x="412995" y="11364"/>
                </a:lnTo>
                <a:lnTo>
                  <a:pt x="415347" y="14988"/>
                </a:lnTo>
                <a:lnTo>
                  <a:pt x="416916" y="19310"/>
                </a:lnTo>
                <a:lnTo>
                  <a:pt x="417961" y="24096"/>
                </a:lnTo>
                <a:lnTo>
                  <a:pt x="418658" y="29191"/>
                </a:lnTo>
                <a:lnTo>
                  <a:pt x="419123" y="34493"/>
                </a:lnTo>
                <a:lnTo>
                  <a:pt x="419433" y="39933"/>
                </a:lnTo>
                <a:lnTo>
                  <a:pt x="419777" y="53597"/>
                </a:lnTo>
                <a:lnTo>
                  <a:pt x="419998" y="85653"/>
                </a:lnTo>
                <a:lnTo>
                  <a:pt x="420969" y="93089"/>
                </a:lnTo>
                <a:lnTo>
                  <a:pt x="422568" y="99952"/>
                </a:lnTo>
                <a:lnTo>
                  <a:pt x="424587" y="106432"/>
                </a:lnTo>
                <a:lnTo>
                  <a:pt x="425933" y="112657"/>
                </a:lnTo>
                <a:lnTo>
                  <a:pt x="426830" y="118712"/>
                </a:lnTo>
                <a:lnTo>
                  <a:pt x="427429" y="124654"/>
                </a:lnTo>
                <a:lnTo>
                  <a:pt x="427827" y="130520"/>
                </a:lnTo>
                <a:lnTo>
                  <a:pt x="428093" y="136336"/>
                </a:lnTo>
                <a:lnTo>
                  <a:pt x="428389" y="147878"/>
                </a:lnTo>
                <a:lnTo>
                  <a:pt x="428520" y="159358"/>
                </a:lnTo>
                <a:lnTo>
                  <a:pt x="429508" y="165086"/>
                </a:lnTo>
                <a:lnTo>
                  <a:pt x="431118" y="170810"/>
                </a:lnTo>
                <a:lnTo>
                  <a:pt x="433145" y="176531"/>
                </a:lnTo>
                <a:lnTo>
                  <a:pt x="435448" y="181297"/>
                </a:lnTo>
                <a:lnTo>
                  <a:pt x="437936" y="185427"/>
                </a:lnTo>
                <a:lnTo>
                  <a:pt x="440548" y="189133"/>
                </a:lnTo>
                <a:lnTo>
                  <a:pt x="448529" y="195791"/>
                </a:lnTo>
                <a:lnTo>
                  <a:pt x="453324" y="198900"/>
                </a:lnTo>
                <a:lnTo>
                  <a:pt x="457474" y="202877"/>
                </a:lnTo>
                <a:lnTo>
                  <a:pt x="461192" y="207434"/>
                </a:lnTo>
                <a:lnTo>
                  <a:pt x="464624" y="212377"/>
                </a:lnTo>
                <a:lnTo>
                  <a:pt x="467864" y="215672"/>
                </a:lnTo>
                <a:lnTo>
                  <a:pt x="470977" y="217869"/>
                </a:lnTo>
                <a:lnTo>
                  <a:pt x="474005" y="219334"/>
                </a:lnTo>
                <a:lnTo>
                  <a:pt x="476023" y="221262"/>
                </a:lnTo>
                <a:lnTo>
                  <a:pt x="477369" y="223501"/>
                </a:lnTo>
                <a:lnTo>
                  <a:pt x="480060" y="23083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06"/>
          <p:cNvSpPr/>
          <p:nvPr/>
        </p:nvSpPr>
        <p:spPr>
          <a:xfrm>
            <a:off x="1194434" y="1500187"/>
            <a:ext cx="25700" cy="180024"/>
          </a:xfrm>
          <a:custGeom>
            <a:avLst/>
            <a:gdLst/>
            <a:ahLst/>
            <a:cxnLst/>
            <a:rect l="0" t="0" r="0" b="0"/>
            <a:pathLst>
              <a:path w="25700" h="180024">
                <a:moveTo>
                  <a:pt x="0" y="0"/>
                </a:moveTo>
                <a:lnTo>
                  <a:pt x="0" y="17321"/>
                </a:lnTo>
                <a:lnTo>
                  <a:pt x="953" y="21072"/>
                </a:lnTo>
                <a:lnTo>
                  <a:pt x="2540" y="24526"/>
                </a:lnTo>
                <a:lnTo>
                  <a:pt x="4551" y="27781"/>
                </a:lnTo>
                <a:lnTo>
                  <a:pt x="5892" y="31855"/>
                </a:lnTo>
                <a:lnTo>
                  <a:pt x="6786" y="36477"/>
                </a:lnTo>
                <a:lnTo>
                  <a:pt x="7381" y="41463"/>
                </a:lnTo>
                <a:lnTo>
                  <a:pt x="9684" y="46692"/>
                </a:lnTo>
                <a:lnTo>
                  <a:pt x="13123" y="52083"/>
                </a:lnTo>
                <a:lnTo>
                  <a:pt x="17321" y="57582"/>
                </a:lnTo>
                <a:lnTo>
                  <a:pt x="20120" y="63153"/>
                </a:lnTo>
                <a:lnTo>
                  <a:pt x="21986" y="68772"/>
                </a:lnTo>
                <a:lnTo>
                  <a:pt x="23230" y="74423"/>
                </a:lnTo>
                <a:lnTo>
                  <a:pt x="24059" y="80095"/>
                </a:lnTo>
                <a:lnTo>
                  <a:pt x="24612" y="85782"/>
                </a:lnTo>
                <a:lnTo>
                  <a:pt x="24981" y="91478"/>
                </a:lnTo>
                <a:lnTo>
                  <a:pt x="25227" y="97180"/>
                </a:lnTo>
                <a:lnTo>
                  <a:pt x="25499" y="108596"/>
                </a:lnTo>
                <a:lnTo>
                  <a:pt x="25699" y="138325"/>
                </a:lnTo>
                <a:lnTo>
                  <a:pt x="24753" y="141747"/>
                </a:lnTo>
                <a:lnTo>
                  <a:pt x="23169" y="144980"/>
                </a:lnTo>
                <a:lnTo>
                  <a:pt x="21161" y="148089"/>
                </a:lnTo>
                <a:lnTo>
                  <a:pt x="19823" y="152066"/>
                </a:lnTo>
                <a:lnTo>
                  <a:pt x="18930" y="156622"/>
                </a:lnTo>
                <a:lnTo>
                  <a:pt x="18335" y="161565"/>
                </a:lnTo>
                <a:lnTo>
                  <a:pt x="16986" y="164860"/>
                </a:lnTo>
                <a:lnTo>
                  <a:pt x="15134" y="167057"/>
                </a:lnTo>
                <a:lnTo>
                  <a:pt x="12947" y="168521"/>
                </a:lnTo>
                <a:lnTo>
                  <a:pt x="11489" y="170450"/>
                </a:lnTo>
                <a:lnTo>
                  <a:pt x="10517" y="172688"/>
                </a:lnTo>
                <a:lnTo>
                  <a:pt x="9869" y="175133"/>
                </a:lnTo>
                <a:lnTo>
                  <a:pt x="8485" y="176763"/>
                </a:lnTo>
                <a:lnTo>
                  <a:pt x="6609" y="177849"/>
                </a:lnTo>
                <a:lnTo>
                  <a:pt x="1306" y="179593"/>
                </a:lnTo>
                <a:lnTo>
                  <a:pt x="1823" y="179736"/>
                </a:lnTo>
                <a:lnTo>
                  <a:pt x="3121" y="179832"/>
                </a:lnTo>
                <a:lnTo>
                  <a:pt x="8573" y="18002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07"/>
          <p:cNvSpPr/>
          <p:nvPr/>
        </p:nvSpPr>
        <p:spPr>
          <a:xfrm>
            <a:off x="1443037" y="1337475"/>
            <a:ext cx="411481" cy="239703"/>
          </a:xfrm>
          <a:custGeom>
            <a:avLst/>
            <a:gdLst/>
            <a:ahLst/>
            <a:cxnLst/>
            <a:rect l="0" t="0" r="0" b="0"/>
            <a:pathLst>
              <a:path w="411481" h="239703">
                <a:moveTo>
                  <a:pt x="0" y="25552"/>
                </a:moveTo>
                <a:lnTo>
                  <a:pt x="0" y="30103"/>
                </a:lnTo>
                <a:lnTo>
                  <a:pt x="952" y="31443"/>
                </a:lnTo>
                <a:lnTo>
                  <a:pt x="2540" y="32337"/>
                </a:lnTo>
                <a:lnTo>
                  <a:pt x="4551" y="32933"/>
                </a:lnTo>
                <a:lnTo>
                  <a:pt x="6844" y="35235"/>
                </a:lnTo>
                <a:lnTo>
                  <a:pt x="9325" y="38675"/>
                </a:lnTo>
                <a:lnTo>
                  <a:pt x="11932" y="42873"/>
                </a:lnTo>
                <a:lnTo>
                  <a:pt x="14622" y="47577"/>
                </a:lnTo>
                <a:lnTo>
                  <a:pt x="20151" y="57883"/>
                </a:lnTo>
                <a:lnTo>
                  <a:pt x="22006" y="63299"/>
                </a:lnTo>
                <a:lnTo>
                  <a:pt x="23244" y="68814"/>
                </a:lnTo>
                <a:lnTo>
                  <a:pt x="24068" y="74396"/>
                </a:lnTo>
                <a:lnTo>
                  <a:pt x="25570" y="80022"/>
                </a:lnTo>
                <a:lnTo>
                  <a:pt x="27524" y="85678"/>
                </a:lnTo>
                <a:lnTo>
                  <a:pt x="29780" y="91353"/>
                </a:lnTo>
                <a:lnTo>
                  <a:pt x="31283" y="97995"/>
                </a:lnTo>
                <a:lnTo>
                  <a:pt x="32285" y="105280"/>
                </a:lnTo>
                <a:lnTo>
                  <a:pt x="32954" y="112994"/>
                </a:lnTo>
                <a:lnTo>
                  <a:pt x="33399" y="120042"/>
                </a:lnTo>
                <a:lnTo>
                  <a:pt x="33894" y="132952"/>
                </a:lnTo>
                <a:lnTo>
                  <a:pt x="34172" y="150931"/>
                </a:lnTo>
                <a:lnTo>
                  <a:pt x="34255" y="168323"/>
                </a:lnTo>
                <a:lnTo>
                  <a:pt x="35219" y="174073"/>
                </a:lnTo>
                <a:lnTo>
                  <a:pt x="36815" y="179811"/>
                </a:lnTo>
                <a:lnTo>
                  <a:pt x="38830" y="185541"/>
                </a:lnTo>
                <a:lnTo>
                  <a:pt x="40174" y="190314"/>
                </a:lnTo>
                <a:lnTo>
                  <a:pt x="41070" y="194448"/>
                </a:lnTo>
                <a:lnTo>
                  <a:pt x="41668" y="198157"/>
                </a:lnTo>
                <a:lnTo>
                  <a:pt x="44872" y="204818"/>
                </a:lnTo>
                <a:lnTo>
                  <a:pt x="47059" y="207928"/>
                </a:lnTo>
                <a:lnTo>
                  <a:pt x="49490" y="213923"/>
                </a:lnTo>
                <a:lnTo>
                  <a:pt x="50571" y="219762"/>
                </a:lnTo>
                <a:lnTo>
                  <a:pt x="51051" y="225533"/>
                </a:lnTo>
                <a:lnTo>
                  <a:pt x="51432" y="231248"/>
                </a:lnTo>
                <a:lnTo>
                  <a:pt x="51435" y="206589"/>
                </a:lnTo>
                <a:lnTo>
                  <a:pt x="52387" y="201488"/>
                </a:lnTo>
                <a:lnTo>
                  <a:pt x="53975" y="196183"/>
                </a:lnTo>
                <a:lnTo>
                  <a:pt x="58279" y="184256"/>
                </a:lnTo>
                <a:lnTo>
                  <a:pt x="63366" y="169429"/>
                </a:lnTo>
                <a:lnTo>
                  <a:pt x="66057" y="162428"/>
                </a:lnTo>
                <a:lnTo>
                  <a:pt x="68803" y="155855"/>
                </a:lnTo>
                <a:lnTo>
                  <a:pt x="71586" y="149568"/>
                </a:lnTo>
                <a:lnTo>
                  <a:pt x="74394" y="142520"/>
                </a:lnTo>
                <a:lnTo>
                  <a:pt x="80054" y="127068"/>
                </a:lnTo>
                <a:lnTo>
                  <a:pt x="88596" y="102303"/>
                </a:lnTo>
                <a:lnTo>
                  <a:pt x="92401" y="93865"/>
                </a:lnTo>
                <a:lnTo>
                  <a:pt x="96843" y="85381"/>
                </a:lnTo>
                <a:lnTo>
                  <a:pt x="101710" y="76868"/>
                </a:lnTo>
                <a:lnTo>
                  <a:pt x="106859" y="68335"/>
                </a:lnTo>
                <a:lnTo>
                  <a:pt x="117660" y="51234"/>
                </a:lnTo>
                <a:lnTo>
                  <a:pt x="123208" y="43626"/>
                </a:lnTo>
                <a:lnTo>
                  <a:pt x="128811" y="36649"/>
                </a:lnTo>
                <a:lnTo>
                  <a:pt x="134451" y="30092"/>
                </a:lnTo>
                <a:lnTo>
                  <a:pt x="141069" y="24769"/>
                </a:lnTo>
                <a:lnTo>
                  <a:pt x="148339" y="20267"/>
                </a:lnTo>
                <a:lnTo>
                  <a:pt x="156042" y="16314"/>
                </a:lnTo>
                <a:lnTo>
                  <a:pt x="164036" y="12726"/>
                </a:lnTo>
                <a:lnTo>
                  <a:pt x="172222" y="9381"/>
                </a:lnTo>
                <a:lnTo>
                  <a:pt x="180537" y="6199"/>
                </a:lnTo>
                <a:lnTo>
                  <a:pt x="187986" y="4077"/>
                </a:lnTo>
                <a:lnTo>
                  <a:pt x="194856" y="2663"/>
                </a:lnTo>
                <a:lnTo>
                  <a:pt x="206618" y="1092"/>
                </a:lnTo>
                <a:lnTo>
                  <a:pt x="215020" y="393"/>
                </a:lnTo>
                <a:lnTo>
                  <a:pt x="224469" y="83"/>
                </a:lnTo>
                <a:lnTo>
                  <a:pt x="229656" y="0"/>
                </a:lnTo>
                <a:lnTo>
                  <a:pt x="234067" y="897"/>
                </a:lnTo>
                <a:lnTo>
                  <a:pt x="241507" y="4434"/>
                </a:lnTo>
                <a:lnTo>
                  <a:pt x="247989" y="11721"/>
                </a:lnTo>
                <a:lnTo>
                  <a:pt x="251051" y="16332"/>
                </a:lnTo>
                <a:lnTo>
                  <a:pt x="253092" y="21310"/>
                </a:lnTo>
                <a:lnTo>
                  <a:pt x="254453" y="26534"/>
                </a:lnTo>
                <a:lnTo>
                  <a:pt x="255360" y="31922"/>
                </a:lnTo>
                <a:lnTo>
                  <a:pt x="255965" y="38371"/>
                </a:lnTo>
                <a:lnTo>
                  <a:pt x="256369" y="45528"/>
                </a:lnTo>
                <a:lnTo>
                  <a:pt x="256637" y="53157"/>
                </a:lnTo>
                <a:lnTo>
                  <a:pt x="255864" y="61100"/>
                </a:lnTo>
                <a:lnTo>
                  <a:pt x="254396" y="69253"/>
                </a:lnTo>
                <a:lnTo>
                  <a:pt x="252465" y="77546"/>
                </a:lnTo>
                <a:lnTo>
                  <a:pt x="250225" y="85932"/>
                </a:lnTo>
                <a:lnTo>
                  <a:pt x="245196" y="102870"/>
                </a:lnTo>
                <a:lnTo>
                  <a:pt x="243474" y="111388"/>
                </a:lnTo>
                <a:lnTo>
                  <a:pt x="242326" y="119923"/>
                </a:lnTo>
                <a:lnTo>
                  <a:pt x="241561" y="128471"/>
                </a:lnTo>
                <a:lnTo>
                  <a:pt x="240098" y="137027"/>
                </a:lnTo>
                <a:lnTo>
                  <a:pt x="238170" y="145589"/>
                </a:lnTo>
                <a:lnTo>
                  <a:pt x="235932" y="154154"/>
                </a:lnTo>
                <a:lnTo>
                  <a:pt x="234441" y="161769"/>
                </a:lnTo>
                <a:lnTo>
                  <a:pt x="233446" y="168751"/>
                </a:lnTo>
                <a:lnTo>
                  <a:pt x="232783" y="175310"/>
                </a:lnTo>
                <a:lnTo>
                  <a:pt x="232341" y="181588"/>
                </a:lnTo>
                <a:lnTo>
                  <a:pt x="232047" y="187679"/>
                </a:lnTo>
                <a:lnTo>
                  <a:pt x="231850" y="193644"/>
                </a:lnTo>
                <a:lnTo>
                  <a:pt x="232672" y="199526"/>
                </a:lnTo>
                <a:lnTo>
                  <a:pt x="234172" y="205352"/>
                </a:lnTo>
                <a:lnTo>
                  <a:pt x="236125" y="211141"/>
                </a:lnTo>
                <a:lnTo>
                  <a:pt x="238379" y="215953"/>
                </a:lnTo>
                <a:lnTo>
                  <a:pt x="240834" y="220114"/>
                </a:lnTo>
                <a:lnTo>
                  <a:pt x="246102" y="227276"/>
                </a:lnTo>
                <a:lnTo>
                  <a:pt x="251619" y="233635"/>
                </a:lnTo>
                <a:lnTo>
                  <a:pt x="255529" y="238019"/>
                </a:lnTo>
                <a:lnTo>
                  <a:pt x="261523" y="239044"/>
                </a:lnTo>
                <a:lnTo>
                  <a:pt x="273068" y="239621"/>
                </a:lnTo>
                <a:lnTo>
                  <a:pt x="276343" y="239702"/>
                </a:lnTo>
                <a:lnTo>
                  <a:pt x="285062" y="237253"/>
                </a:lnTo>
                <a:lnTo>
                  <a:pt x="295287" y="233941"/>
                </a:lnTo>
                <a:lnTo>
                  <a:pt x="306181" y="232469"/>
                </a:lnTo>
                <a:lnTo>
                  <a:pt x="311753" y="230172"/>
                </a:lnTo>
                <a:lnTo>
                  <a:pt x="317373" y="226735"/>
                </a:lnTo>
                <a:lnTo>
                  <a:pt x="323024" y="222539"/>
                </a:lnTo>
                <a:lnTo>
                  <a:pt x="334384" y="215337"/>
                </a:lnTo>
                <a:lnTo>
                  <a:pt x="345783" y="208961"/>
                </a:lnTo>
                <a:lnTo>
                  <a:pt x="357199" y="202952"/>
                </a:lnTo>
                <a:lnTo>
                  <a:pt x="362910" y="199064"/>
                </a:lnTo>
                <a:lnTo>
                  <a:pt x="368622" y="194567"/>
                </a:lnTo>
                <a:lnTo>
                  <a:pt x="374336" y="189663"/>
                </a:lnTo>
                <a:lnTo>
                  <a:pt x="380050" y="185442"/>
                </a:lnTo>
                <a:lnTo>
                  <a:pt x="391478" y="178212"/>
                </a:lnTo>
                <a:lnTo>
                  <a:pt x="400368" y="174363"/>
                </a:lnTo>
                <a:lnTo>
                  <a:pt x="411480" y="17128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08"/>
          <p:cNvSpPr/>
          <p:nvPr/>
        </p:nvSpPr>
        <p:spPr>
          <a:xfrm>
            <a:off x="3158888" y="1261380"/>
            <a:ext cx="255825" cy="234810"/>
          </a:xfrm>
          <a:custGeom>
            <a:avLst/>
            <a:gdLst/>
            <a:ahLst/>
            <a:cxnLst/>
            <a:rect l="0" t="0" r="0" b="0"/>
            <a:pathLst>
              <a:path w="255825" h="234810">
                <a:moveTo>
                  <a:pt x="161526" y="15922"/>
                </a:moveTo>
                <a:lnTo>
                  <a:pt x="154146" y="8541"/>
                </a:lnTo>
                <a:lnTo>
                  <a:pt x="150944" y="7879"/>
                </a:lnTo>
                <a:lnTo>
                  <a:pt x="148756" y="7703"/>
                </a:lnTo>
                <a:lnTo>
                  <a:pt x="147298" y="6632"/>
                </a:lnTo>
                <a:lnTo>
                  <a:pt x="146326" y="4967"/>
                </a:lnTo>
                <a:lnTo>
                  <a:pt x="145678" y="2903"/>
                </a:lnTo>
                <a:lnTo>
                  <a:pt x="144293" y="1528"/>
                </a:lnTo>
                <a:lnTo>
                  <a:pt x="142418" y="611"/>
                </a:lnTo>
                <a:lnTo>
                  <a:pt x="140215" y="0"/>
                </a:lnTo>
                <a:lnTo>
                  <a:pt x="137794" y="545"/>
                </a:lnTo>
                <a:lnTo>
                  <a:pt x="130788" y="4910"/>
                </a:lnTo>
                <a:lnTo>
                  <a:pt x="122858" y="9408"/>
                </a:lnTo>
                <a:lnTo>
                  <a:pt x="118603" y="11579"/>
                </a:lnTo>
                <a:lnTo>
                  <a:pt x="114813" y="14932"/>
                </a:lnTo>
                <a:lnTo>
                  <a:pt x="111334" y="19072"/>
                </a:lnTo>
                <a:lnTo>
                  <a:pt x="108062" y="23737"/>
                </a:lnTo>
                <a:lnTo>
                  <a:pt x="103976" y="28752"/>
                </a:lnTo>
                <a:lnTo>
                  <a:pt x="99347" y="34000"/>
                </a:lnTo>
                <a:lnTo>
                  <a:pt x="89124" y="44912"/>
                </a:lnTo>
                <a:lnTo>
                  <a:pt x="78230" y="56111"/>
                </a:lnTo>
                <a:lnTo>
                  <a:pt x="72658" y="62717"/>
                </a:lnTo>
                <a:lnTo>
                  <a:pt x="67038" y="69979"/>
                </a:lnTo>
                <a:lnTo>
                  <a:pt x="61387" y="77677"/>
                </a:lnTo>
                <a:lnTo>
                  <a:pt x="56667" y="84715"/>
                </a:lnTo>
                <a:lnTo>
                  <a:pt x="52567" y="91311"/>
                </a:lnTo>
                <a:lnTo>
                  <a:pt x="48882" y="97614"/>
                </a:lnTo>
                <a:lnTo>
                  <a:pt x="39707" y="112237"/>
                </a:lnTo>
                <a:lnTo>
                  <a:pt x="34594" y="120137"/>
                </a:lnTo>
                <a:lnTo>
                  <a:pt x="30232" y="128261"/>
                </a:lnTo>
                <a:lnTo>
                  <a:pt x="26372" y="136535"/>
                </a:lnTo>
                <a:lnTo>
                  <a:pt x="22846" y="144908"/>
                </a:lnTo>
                <a:lnTo>
                  <a:pt x="16388" y="159292"/>
                </a:lnTo>
                <a:lnTo>
                  <a:pt x="13333" y="165794"/>
                </a:lnTo>
                <a:lnTo>
                  <a:pt x="11296" y="172034"/>
                </a:lnTo>
                <a:lnTo>
                  <a:pt x="9937" y="178099"/>
                </a:lnTo>
                <a:lnTo>
                  <a:pt x="9032" y="184048"/>
                </a:lnTo>
                <a:lnTo>
                  <a:pt x="7476" y="189918"/>
                </a:lnTo>
                <a:lnTo>
                  <a:pt x="5486" y="195737"/>
                </a:lnTo>
                <a:lnTo>
                  <a:pt x="3207" y="201521"/>
                </a:lnTo>
                <a:lnTo>
                  <a:pt x="1688" y="206330"/>
                </a:lnTo>
                <a:lnTo>
                  <a:pt x="675" y="210488"/>
                </a:lnTo>
                <a:lnTo>
                  <a:pt x="0" y="214213"/>
                </a:lnTo>
                <a:lnTo>
                  <a:pt x="502" y="217648"/>
                </a:lnTo>
                <a:lnTo>
                  <a:pt x="1789" y="220891"/>
                </a:lnTo>
                <a:lnTo>
                  <a:pt x="6148" y="228389"/>
                </a:lnTo>
                <a:lnTo>
                  <a:pt x="6744" y="231954"/>
                </a:lnTo>
                <a:lnTo>
                  <a:pt x="6904" y="234238"/>
                </a:lnTo>
                <a:lnTo>
                  <a:pt x="7962" y="234809"/>
                </a:lnTo>
                <a:lnTo>
                  <a:pt x="9620" y="234237"/>
                </a:lnTo>
                <a:lnTo>
                  <a:pt x="11678" y="232903"/>
                </a:lnTo>
                <a:lnTo>
                  <a:pt x="19045" y="231420"/>
                </a:lnTo>
                <a:lnTo>
                  <a:pt x="23676" y="231025"/>
                </a:lnTo>
                <a:lnTo>
                  <a:pt x="27716" y="229809"/>
                </a:lnTo>
                <a:lnTo>
                  <a:pt x="34745" y="225918"/>
                </a:lnTo>
                <a:lnTo>
                  <a:pt x="38906" y="222594"/>
                </a:lnTo>
                <a:lnTo>
                  <a:pt x="43584" y="218474"/>
                </a:lnTo>
                <a:lnTo>
                  <a:pt x="48609" y="213821"/>
                </a:lnTo>
                <a:lnTo>
                  <a:pt x="64781" y="198172"/>
                </a:lnTo>
                <a:lnTo>
                  <a:pt x="69407" y="192667"/>
                </a:lnTo>
                <a:lnTo>
                  <a:pt x="73443" y="187092"/>
                </a:lnTo>
                <a:lnTo>
                  <a:pt x="77087" y="181470"/>
                </a:lnTo>
                <a:lnTo>
                  <a:pt x="81421" y="175818"/>
                </a:lnTo>
                <a:lnTo>
                  <a:pt x="86215" y="170144"/>
                </a:lnTo>
                <a:lnTo>
                  <a:pt x="91317" y="164457"/>
                </a:lnTo>
                <a:lnTo>
                  <a:pt x="95670" y="158760"/>
                </a:lnTo>
                <a:lnTo>
                  <a:pt x="99525" y="153057"/>
                </a:lnTo>
                <a:lnTo>
                  <a:pt x="103047" y="147351"/>
                </a:lnTo>
                <a:lnTo>
                  <a:pt x="107300" y="141641"/>
                </a:lnTo>
                <a:lnTo>
                  <a:pt x="112041" y="135930"/>
                </a:lnTo>
                <a:lnTo>
                  <a:pt x="117106" y="130217"/>
                </a:lnTo>
                <a:lnTo>
                  <a:pt x="120483" y="123551"/>
                </a:lnTo>
                <a:lnTo>
                  <a:pt x="122734" y="116250"/>
                </a:lnTo>
                <a:lnTo>
                  <a:pt x="124235" y="108525"/>
                </a:lnTo>
                <a:lnTo>
                  <a:pt x="126188" y="102422"/>
                </a:lnTo>
                <a:lnTo>
                  <a:pt x="128443" y="97401"/>
                </a:lnTo>
                <a:lnTo>
                  <a:pt x="130898" y="93102"/>
                </a:lnTo>
                <a:lnTo>
                  <a:pt x="132535" y="88330"/>
                </a:lnTo>
                <a:lnTo>
                  <a:pt x="133626" y="83244"/>
                </a:lnTo>
                <a:lnTo>
                  <a:pt x="134354" y="77948"/>
                </a:lnTo>
                <a:lnTo>
                  <a:pt x="135791" y="73465"/>
                </a:lnTo>
                <a:lnTo>
                  <a:pt x="137702" y="69524"/>
                </a:lnTo>
                <a:lnTo>
                  <a:pt x="143062" y="60906"/>
                </a:lnTo>
                <a:lnTo>
                  <a:pt x="143795" y="57187"/>
                </a:lnTo>
                <a:lnTo>
                  <a:pt x="144266" y="51590"/>
                </a:lnTo>
                <a:lnTo>
                  <a:pt x="144371" y="57714"/>
                </a:lnTo>
                <a:lnTo>
                  <a:pt x="144382" y="116342"/>
                </a:lnTo>
                <a:lnTo>
                  <a:pt x="145334" y="121921"/>
                </a:lnTo>
                <a:lnTo>
                  <a:pt x="146921" y="127546"/>
                </a:lnTo>
                <a:lnTo>
                  <a:pt x="148932" y="133200"/>
                </a:lnTo>
                <a:lnTo>
                  <a:pt x="151225" y="137923"/>
                </a:lnTo>
                <a:lnTo>
                  <a:pt x="153707" y="142023"/>
                </a:lnTo>
                <a:lnTo>
                  <a:pt x="159004" y="149120"/>
                </a:lnTo>
                <a:lnTo>
                  <a:pt x="164532" y="155448"/>
                </a:lnTo>
                <a:lnTo>
                  <a:pt x="170165" y="161436"/>
                </a:lnTo>
                <a:lnTo>
                  <a:pt x="184395" y="175913"/>
                </a:lnTo>
                <a:lnTo>
                  <a:pt x="198675" y="190226"/>
                </a:lnTo>
                <a:lnTo>
                  <a:pt x="202485" y="192132"/>
                </a:lnTo>
                <a:lnTo>
                  <a:pt x="206929" y="193403"/>
                </a:lnTo>
                <a:lnTo>
                  <a:pt x="211798" y="194250"/>
                </a:lnTo>
                <a:lnTo>
                  <a:pt x="219747" y="195191"/>
                </a:lnTo>
                <a:lnTo>
                  <a:pt x="226454" y="195610"/>
                </a:lnTo>
                <a:lnTo>
                  <a:pt x="232611" y="195796"/>
                </a:lnTo>
                <a:lnTo>
                  <a:pt x="247205" y="195925"/>
                </a:lnTo>
                <a:lnTo>
                  <a:pt x="255824" y="19594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09"/>
          <p:cNvSpPr/>
          <p:nvPr/>
        </p:nvSpPr>
        <p:spPr>
          <a:xfrm>
            <a:off x="3397706" y="1294447"/>
            <a:ext cx="162740" cy="188592"/>
          </a:xfrm>
          <a:custGeom>
            <a:avLst/>
            <a:gdLst/>
            <a:ahLst/>
            <a:cxnLst/>
            <a:rect l="0" t="0" r="0" b="0"/>
            <a:pathLst>
              <a:path w="162740" h="188592">
                <a:moveTo>
                  <a:pt x="102731" y="0"/>
                </a:moveTo>
                <a:lnTo>
                  <a:pt x="86809" y="0"/>
                </a:lnTo>
                <a:lnTo>
                  <a:pt x="83589" y="2540"/>
                </a:lnTo>
                <a:lnTo>
                  <a:pt x="81397" y="4551"/>
                </a:lnTo>
                <a:lnTo>
                  <a:pt x="79936" y="6844"/>
                </a:lnTo>
                <a:lnTo>
                  <a:pt x="78312" y="11932"/>
                </a:lnTo>
                <a:lnTo>
                  <a:pt x="75051" y="17368"/>
                </a:lnTo>
                <a:lnTo>
                  <a:pt x="70426" y="22959"/>
                </a:lnTo>
                <a:lnTo>
                  <a:pt x="67859" y="25784"/>
                </a:lnTo>
                <a:lnTo>
                  <a:pt x="62468" y="31462"/>
                </a:lnTo>
                <a:lnTo>
                  <a:pt x="56896" y="37161"/>
                </a:lnTo>
                <a:lnTo>
                  <a:pt x="54077" y="40966"/>
                </a:lnTo>
                <a:lnTo>
                  <a:pt x="51245" y="45408"/>
                </a:lnTo>
                <a:lnTo>
                  <a:pt x="48404" y="50275"/>
                </a:lnTo>
                <a:lnTo>
                  <a:pt x="45558" y="54472"/>
                </a:lnTo>
                <a:lnTo>
                  <a:pt x="42708" y="58222"/>
                </a:lnTo>
                <a:lnTo>
                  <a:pt x="39856" y="61674"/>
                </a:lnTo>
                <a:lnTo>
                  <a:pt x="37002" y="65881"/>
                </a:lnTo>
                <a:lnTo>
                  <a:pt x="34146" y="70591"/>
                </a:lnTo>
                <a:lnTo>
                  <a:pt x="31290" y="75636"/>
                </a:lnTo>
                <a:lnTo>
                  <a:pt x="25577" y="86321"/>
                </a:lnTo>
                <a:lnTo>
                  <a:pt x="22720" y="91837"/>
                </a:lnTo>
                <a:lnTo>
                  <a:pt x="20815" y="97420"/>
                </a:lnTo>
                <a:lnTo>
                  <a:pt x="19546" y="103047"/>
                </a:lnTo>
                <a:lnTo>
                  <a:pt x="18699" y="108703"/>
                </a:lnTo>
                <a:lnTo>
                  <a:pt x="17182" y="114379"/>
                </a:lnTo>
                <a:lnTo>
                  <a:pt x="15219" y="120067"/>
                </a:lnTo>
                <a:lnTo>
                  <a:pt x="12957" y="125765"/>
                </a:lnTo>
                <a:lnTo>
                  <a:pt x="10497" y="131468"/>
                </a:lnTo>
                <a:lnTo>
                  <a:pt x="5223" y="142885"/>
                </a:lnTo>
                <a:lnTo>
                  <a:pt x="3436" y="147644"/>
                </a:lnTo>
                <a:lnTo>
                  <a:pt x="2244" y="151770"/>
                </a:lnTo>
                <a:lnTo>
                  <a:pt x="1450" y="155472"/>
                </a:lnTo>
                <a:lnTo>
                  <a:pt x="920" y="158893"/>
                </a:lnTo>
                <a:lnTo>
                  <a:pt x="567" y="162126"/>
                </a:lnTo>
                <a:lnTo>
                  <a:pt x="331" y="165234"/>
                </a:lnTo>
                <a:lnTo>
                  <a:pt x="175" y="168259"/>
                </a:lnTo>
                <a:lnTo>
                  <a:pt x="0" y="174159"/>
                </a:lnTo>
                <a:lnTo>
                  <a:pt x="907" y="177066"/>
                </a:lnTo>
                <a:lnTo>
                  <a:pt x="4453" y="182836"/>
                </a:lnTo>
                <a:lnTo>
                  <a:pt x="6733" y="184756"/>
                </a:lnTo>
                <a:lnTo>
                  <a:pt x="9205" y="186036"/>
                </a:lnTo>
                <a:lnTo>
                  <a:pt x="11805" y="186889"/>
                </a:lnTo>
                <a:lnTo>
                  <a:pt x="14491" y="187457"/>
                </a:lnTo>
                <a:lnTo>
                  <a:pt x="17235" y="187837"/>
                </a:lnTo>
                <a:lnTo>
                  <a:pt x="20016" y="188089"/>
                </a:lnTo>
                <a:lnTo>
                  <a:pt x="23775" y="188258"/>
                </a:lnTo>
                <a:lnTo>
                  <a:pt x="33032" y="188445"/>
                </a:lnTo>
                <a:lnTo>
                  <a:pt x="82774" y="188591"/>
                </a:lnTo>
                <a:lnTo>
                  <a:pt x="88474" y="187640"/>
                </a:lnTo>
                <a:lnTo>
                  <a:pt x="94179" y="186053"/>
                </a:lnTo>
                <a:lnTo>
                  <a:pt x="99887" y="184043"/>
                </a:lnTo>
                <a:lnTo>
                  <a:pt x="105597" y="181750"/>
                </a:lnTo>
                <a:lnTo>
                  <a:pt x="111309" y="179270"/>
                </a:lnTo>
                <a:lnTo>
                  <a:pt x="122736" y="173973"/>
                </a:lnTo>
                <a:lnTo>
                  <a:pt x="134165" y="168444"/>
                </a:lnTo>
                <a:lnTo>
                  <a:pt x="138927" y="166588"/>
                </a:lnTo>
                <a:lnTo>
                  <a:pt x="143054" y="165351"/>
                </a:lnTo>
                <a:lnTo>
                  <a:pt x="146758" y="164527"/>
                </a:lnTo>
                <a:lnTo>
                  <a:pt x="150180" y="163025"/>
                </a:lnTo>
                <a:lnTo>
                  <a:pt x="153414" y="161071"/>
                </a:lnTo>
                <a:lnTo>
                  <a:pt x="162739" y="15430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10"/>
          <p:cNvSpPr/>
          <p:nvPr/>
        </p:nvSpPr>
        <p:spPr>
          <a:xfrm>
            <a:off x="3629025" y="1320270"/>
            <a:ext cx="171451" cy="17010"/>
          </a:xfrm>
          <a:custGeom>
            <a:avLst/>
            <a:gdLst/>
            <a:ahLst/>
            <a:cxnLst/>
            <a:rect l="0" t="0" r="0" b="0"/>
            <a:pathLst>
              <a:path w="171451" h="17010">
                <a:moveTo>
                  <a:pt x="0" y="8467"/>
                </a:moveTo>
                <a:lnTo>
                  <a:pt x="0" y="13018"/>
                </a:lnTo>
                <a:lnTo>
                  <a:pt x="952" y="14358"/>
                </a:lnTo>
                <a:lnTo>
                  <a:pt x="2540" y="15252"/>
                </a:lnTo>
                <a:lnTo>
                  <a:pt x="4550" y="15848"/>
                </a:lnTo>
                <a:lnTo>
                  <a:pt x="6843" y="16245"/>
                </a:lnTo>
                <a:lnTo>
                  <a:pt x="11931" y="16686"/>
                </a:lnTo>
                <a:lnTo>
                  <a:pt x="15574" y="16804"/>
                </a:lnTo>
                <a:lnTo>
                  <a:pt x="35999" y="17009"/>
                </a:lnTo>
                <a:lnTo>
                  <a:pt x="40192" y="16066"/>
                </a:lnTo>
                <a:lnTo>
                  <a:pt x="44892" y="14486"/>
                </a:lnTo>
                <a:lnTo>
                  <a:pt x="49930" y="12479"/>
                </a:lnTo>
                <a:lnTo>
                  <a:pt x="56146" y="11142"/>
                </a:lnTo>
                <a:lnTo>
                  <a:pt x="63148" y="10250"/>
                </a:lnTo>
                <a:lnTo>
                  <a:pt x="76643" y="9260"/>
                </a:lnTo>
                <a:lnTo>
                  <a:pt x="85816" y="8819"/>
                </a:lnTo>
                <a:lnTo>
                  <a:pt x="105436" y="8571"/>
                </a:lnTo>
                <a:lnTo>
                  <a:pt x="111249" y="7584"/>
                </a:lnTo>
                <a:lnTo>
                  <a:pt x="116076" y="5973"/>
                </a:lnTo>
                <a:lnTo>
                  <a:pt x="120246" y="3947"/>
                </a:lnTo>
                <a:lnTo>
                  <a:pt x="124931" y="2596"/>
                </a:lnTo>
                <a:lnTo>
                  <a:pt x="129960" y="1696"/>
                </a:lnTo>
                <a:lnTo>
                  <a:pt x="135217" y="1095"/>
                </a:lnTo>
                <a:lnTo>
                  <a:pt x="139675" y="695"/>
                </a:lnTo>
                <a:lnTo>
                  <a:pt x="143599" y="428"/>
                </a:lnTo>
                <a:lnTo>
                  <a:pt x="147167" y="250"/>
                </a:lnTo>
                <a:lnTo>
                  <a:pt x="153672" y="53"/>
                </a:lnTo>
                <a:lnTo>
                  <a:pt x="156741" y="0"/>
                </a:lnTo>
                <a:lnTo>
                  <a:pt x="159739" y="917"/>
                </a:lnTo>
                <a:lnTo>
                  <a:pt x="162690" y="2481"/>
                </a:lnTo>
                <a:lnTo>
                  <a:pt x="171450" y="846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11"/>
          <p:cNvSpPr/>
          <p:nvPr/>
        </p:nvSpPr>
        <p:spPr>
          <a:xfrm>
            <a:off x="3671887" y="1397317"/>
            <a:ext cx="180023" cy="25709"/>
          </a:xfrm>
          <a:custGeom>
            <a:avLst/>
            <a:gdLst/>
            <a:ahLst/>
            <a:cxnLst/>
            <a:rect l="0" t="0" r="0" b="0"/>
            <a:pathLst>
              <a:path w="180023" h="25709">
                <a:moveTo>
                  <a:pt x="0" y="17145"/>
                </a:moveTo>
                <a:lnTo>
                  <a:pt x="0" y="25364"/>
                </a:lnTo>
                <a:lnTo>
                  <a:pt x="4551" y="25613"/>
                </a:lnTo>
                <a:lnTo>
                  <a:pt x="19908" y="25704"/>
                </a:lnTo>
                <a:lnTo>
                  <a:pt x="24702" y="25708"/>
                </a:lnTo>
                <a:lnTo>
                  <a:pt x="29803" y="24759"/>
                </a:lnTo>
                <a:lnTo>
                  <a:pt x="35109" y="23174"/>
                </a:lnTo>
                <a:lnTo>
                  <a:pt x="40551" y="21164"/>
                </a:lnTo>
                <a:lnTo>
                  <a:pt x="47036" y="19824"/>
                </a:lnTo>
                <a:lnTo>
                  <a:pt x="54218" y="18931"/>
                </a:lnTo>
                <a:lnTo>
                  <a:pt x="61863" y="18336"/>
                </a:lnTo>
                <a:lnTo>
                  <a:pt x="68864" y="17939"/>
                </a:lnTo>
                <a:lnTo>
                  <a:pt x="81724" y="17498"/>
                </a:lnTo>
                <a:lnTo>
                  <a:pt x="87820" y="16428"/>
                </a:lnTo>
                <a:lnTo>
                  <a:pt x="93789" y="14762"/>
                </a:lnTo>
                <a:lnTo>
                  <a:pt x="99674" y="12699"/>
                </a:lnTo>
                <a:lnTo>
                  <a:pt x="105502" y="11323"/>
                </a:lnTo>
                <a:lnTo>
                  <a:pt x="111292" y="10406"/>
                </a:lnTo>
                <a:lnTo>
                  <a:pt x="117057" y="9795"/>
                </a:lnTo>
                <a:lnTo>
                  <a:pt x="122805" y="9388"/>
                </a:lnTo>
                <a:lnTo>
                  <a:pt x="128543" y="9116"/>
                </a:lnTo>
                <a:lnTo>
                  <a:pt x="139997" y="8814"/>
                </a:lnTo>
                <a:lnTo>
                  <a:pt x="151439" y="8680"/>
                </a:lnTo>
                <a:lnTo>
                  <a:pt x="157157" y="7692"/>
                </a:lnTo>
                <a:lnTo>
                  <a:pt x="162874" y="6080"/>
                </a:lnTo>
                <a:lnTo>
                  <a:pt x="180022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12"/>
          <p:cNvSpPr/>
          <p:nvPr/>
        </p:nvSpPr>
        <p:spPr>
          <a:xfrm>
            <a:off x="3141584" y="1646069"/>
            <a:ext cx="281701" cy="162214"/>
          </a:xfrm>
          <a:custGeom>
            <a:avLst/>
            <a:gdLst/>
            <a:ahLst/>
            <a:cxnLst/>
            <a:rect l="0" t="0" r="0" b="0"/>
            <a:pathLst>
              <a:path w="281701" h="162214">
                <a:moveTo>
                  <a:pt x="15953" y="16995"/>
                </a:moveTo>
                <a:lnTo>
                  <a:pt x="15953" y="138187"/>
                </a:lnTo>
                <a:lnTo>
                  <a:pt x="15000" y="141605"/>
                </a:lnTo>
                <a:lnTo>
                  <a:pt x="13413" y="144836"/>
                </a:lnTo>
                <a:lnTo>
                  <a:pt x="11402" y="147943"/>
                </a:lnTo>
                <a:lnTo>
                  <a:pt x="10062" y="150966"/>
                </a:lnTo>
                <a:lnTo>
                  <a:pt x="9168" y="153934"/>
                </a:lnTo>
                <a:lnTo>
                  <a:pt x="7485" y="162213"/>
                </a:lnTo>
                <a:lnTo>
                  <a:pt x="7412" y="158025"/>
                </a:lnTo>
                <a:lnTo>
                  <a:pt x="7383" y="142564"/>
                </a:lnTo>
                <a:lnTo>
                  <a:pt x="6430" y="139760"/>
                </a:lnTo>
                <a:lnTo>
                  <a:pt x="4842" y="136939"/>
                </a:lnTo>
                <a:lnTo>
                  <a:pt x="2831" y="134105"/>
                </a:lnTo>
                <a:lnTo>
                  <a:pt x="1490" y="130311"/>
                </a:lnTo>
                <a:lnTo>
                  <a:pt x="596" y="125877"/>
                </a:lnTo>
                <a:lnTo>
                  <a:pt x="0" y="121015"/>
                </a:lnTo>
                <a:lnTo>
                  <a:pt x="555" y="115870"/>
                </a:lnTo>
                <a:lnTo>
                  <a:pt x="1878" y="110534"/>
                </a:lnTo>
                <a:lnTo>
                  <a:pt x="3712" y="105072"/>
                </a:lnTo>
                <a:lnTo>
                  <a:pt x="4935" y="99526"/>
                </a:lnTo>
                <a:lnTo>
                  <a:pt x="5750" y="93923"/>
                </a:lnTo>
                <a:lnTo>
                  <a:pt x="6294" y="88283"/>
                </a:lnTo>
                <a:lnTo>
                  <a:pt x="7608" y="83570"/>
                </a:lnTo>
                <a:lnTo>
                  <a:pt x="9437" y="79477"/>
                </a:lnTo>
                <a:lnTo>
                  <a:pt x="11609" y="75794"/>
                </a:lnTo>
                <a:lnTo>
                  <a:pt x="13057" y="71435"/>
                </a:lnTo>
                <a:lnTo>
                  <a:pt x="14022" y="66623"/>
                </a:lnTo>
                <a:lnTo>
                  <a:pt x="14666" y="61511"/>
                </a:lnTo>
                <a:lnTo>
                  <a:pt x="16047" y="57150"/>
                </a:lnTo>
                <a:lnTo>
                  <a:pt x="17921" y="53290"/>
                </a:lnTo>
                <a:lnTo>
                  <a:pt x="20122" y="49764"/>
                </a:lnTo>
                <a:lnTo>
                  <a:pt x="22543" y="45509"/>
                </a:lnTo>
                <a:lnTo>
                  <a:pt x="27772" y="35701"/>
                </a:lnTo>
                <a:lnTo>
                  <a:pt x="30500" y="32323"/>
                </a:lnTo>
                <a:lnTo>
                  <a:pt x="33271" y="30071"/>
                </a:lnTo>
                <a:lnTo>
                  <a:pt x="38890" y="26617"/>
                </a:lnTo>
                <a:lnTo>
                  <a:pt x="44562" y="21907"/>
                </a:lnTo>
                <a:lnTo>
                  <a:pt x="47408" y="20270"/>
                </a:lnTo>
                <a:lnTo>
                  <a:pt x="53111" y="18451"/>
                </a:lnTo>
                <a:lnTo>
                  <a:pt x="61676" y="17427"/>
                </a:lnTo>
                <a:lnTo>
                  <a:pt x="64532" y="18236"/>
                </a:lnTo>
                <a:lnTo>
                  <a:pt x="73104" y="22972"/>
                </a:lnTo>
                <a:lnTo>
                  <a:pt x="78818" y="24414"/>
                </a:lnTo>
                <a:lnTo>
                  <a:pt x="82628" y="26704"/>
                </a:lnTo>
                <a:lnTo>
                  <a:pt x="87073" y="30135"/>
                </a:lnTo>
                <a:lnTo>
                  <a:pt x="91942" y="34328"/>
                </a:lnTo>
                <a:lnTo>
                  <a:pt x="95187" y="38075"/>
                </a:lnTo>
                <a:lnTo>
                  <a:pt x="97351" y="41526"/>
                </a:lnTo>
                <a:lnTo>
                  <a:pt x="98793" y="44779"/>
                </a:lnTo>
                <a:lnTo>
                  <a:pt x="102936" y="53474"/>
                </a:lnTo>
                <a:lnTo>
                  <a:pt x="113357" y="74578"/>
                </a:lnTo>
                <a:lnTo>
                  <a:pt x="115179" y="80149"/>
                </a:lnTo>
                <a:lnTo>
                  <a:pt x="116394" y="85768"/>
                </a:lnTo>
                <a:lnTo>
                  <a:pt x="117203" y="91419"/>
                </a:lnTo>
                <a:lnTo>
                  <a:pt x="118696" y="96138"/>
                </a:lnTo>
                <a:lnTo>
                  <a:pt x="120643" y="100237"/>
                </a:lnTo>
                <a:lnTo>
                  <a:pt x="122894" y="103923"/>
                </a:lnTo>
                <a:lnTo>
                  <a:pt x="125347" y="107332"/>
                </a:lnTo>
                <a:lnTo>
                  <a:pt x="127935" y="110557"/>
                </a:lnTo>
                <a:lnTo>
                  <a:pt x="130613" y="113660"/>
                </a:lnTo>
                <a:lnTo>
                  <a:pt x="132398" y="116681"/>
                </a:lnTo>
                <a:lnTo>
                  <a:pt x="133588" y="119648"/>
                </a:lnTo>
                <a:lnTo>
                  <a:pt x="135829" y="127924"/>
                </a:lnTo>
                <a:lnTo>
                  <a:pt x="133366" y="128209"/>
                </a:lnTo>
                <a:lnTo>
                  <a:pt x="128575" y="128393"/>
                </a:lnTo>
                <a:lnTo>
                  <a:pt x="128182" y="127455"/>
                </a:lnTo>
                <a:lnTo>
                  <a:pt x="127745" y="123874"/>
                </a:lnTo>
                <a:lnTo>
                  <a:pt x="126676" y="121585"/>
                </a:lnTo>
                <a:lnTo>
                  <a:pt x="125011" y="119107"/>
                </a:lnTo>
                <a:lnTo>
                  <a:pt x="122948" y="116502"/>
                </a:lnTo>
                <a:lnTo>
                  <a:pt x="121573" y="112861"/>
                </a:lnTo>
                <a:lnTo>
                  <a:pt x="120657" y="108528"/>
                </a:lnTo>
                <a:lnTo>
                  <a:pt x="120045" y="103735"/>
                </a:lnTo>
                <a:lnTo>
                  <a:pt x="119638" y="99587"/>
                </a:lnTo>
                <a:lnTo>
                  <a:pt x="119366" y="95869"/>
                </a:lnTo>
                <a:lnTo>
                  <a:pt x="119185" y="92438"/>
                </a:lnTo>
                <a:lnTo>
                  <a:pt x="118984" y="83545"/>
                </a:lnTo>
                <a:lnTo>
                  <a:pt x="118930" y="78507"/>
                </a:lnTo>
                <a:lnTo>
                  <a:pt x="119847" y="73243"/>
                </a:lnTo>
                <a:lnTo>
                  <a:pt x="121411" y="67829"/>
                </a:lnTo>
                <a:lnTo>
                  <a:pt x="123406" y="62315"/>
                </a:lnTo>
                <a:lnTo>
                  <a:pt x="125688" y="56733"/>
                </a:lnTo>
                <a:lnTo>
                  <a:pt x="128162" y="51107"/>
                </a:lnTo>
                <a:lnTo>
                  <a:pt x="130764" y="45452"/>
                </a:lnTo>
                <a:lnTo>
                  <a:pt x="133451" y="40729"/>
                </a:lnTo>
                <a:lnTo>
                  <a:pt x="136195" y="36628"/>
                </a:lnTo>
                <a:lnTo>
                  <a:pt x="138977" y="32941"/>
                </a:lnTo>
                <a:lnTo>
                  <a:pt x="141784" y="29531"/>
                </a:lnTo>
                <a:lnTo>
                  <a:pt x="144608" y="26305"/>
                </a:lnTo>
                <a:lnTo>
                  <a:pt x="147443" y="23202"/>
                </a:lnTo>
                <a:lnTo>
                  <a:pt x="153133" y="17214"/>
                </a:lnTo>
                <a:lnTo>
                  <a:pt x="155984" y="14284"/>
                </a:lnTo>
                <a:lnTo>
                  <a:pt x="159789" y="11378"/>
                </a:lnTo>
                <a:lnTo>
                  <a:pt x="164232" y="8488"/>
                </a:lnTo>
                <a:lnTo>
                  <a:pt x="169098" y="5609"/>
                </a:lnTo>
                <a:lnTo>
                  <a:pt x="177045" y="2410"/>
                </a:lnTo>
                <a:lnTo>
                  <a:pt x="183752" y="988"/>
                </a:lnTo>
                <a:lnTo>
                  <a:pt x="189908" y="356"/>
                </a:lnTo>
                <a:lnTo>
                  <a:pt x="195819" y="75"/>
                </a:lnTo>
                <a:lnTo>
                  <a:pt x="198728" y="0"/>
                </a:lnTo>
                <a:lnTo>
                  <a:pt x="201621" y="903"/>
                </a:lnTo>
                <a:lnTo>
                  <a:pt x="207374" y="4446"/>
                </a:lnTo>
                <a:lnTo>
                  <a:pt x="215647" y="9195"/>
                </a:lnTo>
                <a:lnTo>
                  <a:pt x="220520" y="11795"/>
                </a:lnTo>
                <a:lnTo>
                  <a:pt x="223768" y="14481"/>
                </a:lnTo>
                <a:lnTo>
                  <a:pt x="225934" y="17225"/>
                </a:lnTo>
                <a:lnTo>
                  <a:pt x="227378" y="20006"/>
                </a:lnTo>
                <a:lnTo>
                  <a:pt x="230245" y="23765"/>
                </a:lnTo>
                <a:lnTo>
                  <a:pt x="234062" y="28176"/>
                </a:lnTo>
                <a:lnTo>
                  <a:pt x="238512" y="33022"/>
                </a:lnTo>
                <a:lnTo>
                  <a:pt x="241478" y="38157"/>
                </a:lnTo>
                <a:lnTo>
                  <a:pt x="243455" y="43486"/>
                </a:lnTo>
                <a:lnTo>
                  <a:pt x="244774" y="48943"/>
                </a:lnTo>
                <a:lnTo>
                  <a:pt x="246605" y="53534"/>
                </a:lnTo>
                <a:lnTo>
                  <a:pt x="248779" y="57547"/>
                </a:lnTo>
                <a:lnTo>
                  <a:pt x="251180" y="61175"/>
                </a:lnTo>
                <a:lnTo>
                  <a:pt x="252781" y="65498"/>
                </a:lnTo>
                <a:lnTo>
                  <a:pt x="253849" y="70286"/>
                </a:lnTo>
                <a:lnTo>
                  <a:pt x="254560" y="75382"/>
                </a:lnTo>
                <a:lnTo>
                  <a:pt x="255987" y="79733"/>
                </a:lnTo>
                <a:lnTo>
                  <a:pt x="257891" y="83585"/>
                </a:lnTo>
                <a:lnTo>
                  <a:pt x="260112" y="87106"/>
                </a:lnTo>
                <a:lnTo>
                  <a:pt x="261593" y="90406"/>
                </a:lnTo>
                <a:lnTo>
                  <a:pt x="262581" y="93558"/>
                </a:lnTo>
                <a:lnTo>
                  <a:pt x="263239" y="96613"/>
                </a:lnTo>
                <a:lnTo>
                  <a:pt x="263678" y="99601"/>
                </a:lnTo>
                <a:lnTo>
                  <a:pt x="263970" y="102546"/>
                </a:lnTo>
                <a:lnTo>
                  <a:pt x="264165" y="105462"/>
                </a:lnTo>
                <a:lnTo>
                  <a:pt x="265248" y="108358"/>
                </a:lnTo>
                <a:lnTo>
                  <a:pt x="266922" y="111241"/>
                </a:lnTo>
                <a:lnTo>
                  <a:pt x="271902" y="118162"/>
                </a:lnTo>
                <a:lnTo>
                  <a:pt x="272583" y="121648"/>
                </a:lnTo>
                <a:lnTo>
                  <a:pt x="272765" y="123912"/>
                </a:lnTo>
                <a:lnTo>
                  <a:pt x="273838" y="125420"/>
                </a:lnTo>
                <a:lnTo>
                  <a:pt x="275507" y="126426"/>
                </a:lnTo>
                <a:lnTo>
                  <a:pt x="281700" y="12843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13"/>
          <p:cNvSpPr/>
          <p:nvPr/>
        </p:nvSpPr>
        <p:spPr>
          <a:xfrm>
            <a:off x="3441621" y="1637347"/>
            <a:ext cx="166619" cy="145734"/>
          </a:xfrm>
          <a:custGeom>
            <a:avLst/>
            <a:gdLst/>
            <a:ahLst/>
            <a:cxnLst/>
            <a:rect l="0" t="0" r="0" b="0"/>
            <a:pathLst>
              <a:path w="166619" h="145734">
                <a:moveTo>
                  <a:pt x="7381" y="0"/>
                </a:moveTo>
                <a:lnTo>
                  <a:pt x="0" y="0"/>
                </a:lnTo>
                <a:lnTo>
                  <a:pt x="3712" y="0"/>
                </a:lnTo>
                <a:lnTo>
                  <a:pt x="4935" y="953"/>
                </a:lnTo>
                <a:lnTo>
                  <a:pt x="5751" y="2540"/>
                </a:lnTo>
                <a:lnTo>
                  <a:pt x="6656" y="6844"/>
                </a:lnTo>
                <a:lnTo>
                  <a:pt x="6898" y="9325"/>
                </a:lnTo>
                <a:lnTo>
                  <a:pt x="7059" y="11932"/>
                </a:lnTo>
                <a:lnTo>
                  <a:pt x="8119" y="15575"/>
                </a:lnTo>
                <a:lnTo>
                  <a:pt x="9778" y="19908"/>
                </a:lnTo>
                <a:lnTo>
                  <a:pt x="11836" y="24702"/>
                </a:lnTo>
                <a:lnTo>
                  <a:pt x="13209" y="29803"/>
                </a:lnTo>
                <a:lnTo>
                  <a:pt x="14124" y="35109"/>
                </a:lnTo>
                <a:lnTo>
                  <a:pt x="14734" y="40551"/>
                </a:lnTo>
                <a:lnTo>
                  <a:pt x="15140" y="46084"/>
                </a:lnTo>
                <a:lnTo>
                  <a:pt x="15411" y="51678"/>
                </a:lnTo>
                <a:lnTo>
                  <a:pt x="15712" y="62973"/>
                </a:lnTo>
                <a:lnTo>
                  <a:pt x="15954" y="143921"/>
                </a:lnTo>
                <a:lnTo>
                  <a:pt x="15954" y="145686"/>
                </a:lnTo>
                <a:lnTo>
                  <a:pt x="15954" y="101191"/>
                </a:lnTo>
                <a:lnTo>
                  <a:pt x="16906" y="96988"/>
                </a:lnTo>
                <a:lnTo>
                  <a:pt x="18493" y="92281"/>
                </a:lnTo>
                <a:lnTo>
                  <a:pt x="20504" y="87238"/>
                </a:lnTo>
                <a:lnTo>
                  <a:pt x="22797" y="81971"/>
                </a:lnTo>
                <a:lnTo>
                  <a:pt x="27885" y="71039"/>
                </a:lnTo>
                <a:lnTo>
                  <a:pt x="44573" y="37113"/>
                </a:lnTo>
                <a:lnTo>
                  <a:pt x="47416" y="32362"/>
                </a:lnTo>
                <a:lnTo>
                  <a:pt x="50263" y="28242"/>
                </a:lnTo>
                <a:lnTo>
                  <a:pt x="53114" y="24543"/>
                </a:lnTo>
                <a:lnTo>
                  <a:pt x="56920" y="20172"/>
                </a:lnTo>
                <a:lnTo>
                  <a:pt x="61362" y="15353"/>
                </a:lnTo>
                <a:lnTo>
                  <a:pt x="66228" y="10235"/>
                </a:lnTo>
                <a:lnTo>
                  <a:pt x="70425" y="6824"/>
                </a:lnTo>
                <a:lnTo>
                  <a:pt x="74175" y="4549"/>
                </a:lnTo>
                <a:lnTo>
                  <a:pt x="77628" y="3033"/>
                </a:lnTo>
                <a:lnTo>
                  <a:pt x="81835" y="2022"/>
                </a:lnTo>
                <a:lnTo>
                  <a:pt x="86545" y="1348"/>
                </a:lnTo>
                <a:lnTo>
                  <a:pt x="91589" y="899"/>
                </a:lnTo>
                <a:lnTo>
                  <a:pt x="95905" y="599"/>
                </a:lnTo>
                <a:lnTo>
                  <a:pt x="99734" y="399"/>
                </a:lnTo>
                <a:lnTo>
                  <a:pt x="106529" y="178"/>
                </a:lnTo>
                <a:lnTo>
                  <a:pt x="118653" y="35"/>
                </a:lnTo>
                <a:lnTo>
                  <a:pt x="121567" y="23"/>
                </a:lnTo>
                <a:lnTo>
                  <a:pt x="124463" y="1921"/>
                </a:lnTo>
                <a:lnTo>
                  <a:pt x="127345" y="5090"/>
                </a:lnTo>
                <a:lnTo>
                  <a:pt x="130220" y="9109"/>
                </a:lnTo>
                <a:lnTo>
                  <a:pt x="133089" y="12740"/>
                </a:lnTo>
                <a:lnTo>
                  <a:pt x="135953" y="16113"/>
                </a:lnTo>
                <a:lnTo>
                  <a:pt x="138816" y="19315"/>
                </a:lnTo>
                <a:lnTo>
                  <a:pt x="140725" y="23354"/>
                </a:lnTo>
                <a:lnTo>
                  <a:pt x="141997" y="27952"/>
                </a:lnTo>
                <a:lnTo>
                  <a:pt x="142845" y="32922"/>
                </a:lnTo>
                <a:lnTo>
                  <a:pt x="144363" y="38141"/>
                </a:lnTo>
                <a:lnTo>
                  <a:pt x="146327" y="43525"/>
                </a:lnTo>
                <a:lnTo>
                  <a:pt x="148589" y="49019"/>
                </a:lnTo>
                <a:lnTo>
                  <a:pt x="150097" y="54587"/>
                </a:lnTo>
                <a:lnTo>
                  <a:pt x="151103" y="60204"/>
                </a:lnTo>
                <a:lnTo>
                  <a:pt x="151773" y="65853"/>
                </a:lnTo>
                <a:lnTo>
                  <a:pt x="153173" y="70572"/>
                </a:lnTo>
                <a:lnTo>
                  <a:pt x="155058" y="74671"/>
                </a:lnTo>
                <a:lnTo>
                  <a:pt x="157267" y="78356"/>
                </a:lnTo>
                <a:lnTo>
                  <a:pt x="158740" y="81764"/>
                </a:lnTo>
                <a:lnTo>
                  <a:pt x="159722" y="84990"/>
                </a:lnTo>
                <a:lnTo>
                  <a:pt x="160377" y="88092"/>
                </a:lnTo>
                <a:lnTo>
                  <a:pt x="160813" y="91113"/>
                </a:lnTo>
                <a:lnTo>
                  <a:pt x="161104" y="94080"/>
                </a:lnTo>
                <a:lnTo>
                  <a:pt x="161298" y="97010"/>
                </a:lnTo>
                <a:lnTo>
                  <a:pt x="161428" y="99916"/>
                </a:lnTo>
                <a:lnTo>
                  <a:pt x="161571" y="105685"/>
                </a:lnTo>
                <a:lnTo>
                  <a:pt x="161652" y="114287"/>
                </a:lnTo>
                <a:lnTo>
                  <a:pt x="162616" y="117149"/>
                </a:lnTo>
                <a:lnTo>
                  <a:pt x="164211" y="120009"/>
                </a:lnTo>
                <a:lnTo>
                  <a:pt x="166227" y="122869"/>
                </a:lnTo>
                <a:lnTo>
                  <a:pt x="166618" y="125728"/>
                </a:lnTo>
                <a:lnTo>
                  <a:pt x="165927" y="128586"/>
                </a:lnTo>
                <a:lnTo>
                  <a:pt x="164513" y="131444"/>
                </a:lnTo>
                <a:lnTo>
                  <a:pt x="163570" y="134302"/>
                </a:lnTo>
                <a:lnTo>
                  <a:pt x="162943" y="137160"/>
                </a:lnTo>
                <a:lnTo>
                  <a:pt x="161686" y="14573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14"/>
          <p:cNvSpPr/>
          <p:nvPr/>
        </p:nvSpPr>
        <p:spPr>
          <a:xfrm>
            <a:off x="3680459" y="1603162"/>
            <a:ext cx="180024" cy="17041"/>
          </a:xfrm>
          <a:custGeom>
            <a:avLst/>
            <a:gdLst/>
            <a:ahLst/>
            <a:cxnLst/>
            <a:rect l="0" t="0" r="0" b="0"/>
            <a:pathLst>
              <a:path w="180024" h="17041">
                <a:moveTo>
                  <a:pt x="0" y="17040"/>
                </a:moveTo>
                <a:lnTo>
                  <a:pt x="66228" y="17040"/>
                </a:lnTo>
                <a:lnTo>
                  <a:pt x="70822" y="16088"/>
                </a:lnTo>
                <a:lnTo>
                  <a:pt x="74838" y="14500"/>
                </a:lnTo>
                <a:lnTo>
                  <a:pt x="78467" y="12489"/>
                </a:lnTo>
                <a:lnTo>
                  <a:pt x="82792" y="11149"/>
                </a:lnTo>
                <a:lnTo>
                  <a:pt x="87580" y="10255"/>
                </a:lnTo>
                <a:lnTo>
                  <a:pt x="92676" y="9659"/>
                </a:lnTo>
                <a:lnTo>
                  <a:pt x="97979" y="9262"/>
                </a:lnTo>
                <a:lnTo>
                  <a:pt x="103420" y="8997"/>
                </a:lnTo>
                <a:lnTo>
                  <a:pt x="117639" y="8624"/>
                </a:lnTo>
                <a:lnTo>
                  <a:pt x="135527" y="8499"/>
                </a:lnTo>
                <a:lnTo>
                  <a:pt x="139881" y="7536"/>
                </a:lnTo>
                <a:lnTo>
                  <a:pt x="143737" y="5941"/>
                </a:lnTo>
                <a:lnTo>
                  <a:pt x="147260" y="3926"/>
                </a:lnTo>
                <a:lnTo>
                  <a:pt x="150561" y="2582"/>
                </a:lnTo>
                <a:lnTo>
                  <a:pt x="153714" y="1687"/>
                </a:lnTo>
                <a:lnTo>
                  <a:pt x="156769" y="1089"/>
                </a:lnTo>
                <a:lnTo>
                  <a:pt x="159757" y="691"/>
                </a:lnTo>
                <a:lnTo>
                  <a:pt x="162703" y="426"/>
                </a:lnTo>
                <a:lnTo>
                  <a:pt x="169723" y="0"/>
                </a:lnTo>
                <a:lnTo>
                  <a:pt x="171251" y="917"/>
                </a:lnTo>
                <a:lnTo>
                  <a:pt x="173223" y="2482"/>
                </a:lnTo>
                <a:lnTo>
                  <a:pt x="180023" y="846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15"/>
          <p:cNvSpPr/>
          <p:nvPr/>
        </p:nvSpPr>
        <p:spPr>
          <a:xfrm>
            <a:off x="3697604" y="1688782"/>
            <a:ext cx="188597" cy="24527"/>
          </a:xfrm>
          <a:custGeom>
            <a:avLst/>
            <a:gdLst/>
            <a:ahLst/>
            <a:cxnLst/>
            <a:rect l="0" t="0" r="0" b="0"/>
            <a:pathLst>
              <a:path w="188597" h="24527">
                <a:moveTo>
                  <a:pt x="0" y="17145"/>
                </a:moveTo>
                <a:lnTo>
                  <a:pt x="0" y="21696"/>
                </a:lnTo>
                <a:lnTo>
                  <a:pt x="953" y="23036"/>
                </a:lnTo>
                <a:lnTo>
                  <a:pt x="2541" y="23930"/>
                </a:lnTo>
                <a:lnTo>
                  <a:pt x="4551" y="24526"/>
                </a:lnTo>
                <a:lnTo>
                  <a:pt x="6844" y="23971"/>
                </a:lnTo>
                <a:lnTo>
                  <a:pt x="9325" y="22648"/>
                </a:lnTo>
                <a:lnTo>
                  <a:pt x="11932" y="20814"/>
                </a:lnTo>
                <a:lnTo>
                  <a:pt x="14622" y="19591"/>
                </a:lnTo>
                <a:lnTo>
                  <a:pt x="17368" y="18775"/>
                </a:lnTo>
                <a:lnTo>
                  <a:pt x="20152" y="18232"/>
                </a:lnTo>
                <a:lnTo>
                  <a:pt x="23912" y="17870"/>
                </a:lnTo>
                <a:lnTo>
                  <a:pt x="28324" y="17628"/>
                </a:lnTo>
                <a:lnTo>
                  <a:pt x="38306" y="17360"/>
                </a:lnTo>
                <a:lnTo>
                  <a:pt x="49092" y="17240"/>
                </a:lnTo>
                <a:lnTo>
                  <a:pt x="54636" y="16256"/>
                </a:lnTo>
                <a:lnTo>
                  <a:pt x="60237" y="14647"/>
                </a:lnTo>
                <a:lnTo>
                  <a:pt x="65875" y="12623"/>
                </a:lnTo>
                <a:lnTo>
                  <a:pt x="72492" y="11272"/>
                </a:lnTo>
                <a:lnTo>
                  <a:pt x="79761" y="10373"/>
                </a:lnTo>
                <a:lnTo>
                  <a:pt x="87464" y="9773"/>
                </a:lnTo>
                <a:lnTo>
                  <a:pt x="94505" y="9373"/>
                </a:lnTo>
                <a:lnTo>
                  <a:pt x="107407" y="8928"/>
                </a:lnTo>
                <a:lnTo>
                  <a:pt x="113515" y="7857"/>
                </a:lnTo>
                <a:lnTo>
                  <a:pt x="119492" y="6191"/>
                </a:lnTo>
                <a:lnTo>
                  <a:pt x="125381" y="4127"/>
                </a:lnTo>
                <a:lnTo>
                  <a:pt x="130260" y="2751"/>
                </a:lnTo>
                <a:lnTo>
                  <a:pt x="134465" y="1834"/>
                </a:lnTo>
                <a:lnTo>
                  <a:pt x="138221" y="1223"/>
                </a:lnTo>
                <a:lnTo>
                  <a:pt x="142630" y="815"/>
                </a:lnTo>
                <a:lnTo>
                  <a:pt x="147474" y="543"/>
                </a:lnTo>
                <a:lnTo>
                  <a:pt x="156984" y="242"/>
                </a:lnTo>
                <a:lnTo>
                  <a:pt x="168646" y="72"/>
                </a:lnTo>
                <a:lnTo>
                  <a:pt x="188596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16"/>
          <p:cNvSpPr/>
          <p:nvPr/>
        </p:nvSpPr>
        <p:spPr>
          <a:xfrm>
            <a:off x="4024731" y="1260192"/>
            <a:ext cx="230087" cy="480026"/>
          </a:xfrm>
          <a:custGeom>
            <a:avLst/>
            <a:gdLst/>
            <a:ahLst/>
            <a:cxnLst/>
            <a:rect l="0" t="0" r="0" b="0"/>
            <a:pathLst>
              <a:path w="230087" h="480026">
                <a:moveTo>
                  <a:pt x="187223" y="85690"/>
                </a:moveTo>
                <a:lnTo>
                  <a:pt x="182673" y="81139"/>
                </a:lnTo>
                <a:lnTo>
                  <a:pt x="181332" y="78846"/>
                </a:lnTo>
                <a:lnTo>
                  <a:pt x="179004" y="70090"/>
                </a:lnTo>
                <a:lnTo>
                  <a:pt x="178756" y="64452"/>
                </a:lnTo>
                <a:lnTo>
                  <a:pt x="179673" y="62006"/>
                </a:lnTo>
                <a:lnTo>
                  <a:pt x="184564" y="54014"/>
                </a:lnTo>
                <a:lnTo>
                  <a:pt x="186041" y="48434"/>
                </a:lnTo>
                <a:lnTo>
                  <a:pt x="185483" y="45613"/>
                </a:lnTo>
                <a:lnTo>
                  <a:pt x="181099" y="37091"/>
                </a:lnTo>
                <a:lnTo>
                  <a:pt x="179739" y="31388"/>
                </a:lnTo>
                <a:lnTo>
                  <a:pt x="176595" y="25678"/>
                </a:lnTo>
                <a:lnTo>
                  <a:pt x="169469" y="17109"/>
                </a:lnTo>
                <a:lnTo>
                  <a:pt x="166815" y="14252"/>
                </a:lnTo>
                <a:lnTo>
                  <a:pt x="164093" y="12347"/>
                </a:lnTo>
                <a:lnTo>
                  <a:pt x="158528" y="10231"/>
                </a:lnTo>
                <a:lnTo>
                  <a:pt x="152880" y="6750"/>
                </a:lnTo>
                <a:lnTo>
                  <a:pt x="150040" y="4488"/>
                </a:lnTo>
                <a:lnTo>
                  <a:pt x="147195" y="2981"/>
                </a:lnTo>
                <a:lnTo>
                  <a:pt x="141493" y="1305"/>
                </a:lnTo>
                <a:lnTo>
                  <a:pt x="137687" y="859"/>
                </a:lnTo>
                <a:lnTo>
                  <a:pt x="133244" y="561"/>
                </a:lnTo>
                <a:lnTo>
                  <a:pt x="124180" y="230"/>
                </a:lnTo>
                <a:lnTo>
                  <a:pt x="113722" y="43"/>
                </a:lnTo>
                <a:lnTo>
                  <a:pt x="107566" y="0"/>
                </a:lnTo>
                <a:lnTo>
                  <a:pt x="103639" y="941"/>
                </a:lnTo>
                <a:lnTo>
                  <a:pt x="99115" y="2521"/>
                </a:lnTo>
                <a:lnTo>
                  <a:pt x="94195" y="4526"/>
                </a:lnTo>
                <a:lnTo>
                  <a:pt x="89962" y="6816"/>
                </a:lnTo>
                <a:lnTo>
                  <a:pt x="86187" y="9295"/>
                </a:lnTo>
                <a:lnTo>
                  <a:pt x="82719" y="11900"/>
                </a:lnTo>
                <a:lnTo>
                  <a:pt x="78501" y="14589"/>
                </a:lnTo>
                <a:lnTo>
                  <a:pt x="73784" y="17334"/>
                </a:lnTo>
                <a:lnTo>
                  <a:pt x="68735" y="20117"/>
                </a:lnTo>
                <a:lnTo>
                  <a:pt x="64416" y="22925"/>
                </a:lnTo>
                <a:lnTo>
                  <a:pt x="60585" y="25749"/>
                </a:lnTo>
                <a:lnTo>
                  <a:pt x="53787" y="31427"/>
                </a:lnTo>
                <a:lnTo>
                  <a:pt x="47591" y="37126"/>
                </a:lnTo>
                <a:lnTo>
                  <a:pt x="41662" y="45373"/>
                </a:lnTo>
                <a:lnTo>
                  <a:pt x="38748" y="50240"/>
                </a:lnTo>
                <a:lnTo>
                  <a:pt x="34899" y="54437"/>
                </a:lnTo>
                <a:lnTo>
                  <a:pt x="30430" y="58187"/>
                </a:lnTo>
                <a:lnTo>
                  <a:pt x="25544" y="61640"/>
                </a:lnTo>
                <a:lnTo>
                  <a:pt x="21335" y="65846"/>
                </a:lnTo>
                <a:lnTo>
                  <a:pt x="17576" y="70556"/>
                </a:lnTo>
                <a:lnTo>
                  <a:pt x="11812" y="79916"/>
                </a:lnTo>
                <a:lnTo>
                  <a:pt x="7615" y="91494"/>
                </a:lnTo>
                <a:lnTo>
                  <a:pt x="1715" y="105613"/>
                </a:lnTo>
                <a:lnTo>
                  <a:pt x="0" y="112960"/>
                </a:lnTo>
                <a:lnTo>
                  <a:pt x="495" y="117205"/>
                </a:lnTo>
                <a:lnTo>
                  <a:pt x="4791" y="131328"/>
                </a:lnTo>
                <a:lnTo>
                  <a:pt x="6130" y="138676"/>
                </a:lnTo>
                <a:lnTo>
                  <a:pt x="9265" y="145117"/>
                </a:lnTo>
                <a:lnTo>
                  <a:pt x="16385" y="154098"/>
                </a:lnTo>
                <a:lnTo>
                  <a:pt x="22773" y="161115"/>
                </a:lnTo>
                <a:lnTo>
                  <a:pt x="28431" y="166882"/>
                </a:lnTo>
                <a:lnTo>
                  <a:pt x="30879" y="168393"/>
                </a:lnTo>
                <a:lnTo>
                  <a:pt x="36140" y="170072"/>
                </a:lnTo>
                <a:lnTo>
                  <a:pt x="41652" y="173358"/>
                </a:lnTo>
                <a:lnTo>
                  <a:pt x="44457" y="175568"/>
                </a:lnTo>
                <a:lnTo>
                  <a:pt x="47278" y="177041"/>
                </a:lnTo>
                <a:lnTo>
                  <a:pt x="52953" y="178678"/>
                </a:lnTo>
                <a:lnTo>
                  <a:pt x="55800" y="178162"/>
                </a:lnTo>
                <a:lnTo>
                  <a:pt x="61503" y="175049"/>
                </a:lnTo>
                <a:lnTo>
                  <a:pt x="67213" y="173030"/>
                </a:lnTo>
                <a:lnTo>
                  <a:pt x="70069" y="172492"/>
                </a:lnTo>
                <a:lnTo>
                  <a:pt x="75783" y="169353"/>
                </a:lnTo>
                <a:lnTo>
                  <a:pt x="81497" y="164784"/>
                </a:lnTo>
                <a:lnTo>
                  <a:pt x="87211" y="159578"/>
                </a:lnTo>
                <a:lnTo>
                  <a:pt x="91022" y="156856"/>
                </a:lnTo>
                <a:lnTo>
                  <a:pt x="95466" y="154089"/>
                </a:lnTo>
                <a:lnTo>
                  <a:pt x="100334" y="151292"/>
                </a:lnTo>
                <a:lnTo>
                  <a:pt x="104533" y="148475"/>
                </a:lnTo>
                <a:lnTo>
                  <a:pt x="108284" y="145644"/>
                </a:lnTo>
                <a:lnTo>
                  <a:pt x="114992" y="139959"/>
                </a:lnTo>
                <a:lnTo>
                  <a:pt x="121148" y="134257"/>
                </a:lnTo>
                <a:lnTo>
                  <a:pt x="127059" y="126008"/>
                </a:lnTo>
                <a:lnTo>
                  <a:pt x="132862" y="116944"/>
                </a:lnTo>
                <a:lnTo>
                  <a:pt x="138615" y="109741"/>
                </a:lnTo>
                <a:lnTo>
                  <a:pt x="144347" y="103364"/>
                </a:lnTo>
                <a:lnTo>
                  <a:pt x="150070" y="97355"/>
                </a:lnTo>
                <a:lnTo>
                  <a:pt x="155788" y="91510"/>
                </a:lnTo>
                <a:lnTo>
                  <a:pt x="157694" y="88617"/>
                </a:lnTo>
                <a:lnTo>
                  <a:pt x="159812" y="82864"/>
                </a:lnTo>
                <a:lnTo>
                  <a:pt x="162282" y="79996"/>
                </a:lnTo>
                <a:lnTo>
                  <a:pt x="165833" y="77131"/>
                </a:lnTo>
                <a:lnTo>
                  <a:pt x="170106" y="74269"/>
                </a:lnTo>
                <a:lnTo>
                  <a:pt x="172954" y="71409"/>
                </a:lnTo>
                <a:lnTo>
                  <a:pt x="174853" y="68549"/>
                </a:lnTo>
                <a:lnTo>
                  <a:pt x="177901" y="61667"/>
                </a:lnTo>
                <a:lnTo>
                  <a:pt x="184395" y="54416"/>
                </a:lnTo>
                <a:lnTo>
                  <a:pt x="186851" y="51797"/>
                </a:lnTo>
                <a:lnTo>
                  <a:pt x="187202" y="66045"/>
                </a:lnTo>
                <a:lnTo>
                  <a:pt x="187214" y="71562"/>
                </a:lnTo>
                <a:lnTo>
                  <a:pt x="188169" y="74366"/>
                </a:lnTo>
                <a:lnTo>
                  <a:pt x="193113" y="82864"/>
                </a:lnTo>
                <a:lnTo>
                  <a:pt x="197806" y="96809"/>
                </a:lnTo>
                <a:lnTo>
                  <a:pt x="201452" y="106824"/>
                </a:lnTo>
                <a:lnTo>
                  <a:pt x="203072" y="117626"/>
                </a:lnTo>
                <a:lnTo>
                  <a:pt x="203793" y="128776"/>
                </a:lnTo>
                <a:lnTo>
                  <a:pt x="204113" y="141034"/>
                </a:lnTo>
                <a:lnTo>
                  <a:pt x="204334" y="180502"/>
                </a:lnTo>
                <a:lnTo>
                  <a:pt x="206894" y="194821"/>
                </a:lnTo>
                <a:lnTo>
                  <a:pt x="210253" y="208488"/>
                </a:lnTo>
                <a:lnTo>
                  <a:pt x="211149" y="216133"/>
                </a:lnTo>
                <a:lnTo>
                  <a:pt x="211746" y="224087"/>
                </a:lnTo>
                <a:lnTo>
                  <a:pt x="212145" y="232247"/>
                </a:lnTo>
                <a:lnTo>
                  <a:pt x="212587" y="248934"/>
                </a:lnTo>
                <a:lnTo>
                  <a:pt x="212836" y="274394"/>
                </a:lnTo>
                <a:lnTo>
                  <a:pt x="213824" y="282930"/>
                </a:lnTo>
                <a:lnTo>
                  <a:pt x="215434" y="291478"/>
                </a:lnTo>
                <a:lnTo>
                  <a:pt x="217461" y="300035"/>
                </a:lnTo>
                <a:lnTo>
                  <a:pt x="218811" y="308596"/>
                </a:lnTo>
                <a:lnTo>
                  <a:pt x="219713" y="317162"/>
                </a:lnTo>
                <a:lnTo>
                  <a:pt x="220312" y="325730"/>
                </a:lnTo>
                <a:lnTo>
                  <a:pt x="223520" y="340329"/>
                </a:lnTo>
                <a:lnTo>
                  <a:pt x="227168" y="354120"/>
                </a:lnTo>
                <a:lnTo>
                  <a:pt x="228141" y="361799"/>
                </a:lnTo>
                <a:lnTo>
                  <a:pt x="228789" y="369775"/>
                </a:lnTo>
                <a:lnTo>
                  <a:pt x="229509" y="383718"/>
                </a:lnTo>
                <a:lnTo>
                  <a:pt x="229830" y="396264"/>
                </a:lnTo>
                <a:lnTo>
                  <a:pt x="230085" y="456620"/>
                </a:lnTo>
                <a:lnTo>
                  <a:pt x="230086" y="48002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17"/>
          <p:cNvSpPr/>
          <p:nvPr/>
        </p:nvSpPr>
        <p:spPr>
          <a:xfrm>
            <a:off x="5180647" y="1260157"/>
            <a:ext cx="213875" cy="171417"/>
          </a:xfrm>
          <a:custGeom>
            <a:avLst/>
            <a:gdLst/>
            <a:ahLst/>
            <a:cxnLst/>
            <a:rect l="0" t="0" r="0" b="0"/>
            <a:pathLst>
              <a:path w="213875" h="171417">
                <a:moveTo>
                  <a:pt x="0" y="0"/>
                </a:moveTo>
                <a:lnTo>
                  <a:pt x="0" y="4551"/>
                </a:lnTo>
                <a:lnTo>
                  <a:pt x="953" y="6844"/>
                </a:lnTo>
                <a:lnTo>
                  <a:pt x="4551" y="11932"/>
                </a:lnTo>
                <a:lnTo>
                  <a:pt x="5891" y="15575"/>
                </a:lnTo>
                <a:lnTo>
                  <a:pt x="6785" y="19908"/>
                </a:lnTo>
                <a:lnTo>
                  <a:pt x="7381" y="24702"/>
                </a:lnTo>
                <a:lnTo>
                  <a:pt x="8730" y="29803"/>
                </a:lnTo>
                <a:lnTo>
                  <a:pt x="10583" y="35109"/>
                </a:lnTo>
                <a:lnTo>
                  <a:pt x="12770" y="40551"/>
                </a:lnTo>
                <a:lnTo>
                  <a:pt x="14228" y="46084"/>
                </a:lnTo>
                <a:lnTo>
                  <a:pt x="15201" y="51678"/>
                </a:lnTo>
                <a:lnTo>
                  <a:pt x="15849" y="57312"/>
                </a:lnTo>
                <a:lnTo>
                  <a:pt x="17233" y="62020"/>
                </a:lnTo>
                <a:lnTo>
                  <a:pt x="19109" y="66112"/>
                </a:lnTo>
                <a:lnTo>
                  <a:pt x="21312" y="69792"/>
                </a:lnTo>
                <a:lnTo>
                  <a:pt x="22781" y="74151"/>
                </a:lnTo>
                <a:lnTo>
                  <a:pt x="23760" y="78961"/>
                </a:lnTo>
                <a:lnTo>
                  <a:pt x="24412" y="84073"/>
                </a:lnTo>
                <a:lnTo>
                  <a:pt x="24848" y="89386"/>
                </a:lnTo>
                <a:lnTo>
                  <a:pt x="25137" y="94833"/>
                </a:lnTo>
                <a:lnTo>
                  <a:pt x="25546" y="109061"/>
                </a:lnTo>
                <a:lnTo>
                  <a:pt x="25603" y="112712"/>
                </a:lnTo>
                <a:lnTo>
                  <a:pt x="26594" y="116099"/>
                </a:lnTo>
                <a:lnTo>
                  <a:pt x="28207" y="119309"/>
                </a:lnTo>
                <a:lnTo>
                  <a:pt x="30234" y="122402"/>
                </a:lnTo>
                <a:lnTo>
                  <a:pt x="31587" y="126369"/>
                </a:lnTo>
                <a:lnTo>
                  <a:pt x="32487" y="130918"/>
                </a:lnTo>
                <a:lnTo>
                  <a:pt x="33089" y="135856"/>
                </a:lnTo>
                <a:lnTo>
                  <a:pt x="33489" y="140101"/>
                </a:lnTo>
                <a:lnTo>
                  <a:pt x="33756" y="143883"/>
                </a:lnTo>
                <a:lnTo>
                  <a:pt x="34185" y="152246"/>
                </a:lnTo>
                <a:lnTo>
                  <a:pt x="34243" y="155930"/>
                </a:lnTo>
                <a:lnTo>
                  <a:pt x="34290" y="162842"/>
                </a:lnTo>
                <a:lnTo>
                  <a:pt x="34290" y="162867"/>
                </a:lnTo>
                <a:lnTo>
                  <a:pt x="34290" y="142726"/>
                </a:lnTo>
                <a:lnTo>
                  <a:pt x="35243" y="139918"/>
                </a:lnTo>
                <a:lnTo>
                  <a:pt x="36830" y="137094"/>
                </a:lnTo>
                <a:lnTo>
                  <a:pt x="38841" y="134258"/>
                </a:lnTo>
                <a:lnTo>
                  <a:pt x="40182" y="131416"/>
                </a:lnTo>
                <a:lnTo>
                  <a:pt x="41075" y="128568"/>
                </a:lnTo>
                <a:lnTo>
                  <a:pt x="41671" y="125717"/>
                </a:lnTo>
                <a:lnTo>
                  <a:pt x="43020" y="122864"/>
                </a:lnTo>
                <a:lnTo>
                  <a:pt x="44873" y="120009"/>
                </a:lnTo>
                <a:lnTo>
                  <a:pt x="47060" y="117154"/>
                </a:lnTo>
                <a:lnTo>
                  <a:pt x="50424" y="114297"/>
                </a:lnTo>
                <a:lnTo>
                  <a:pt x="54571" y="111441"/>
                </a:lnTo>
                <a:lnTo>
                  <a:pt x="59240" y="108584"/>
                </a:lnTo>
                <a:lnTo>
                  <a:pt x="63306" y="105727"/>
                </a:lnTo>
                <a:lnTo>
                  <a:pt x="66969" y="102869"/>
                </a:lnTo>
                <a:lnTo>
                  <a:pt x="70364" y="100012"/>
                </a:lnTo>
                <a:lnTo>
                  <a:pt x="75484" y="97155"/>
                </a:lnTo>
                <a:lnTo>
                  <a:pt x="81755" y="94297"/>
                </a:lnTo>
                <a:lnTo>
                  <a:pt x="88793" y="91440"/>
                </a:lnTo>
                <a:lnTo>
                  <a:pt x="95391" y="88582"/>
                </a:lnTo>
                <a:lnTo>
                  <a:pt x="107801" y="82868"/>
                </a:lnTo>
                <a:lnTo>
                  <a:pt x="113777" y="80962"/>
                </a:lnTo>
                <a:lnTo>
                  <a:pt x="119667" y="79693"/>
                </a:lnTo>
                <a:lnTo>
                  <a:pt x="125498" y="78846"/>
                </a:lnTo>
                <a:lnTo>
                  <a:pt x="132243" y="79234"/>
                </a:lnTo>
                <a:lnTo>
                  <a:pt x="139597" y="80445"/>
                </a:lnTo>
                <a:lnTo>
                  <a:pt x="147357" y="82205"/>
                </a:lnTo>
                <a:lnTo>
                  <a:pt x="153483" y="83378"/>
                </a:lnTo>
                <a:lnTo>
                  <a:pt x="158520" y="84161"/>
                </a:lnTo>
                <a:lnTo>
                  <a:pt x="162830" y="84682"/>
                </a:lnTo>
                <a:lnTo>
                  <a:pt x="167608" y="85982"/>
                </a:lnTo>
                <a:lnTo>
                  <a:pt x="172699" y="87802"/>
                </a:lnTo>
                <a:lnTo>
                  <a:pt x="177998" y="89967"/>
                </a:lnTo>
                <a:lnTo>
                  <a:pt x="183435" y="91410"/>
                </a:lnTo>
                <a:lnTo>
                  <a:pt x="188965" y="92373"/>
                </a:lnTo>
                <a:lnTo>
                  <a:pt x="194557" y="93014"/>
                </a:lnTo>
                <a:lnTo>
                  <a:pt x="198285" y="94395"/>
                </a:lnTo>
                <a:lnTo>
                  <a:pt x="200770" y="96267"/>
                </a:lnTo>
                <a:lnTo>
                  <a:pt x="204484" y="100888"/>
                </a:lnTo>
                <a:lnTo>
                  <a:pt x="209309" y="106117"/>
                </a:lnTo>
                <a:lnTo>
                  <a:pt x="210977" y="108844"/>
                </a:lnTo>
                <a:lnTo>
                  <a:pt x="212089" y="111615"/>
                </a:lnTo>
                <a:lnTo>
                  <a:pt x="212830" y="114415"/>
                </a:lnTo>
                <a:lnTo>
                  <a:pt x="213324" y="117234"/>
                </a:lnTo>
                <a:lnTo>
                  <a:pt x="213654" y="120066"/>
                </a:lnTo>
                <a:lnTo>
                  <a:pt x="213874" y="122907"/>
                </a:lnTo>
                <a:lnTo>
                  <a:pt x="213067" y="125753"/>
                </a:lnTo>
                <a:lnTo>
                  <a:pt x="211578" y="128603"/>
                </a:lnTo>
                <a:lnTo>
                  <a:pt x="209632" y="131455"/>
                </a:lnTo>
                <a:lnTo>
                  <a:pt x="207382" y="135262"/>
                </a:lnTo>
                <a:lnTo>
                  <a:pt x="204930" y="139705"/>
                </a:lnTo>
                <a:lnTo>
                  <a:pt x="202342" y="144571"/>
                </a:lnTo>
                <a:lnTo>
                  <a:pt x="198713" y="147816"/>
                </a:lnTo>
                <a:lnTo>
                  <a:pt x="194388" y="149979"/>
                </a:lnTo>
                <a:lnTo>
                  <a:pt x="183549" y="153335"/>
                </a:lnTo>
                <a:lnTo>
                  <a:pt x="169207" y="158001"/>
                </a:lnTo>
                <a:lnTo>
                  <a:pt x="162335" y="159627"/>
                </a:lnTo>
                <a:lnTo>
                  <a:pt x="155848" y="160710"/>
                </a:lnTo>
                <a:lnTo>
                  <a:pt x="149619" y="161433"/>
                </a:lnTo>
                <a:lnTo>
                  <a:pt x="142609" y="162867"/>
                </a:lnTo>
                <a:lnTo>
                  <a:pt x="135078" y="164775"/>
                </a:lnTo>
                <a:lnTo>
                  <a:pt x="127199" y="167000"/>
                </a:lnTo>
                <a:lnTo>
                  <a:pt x="120042" y="168484"/>
                </a:lnTo>
                <a:lnTo>
                  <a:pt x="113365" y="169472"/>
                </a:lnTo>
                <a:lnTo>
                  <a:pt x="107010" y="170132"/>
                </a:lnTo>
                <a:lnTo>
                  <a:pt x="100867" y="170571"/>
                </a:lnTo>
                <a:lnTo>
                  <a:pt x="94867" y="170864"/>
                </a:lnTo>
                <a:lnTo>
                  <a:pt x="82168" y="171190"/>
                </a:lnTo>
                <a:lnTo>
                  <a:pt x="46945" y="171416"/>
                </a:lnTo>
                <a:lnTo>
                  <a:pt x="41774" y="170475"/>
                </a:lnTo>
                <a:lnTo>
                  <a:pt x="37374" y="168895"/>
                </a:lnTo>
                <a:lnTo>
                  <a:pt x="33489" y="166889"/>
                </a:lnTo>
                <a:lnTo>
                  <a:pt x="29946" y="165552"/>
                </a:lnTo>
                <a:lnTo>
                  <a:pt x="23469" y="164066"/>
                </a:lnTo>
                <a:lnTo>
                  <a:pt x="17416" y="163406"/>
                </a:lnTo>
                <a:lnTo>
                  <a:pt x="10319" y="162982"/>
                </a:lnTo>
                <a:lnTo>
                  <a:pt x="6809" y="160384"/>
                </a:lnTo>
                <a:lnTo>
                  <a:pt x="0" y="15430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18"/>
          <p:cNvSpPr/>
          <p:nvPr/>
        </p:nvSpPr>
        <p:spPr>
          <a:xfrm>
            <a:off x="4966334" y="1568919"/>
            <a:ext cx="257176" cy="145582"/>
          </a:xfrm>
          <a:custGeom>
            <a:avLst/>
            <a:gdLst/>
            <a:ahLst/>
            <a:cxnLst/>
            <a:rect l="0" t="0" r="0" b="0"/>
            <a:pathLst>
              <a:path w="257176" h="145582">
                <a:moveTo>
                  <a:pt x="0" y="34138"/>
                </a:moveTo>
                <a:lnTo>
                  <a:pt x="4552" y="34138"/>
                </a:lnTo>
                <a:lnTo>
                  <a:pt x="5892" y="35091"/>
                </a:lnTo>
                <a:lnTo>
                  <a:pt x="6786" y="36678"/>
                </a:lnTo>
                <a:lnTo>
                  <a:pt x="8220" y="41519"/>
                </a:lnTo>
                <a:lnTo>
                  <a:pt x="10956" y="44721"/>
                </a:lnTo>
                <a:lnTo>
                  <a:pt x="15347" y="49319"/>
                </a:lnTo>
                <a:lnTo>
                  <a:pt x="20474" y="54538"/>
                </a:lnTo>
                <a:lnTo>
                  <a:pt x="23174" y="58215"/>
                </a:lnTo>
                <a:lnTo>
                  <a:pt x="25927" y="62572"/>
                </a:lnTo>
                <a:lnTo>
                  <a:pt x="28715" y="67382"/>
                </a:lnTo>
                <a:lnTo>
                  <a:pt x="31526" y="71540"/>
                </a:lnTo>
                <a:lnTo>
                  <a:pt x="34353" y="75265"/>
                </a:lnTo>
                <a:lnTo>
                  <a:pt x="37189" y="78701"/>
                </a:lnTo>
                <a:lnTo>
                  <a:pt x="40033" y="81944"/>
                </a:lnTo>
                <a:lnTo>
                  <a:pt x="42881" y="85059"/>
                </a:lnTo>
                <a:lnTo>
                  <a:pt x="45733" y="88088"/>
                </a:lnTo>
                <a:lnTo>
                  <a:pt x="47634" y="91060"/>
                </a:lnTo>
                <a:lnTo>
                  <a:pt x="48901" y="93993"/>
                </a:lnTo>
                <a:lnTo>
                  <a:pt x="49746" y="96901"/>
                </a:lnTo>
                <a:lnTo>
                  <a:pt x="51262" y="100745"/>
                </a:lnTo>
                <a:lnTo>
                  <a:pt x="53225" y="105213"/>
                </a:lnTo>
                <a:lnTo>
                  <a:pt x="58668" y="116969"/>
                </a:lnTo>
                <a:lnTo>
                  <a:pt x="59413" y="121117"/>
                </a:lnTo>
                <a:lnTo>
                  <a:pt x="59611" y="123556"/>
                </a:lnTo>
                <a:lnTo>
                  <a:pt x="59743" y="126135"/>
                </a:lnTo>
                <a:lnTo>
                  <a:pt x="59890" y="131541"/>
                </a:lnTo>
                <a:lnTo>
                  <a:pt x="58977" y="133363"/>
                </a:lnTo>
                <a:lnTo>
                  <a:pt x="57416" y="134578"/>
                </a:lnTo>
                <a:lnTo>
                  <a:pt x="51786" y="136866"/>
                </a:lnTo>
                <a:lnTo>
                  <a:pt x="51539" y="132415"/>
                </a:lnTo>
                <a:lnTo>
                  <a:pt x="50552" y="130136"/>
                </a:lnTo>
                <a:lnTo>
                  <a:pt x="48942" y="127664"/>
                </a:lnTo>
                <a:lnTo>
                  <a:pt x="46915" y="125064"/>
                </a:lnTo>
                <a:lnTo>
                  <a:pt x="45565" y="122378"/>
                </a:lnTo>
                <a:lnTo>
                  <a:pt x="44664" y="119635"/>
                </a:lnTo>
                <a:lnTo>
                  <a:pt x="44064" y="116853"/>
                </a:lnTo>
                <a:lnTo>
                  <a:pt x="42711" y="114047"/>
                </a:lnTo>
                <a:lnTo>
                  <a:pt x="40857" y="111223"/>
                </a:lnTo>
                <a:lnTo>
                  <a:pt x="38668" y="108388"/>
                </a:lnTo>
                <a:lnTo>
                  <a:pt x="37209" y="104593"/>
                </a:lnTo>
                <a:lnTo>
                  <a:pt x="36236" y="100158"/>
                </a:lnTo>
                <a:lnTo>
                  <a:pt x="35588" y="95296"/>
                </a:lnTo>
                <a:lnTo>
                  <a:pt x="35155" y="91103"/>
                </a:lnTo>
                <a:lnTo>
                  <a:pt x="34867" y="87354"/>
                </a:lnTo>
                <a:lnTo>
                  <a:pt x="34675" y="83903"/>
                </a:lnTo>
                <a:lnTo>
                  <a:pt x="34461" y="74988"/>
                </a:lnTo>
                <a:lnTo>
                  <a:pt x="34325" y="53743"/>
                </a:lnTo>
                <a:lnTo>
                  <a:pt x="36218" y="49113"/>
                </a:lnTo>
                <a:lnTo>
                  <a:pt x="39386" y="45074"/>
                </a:lnTo>
                <a:lnTo>
                  <a:pt x="47032" y="38046"/>
                </a:lnTo>
                <a:lnTo>
                  <a:pt x="53606" y="31747"/>
                </a:lnTo>
                <a:lnTo>
                  <a:pt x="57645" y="28734"/>
                </a:lnTo>
                <a:lnTo>
                  <a:pt x="62243" y="25773"/>
                </a:lnTo>
                <a:lnTo>
                  <a:pt x="67213" y="22846"/>
                </a:lnTo>
                <a:lnTo>
                  <a:pt x="71479" y="19943"/>
                </a:lnTo>
                <a:lnTo>
                  <a:pt x="75275" y="17055"/>
                </a:lnTo>
                <a:lnTo>
                  <a:pt x="78759" y="14177"/>
                </a:lnTo>
                <a:lnTo>
                  <a:pt x="82986" y="12258"/>
                </a:lnTo>
                <a:lnTo>
                  <a:pt x="87709" y="10979"/>
                </a:lnTo>
                <a:lnTo>
                  <a:pt x="92763" y="10126"/>
                </a:lnTo>
                <a:lnTo>
                  <a:pt x="97085" y="9558"/>
                </a:lnTo>
                <a:lnTo>
                  <a:pt x="104427" y="8926"/>
                </a:lnTo>
                <a:lnTo>
                  <a:pt x="107718" y="9710"/>
                </a:lnTo>
                <a:lnTo>
                  <a:pt x="113915" y="13121"/>
                </a:lnTo>
                <a:lnTo>
                  <a:pt x="117854" y="14412"/>
                </a:lnTo>
                <a:lnTo>
                  <a:pt x="122384" y="15272"/>
                </a:lnTo>
                <a:lnTo>
                  <a:pt x="127310" y="15846"/>
                </a:lnTo>
                <a:lnTo>
                  <a:pt x="131546" y="17181"/>
                </a:lnTo>
                <a:lnTo>
                  <a:pt x="138792" y="21204"/>
                </a:lnTo>
                <a:lnTo>
                  <a:pt x="142058" y="24563"/>
                </a:lnTo>
                <a:lnTo>
                  <a:pt x="145188" y="28707"/>
                </a:lnTo>
                <a:lnTo>
                  <a:pt x="148227" y="33375"/>
                </a:lnTo>
                <a:lnTo>
                  <a:pt x="150254" y="37439"/>
                </a:lnTo>
                <a:lnTo>
                  <a:pt x="151604" y="41101"/>
                </a:lnTo>
                <a:lnTo>
                  <a:pt x="152505" y="44495"/>
                </a:lnTo>
                <a:lnTo>
                  <a:pt x="154058" y="48663"/>
                </a:lnTo>
                <a:lnTo>
                  <a:pt x="156045" y="53346"/>
                </a:lnTo>
                <a:lnTo>
                  <a:pt x="158323" y="58373"/>
                </a:lnTo>
                <a:lnTo>
                  <a:pt x="159841" y="62678"/>
                </a:lnTo>
                <a:lnTo>
                  <a:pt x="160854" y="66499"/>
                </a:lnTo>
                <a:lnTo>
                  <a:pt x="161528" y="70000"/>
                </a:lnTo>
                <a:lnTo>
                  <a:pt x="161978" y="73286"/>
                </a:lnTo>
                <a:lnTo>
                  <a:pt x="162278" y="76429"/>
                </a:lnTo>
                <a:lnTo>
                  <a:pt x="162478" y="79477"/>
                </a:lnTo>
                <a:lnTo>
                  <a:pt x="163564" y="82461"/>
                </a:lnTo>
                <a:lnTo>
                  <a:pt x="165240" y="85404"/>
                </a:lnTo>
                <a:lnTo>
                  <a:pt x="171419" y="94101"/>
                </a:lnTo>
                <a:lnTo>
                  <a:pt x="166890" y="94132"/>
                </a:lnTo>
                <a:lnTo>
                  <a:pt x="165553" y="93184"/>
                </a:lnTo>
                <a:lnTo>
                  <a:pt x="164661" y="91600"/>
                </a:lnTo>
                <a:lnTo>
                  <a:pt x="163671" y="87299"/>
                </a:lnTo>
                <a:lnTo>
                  <a:pt x="163406" y="84819"/>
                </a:lnTo>
                <a:lnTo>
                  <a:pt x="163230" y="82213"/>
                </a:lnTo>
                <a:lnTo>
                  <a:pt x="162160" y="79523"/>
                </a:lnTo>
                <a:lnTo>
                  <a:pt x="160495" y="76777"/>
                </a:lnTo>
                <a:lnTo>
                  <a:pt x="158432" y="73994"/>
                </a:lnTo>
                <a:lnTo>
                  <a:pt x="157056" y="70234"/>
                </a:lnTo>
                <a:lnTo>
                  <a:pt x="156139" y="65822"/>
                </a:lnTo>
                <a:lnTo>
                  <a:pt x="155528" y="60975"/>
                </a:lnTo>
                <a:lnTo>
                  <a:pt x="156073" y="56792"/>
                </a:lnTo>
                <a:lnTo>
                  <a:pt x="157389" y="53051"/>
                </a:lnTo>
                <a:lnTo>
                  <a:pt x="159219" y="49604"/>
                </a:lnTo>
                <a:lnTo>
                  <a:pt x="160439" y="45401"/>
                </a:lnTo>
                <a:lnTo>
                  <a:pt x="161252" y="40694"/>
                </a:lnTo>
                <a:lnTo>
                  <a:pt x="161794" y="35651"/>
                </a:lnTo>
                <a:lnTo>
                  <a:pt x="163108" y="31337"/>
                </a:lnTo>
                <a:lnTo>
                  <a:pt x="164936" y="27508"/>
                </a:lnTo>
                <a:lnTo>
                  <a:pt x="167108" y="24003"/>
                </a:lnTo>
                <a:lnTo>
                  <a:pt x="169508" y="20714"/>
                </a:lnTo>
                <a:lnTo>
                  <a:pt x="172060" y="17569"/>
                </a:lnTo>
                <a:lnTo>
                  <a:pt x="174714" y="14519"/>
                </a:lnTo>
                <a:lnTo>
                  <a:pt x="177437" y="11534"/>
                </a:lnTo>
                <a:lnTo>
                  <a:pt x="183001" y="5677"/>
                </a:lnTo>
                <a:lnTo>
                  <a:pt x="185818" y="3734"/>
                </a:lnTo>
                <a:lnTo>
                  <a:pt x="191489" y="1575"/>
                </a:lnTo>
                <a:lnTo>
                  <a:pt x="197184" y="616"/>
                </a:lnTo>
                <a:lnTo>
                  <a:pt x="203843" y="189"/>
                </a:lnTo>
                <a:lnTo>
                  <a:pt x="213152" y="0"/>
                </a:lnTo>
                <a:lnTo>
                  <a:pt x="217349" y="902"/>
                </a:lnTo>
                <a:lnTo>
                  <a:pt x="227807" y="5769"/>
                </a:lnTo>
                <a:lnTo>
                  <a:pt x="233963" y="7242"/>
                </a:lnTo>
                <a:lnTo>
                  <a:pt x="239874" y="10437"/>
                </a:lnTo>
                <a:lnTo>
                  <a:pt x="242784" y="12622"/>
                </a:lnTo>
                <a:lnTo>
                  <a:pt x="244723" y="15984"/>
                </a:lnTo>
                <a:lnTo>
                  <a:pt x="246017" y="20130"/>
                </a:lnTo>
                <a:lnTo>
                  <a:pt x="246879" y="24800"/>
                </a:lnTo>
                <a:lnTo>
                  <a:pt x="248406" y="29818"/>
                </a:lnTo>
                <a:lnTo>
                  <a:pt x="250377" y="35068"/>
                </a:lnTo>
                <a:lnTo>
                  <a:pt x="252643" y="40473"/>
                </a:lnTo>
                <a:lnTo>
                  <a:pt x="254154" y="45981"/>
                </a:lnTo>
                <a:lnTo>
                  <a:pt x="255161" y="51559"/>
                </a:lnTo>
                <a:lnTo>
                  <a:pt x="255833" y="57182"/>
                </a:lnTo>
                <a:lnTo>
                  <a:pt x="256280" y="61883"/>
                </a:lnTo>
                <a:lnTo>
                  <a:pt x="256578" y="65970"/>
                </a:lnTo>
                <a:lnTo>
                  <a:pt x="256778" y="69647"/>
                </a:lnTo>
                <a:lnTo>
                  <a:pt x="256999" y="78812"/>
                </a:lnTo>
                <a:lnTo>
                  <a:pt x="257175" y="14558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19"/>
          <p:cNvSpPr/>
          <p:nvPr/>
        </p:nvSpPr>
        <p:spPr>
          <a:xfrm>
            <a:off x="5292090" y="1594485"/>
            <a:ext cx="188595" cy="17146"/>
          </a:xfrm>
          <a:custGeom>
            <a:avLst/>
            <a:gdLst/>
            <a:ahLst/>
            <a:cxnLst/>
            <a:rect l="0" t="0" r="0" b="0"/>
            <a:pathLst>
              <a:path w="188595" h="17146">
                <a:moveTo>
                  <a:pt x="0" y="0"/>
                </a:moveTo>
                <a:lnTo>
                  <a:pt x="58500" y="0"/>
                </a:lnTo>
                <a:lnTo>
                  <a:pt x="64717" y="952"/>
                </a:lnTo>
                <a:lnTo>
                  <a:pt x="71720" y="2540"/>
                </a:lnTo>
                <a:lnTo>
                  <a:pt x="79246" y="4550"/>
                </a:lnTo>
                <a:lnTo>
                  <a:pt x="86168" y="5891"/>
                </a:lnTo>
                <a:lnTo>
                  <a:pt x="92687" y="6785"/>
                </a:lnTo>
                <a:lnTo>
                  <a:pt x="98939" y="7380"/>
                </a:lnTo>
                <a:lnTo>
                  <a:pt x="105011" y="7778"/>
                </a:lnTo>
                <a:lnTo>
                  <a:pt x="110965" y="8042"/>
                </a:lnTo>
                <a:lnTo>
                  <a:pt x="116839" y="8219"/>
                </a:lnTo>
                <a:lnTo>
                  <a:pt x="121708" y="9289"/>
                </a:lnTo>
                <a:lnTo>
                  <a:pt x="125906" y="10955"/>
                </a:lnTo>
                <a:lnTo>
                  <a:pt x="129657" y="13018"/>
                </a:lnTo>
                <a:lnTo>
                  <a:pt x="134063" y="14394"/>
                </a:lnTo>
                <a:lnTo>
                  <a:pt x="138905" y="15311"/>
                </a:lnTo>
                <a:lnTo>
                  <a:pt x="144038" y="15922"/>
                </a:lnTo>
                <a:lnTo>
                  <a:pt x="148413" y="16329"/>
                </a:lnTo>
                <a:lnTo>
                  <a:pt x="152282" y="16601"/>
                </a:lnTo>
                <a:lnTo>
                  <a:pt x="155813" y="16782"/>
                </a:lnTo>
                <a:lnTo>
                  <a:pt x="164818" y="16983"/>
                </a:lnTo>
                <a:lnTo>
                  <a:pt x="188594" y="1714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20"/>
          <p:cNvSpPr/>
          <p:nvPr/>
        </p:nvSpPr>
        <p:spPr>
          <a:xfrm>
            <a:off x="5369251" y="1534477"/>
            <a:ext cx="42854" cy="180024"/>
          </a:xfrm>
          <a:custGeom>
            <a:avLst/>
            <a:gdLst/>
            <a:ahLst/>
            <a:cxnLst/>
            <a:rect l="0" t="0" r="0" b="0"/>
            <a:pathLst>
              <a:path w="42854" h="180024">
                <a:moveTo>
                  <a:pt x="17136" y="0"/>
                </a:moveTo>
                <a:lnTo>
                  <a:pt x="8917" y="0"/>
                </a:lnTo>
                <a:lnTo>
                  <a:pt x="8668" y="4551"/>
                </a:lnTo>
                <a:lnTo>
                  <a:pt x="8594" y="11932"/>
                </a:lnTo>
                <a:lnTo>
                  <a:pt x="7632" y="14622"/>
                </a:lnTo>
                <a:lnTo>
                  <a:pt x="6037" y="17368"/>
                </a:lnTo>
                <a:lnTo>
                  <a:pt x="4022" y="20151"/>
                </a:lnTo>
                <a:lnTo>
                  <a:pt x="2678" y="22959"/>
                </a:lnTo>
                <a:lnTo>
                  <a:pt x="1783" y="25784"/>
                </a:lnTo>
                <a:lnTo>
                  <a:pt x="1185" y="28619"/>
                </a:lnTo>
                <a:lnTo>
                  <a:pt x="787" y="31462"/>
                </a:lnTo>
                <a:lnTo>
                  <a:pt x="522" y="34310"/>
                </a:lnTo>
                <a:lnTo>
                  <a:pt x="345" y="37161"/>
                </a:lnTo>
                <a:lnTo>
                  <a:pt x="149" y="45408"/>
                </a:lnTo>
                <a:lnTo>
                  <a:pt x="0" y="83017"/>
                </a:lnTo>
                <a:lnTo>
                  <a:pt x="949" y="87729"/>
                </a:lnTo>
                <a:lnTo>
                  <a:pt x="2535" y="91824"/>
                </a:lnTo>
                <a:lnTo>
                  <a:pt x="4545" y="95506"/>
                </a:lnTo>
                <a:lnTo>
                  <a:pt x="11924" y="109790"/>
                </a:lnTo>
                <a:lnTo>
                  <a:pt x="13661" y="115103"/>
                </a:lnTo>
                <a:lnTo>
                  <a:pt x="14820" y="120550"/>
                </a:lnTo>
                <a:lnTo>
                  <a:pt x="15592" y="126087"/>
                </a:lnTo>
                <a:lnTo>
                  <a:pt x="17059" y="130731"/>
                </a:lnTo>
                <a:lnTo>
                  <a:pt x="18990" y="134779"/>
                </a:lnTo>
                <a:lnTo>
                  <a:pt x="21229" y="138430"/>
                </a:lnTo>
                <a:lnTo>
                  <a:pt x="22722" y="141817"/>
                </a:lnTo>
                <a:lnTo>
                  <a:pt x="23718" y="145027"/>
                </a:lnTo>
                <a:lnTo>
                  <a:pt x="24382" y="148120"/>
                </a:lnTo>
                <a:lnTo>
                  <a:pt x="25777" y="151134"/>
                </a:lnTo>
                <a:lnTo>
                  <a:pt x="27659" y="154096"/>
                </a:lnTo>
                <a:lnTo>
                  <a:pt x="29866" y="157023"/>
                </a:lnTo>
                <a:lnTo>
                  <a:pt x="31338" y="159927"/>
                </a:lnTo>
                <a:lnTo>
                  <a:pt x="32319" y="162816"/>
                </a:lnTo>
                <a:lnTo>
                  <a:pt x="32973" y="165694"/>
                </a:lnTo>
                <a:lnTo>
                  <a:pt x="33409" y="168565"/>
                </a:lnTo>
                <a:lnTo>
                  <a:pt x="33700" y="171432"/>
                </a:lnTo>
                <a:lnTo>
                  <a:pt x="33893" y="174295"/>
                </a:lnTo>
                <a:lnTo>
                  <a:pt x="34975" y="176205"/>
                </a:lnTo>
                <a:lnTo>
                  <a:pt x="36649" y="177477"/>
                </a:lnTo>
                <a:lnTo>
                  <a:pt x="42853" y="18002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21"/>
          <p:cNvSpPr/>
          <p:nvPr/>
        </p:nvSpPr>
        <p:spPr>
          <a:xfrm>
            <a:off x="5523547" y="1560194"/>
            <a:ext cx="162481" cy="180024"/>
          </a:xfrm>
          <a:custGeom>
            <a:avLst/>
            <a:gdLst/>
            <a:ahLst/>
            <a:cxnLst/>
            <a:rect l="0" t="0" r="0" b="0"/>
            <a:pathLst>
              <a:path w="162481" h="180024">
                <a:moveTo>
                  <a:pt x="0" y="0"/>
                </a:moveTo>
                <a:lnTo>
                  <a:pt x="8219" y="0"/>
                </a:lnTo>
                <a:lnTo>
                  <a:pt x="8468" y="4551"/>
                </a:lnTo>
                <a:lnTo>
                  <a:pt x="8542" y="11932"/>
                </a:lnTo>
                <a:lnTo>
                  <a:pt x="9504" y="14623"/>
                </a:lnTo>
                <a:lnTo>
                  <a:pt x="13114" y="20152"/>
                </a:lnTo>
                <a:lnTo>
                  <a:pt x="14458" y="23912"/>
                </a:lnTo>
                <a:lnTo>
                  <a:pt x="15354" y="28324"/>
                </a:lnTo>
                <a:lnTo>
                  <a:pt x="15950" y="33170"/>
                </a:lnTo>
                <a:lnTo>
                  <a:pt x="16348" y="38306"/>
                </a:lnTo>
                <a:lnTo>
                  <a:pt x="16614" y="43635"/>
                </a:lnTo>
                <a:lnTo>
                  <a:pt x="16791" y="49093"/>
                </a:lnTo>
                <a:lnTo>
                  <a:pt x="17862" y="53684"/>
                </a:lnTo>
                <a:lnTo>
                  <a:pt x="19528" y="57697"/>
                </a:lnTo>
                <a:lnTo>
                  <a:pt x="21591" y="61325"/>
                </a:lnTo>
                <a:lnTo>
                  <a:pt x="22966" y="65648"/>
                </a:lnTo>
                <a:lnTo>
                  <a:pt x="23884" y="70436"/>
                </a:lnTo>
                <a:lnTo>
                  <a:pt x="24495" y="75532"/>
                </a:lnTo>
                <a:lnTo>
                  <a:pt x="24902" y="80835"/>
                </a:lnTo>
                <a:lnTo>
                  <a:pt x="25174" y="86275"/>
                </a:lnTo>
                <a:lnTo>
                  <a:pt x="25355" y="91807"/>
                </a:lnTo>
                <a:lnTo>
                  <a:pt x="24524" y="96447"/>
                </a:lnTo>
                <a:lnTo>
                  <a:pt x="23017" y="100493"/>
                </a:lnTo>
                <a:lnTo>
                  <a:pt x="21060" y="104143"/>
                </a:lnTo>
                <a:lnTo>
                  <a:pt x="19755" y="107529"/>
                </a:lnTo>
                <a:lnTo>
                  <a:pt x="18885" y="110739"/>
                </a:lnTo>
                <a:lnTo>
                  <a:pt x="18305" y="113831"/>
                </a:lnTo>
                <a:lnTo>
                  <a:pt x="17918" y="116845"/>
                </a:lnTo>
                <a:lnTo>
                  <a:pt x="17660" y="119807"/>
                </a:lnTo>
                <a:lnTo>
                  <a:pt x="17489" y="122734"/>
                </a:lnTo>
                <a:lnTo>
                  <a:pt x="17298" y="128526"/>
                </a:lnTo>
                <a:lnTo>
                  <a:pt x="17148" y="145230"/>
                </a:lnTo>
                <a:lnTo>
                  <a:pt x="17146" y="145584"/>
                </a:lnTo>
                <a:lnTo>
                  <a:pt x="17145" y="95458"/>
                </a:lnTo>
                <a:lnTo>
                  <a:pt x="18098" y="90309"/>
                </a:lnTo>
                <a:lnTo>
                  <a:pt x="19685" y="84971"/>
                </a:lnTo>
                <a:lnTo>
                  <a:pt x="21696" y="79508"/>
                </a:lnTo>
                <a:lnTo>
                  <a:pt x="23989" y="74913"/>
                </a:lnTo>
                <a:lnTo>
                  <a:pt x="26470" y="70897"/>
                </a:lnTo>
                <a:lnTo>
                  <a:pt x="29077" y="67267"/>
                </a:lnTo>
                <a:lnTo>
                  <a:pt x="31767" y="62943"/>
                </a:lnTo>
                <a:lnTo>
                  <a:pt x="34513" y="58154"/>
                </a:lnTo>
                <a:lnTo>
                  <a:pt x="37296" y="53057"/>
                </a:lnTo>
                <a:lnTo>
                  <a:pt x="40104" y="48707"/>
                </a:lnTo>
                <a:lnTo>
                  <a:pt x="42929" y="44854"/>
                </a:lnTo>
                <a:lnTo>
                  <a:pt x="45764" y="41333"/>
                </a:lnTo>
                <a:lnTo>
                  <a:pt x="49559" y="38033"/>
                </a:lnTo>
                <a:lnTo>
                  <a:pt x="53995" y="34880"/>
                </a:lnTo>
                <a:lnTo>
                  <a:pt x="58856" y="31826"/>
                </a:lnTo>
                <a:lnTo>
                  <a:pt x="64003" y="28838"/>
                </a:lnTo>
                <a:lnTo>
                  <a:pt x="74801" y="22977"/>
                </a:lnTo>
                <a:lnTo>
                  <a:pt x="79395" y="21033"/>
                </a:lnTo>
                <a:lnTo>
                  <a:pt x="83410" y="19737"/>
                </a:lnTo>
                <a:lnTo>
                  <a:pt x="87039" y="18873"/>
                </a:lnTo>
                <a:lnTo>
                  <a:pt x="91364" y="18297"/>
                </a:lnTo>
                <a:lnTo>
                  <a:pt x="96152" y="17914"/>
                </a:lnTo>
                <a:lnTo>
                  <a:pt x="105599" y="17487"/>
                </a:lnTo>
                <a:lnTo>
                  <a:pt x="112973" y="17297"/>
                </a:lnTo>
                <a:lnTo>
                  <a:pt x="116273" y="18199"/>
                </a:lnTo>
                <a:lnTo>
                  <a:pt x="119426" y="19753"/>
                </a:lnTo>
                <a:lnTo>
                  <a:pt x="122479" y="21741"/>
                </a:lnTo>
                <a:lnTo>
                  <a:pt x="125468" y="24019"/>
                </a:lnTo>
                <a:lnTo>
                  <a:pt x="128413" y="26491"/>
                </a:lnTo>
                <a:lnTo>
                  <a:pt x="131329" y="29091"/>
                </a:lnTo>
                <a:lnTo>
                  <a:pt x="134225" y="32729"/>
                </a:lnTo>
                <a:lnTo>
                  <a:pt x="137108" y="37059"/>
                </a:lnTo>
                <a:lnTo>
                  <a:pt x="139983" y="41852"/>
                </a:lnTo>
                <a:lnTo>
                  <a:pt x="142852" y="46951"/>
                </a:lnTo>
                <a:lnTo>
                  <a:pt x="148580" y="57697"/>
                </a:lnTo>
                <a:lnTo>
                  <a:pt x="150488" y="63230"/>
                </a:lnTo>
                <a:lnTo>
                  <a:pt x="151761" y="68824"/>
                </a:lnTo>
                <a:lnTo>
                  <a:pt x="152609" y="74458"/>
                </a:lnTo>
                <a:lnTo>
                  <a:pt x="154126" y="80119"/>
                </a:lnTo>
                <a:lnTo>
                  <a:pt x="156091" y="85798"/>
                </a:lnTo>
                <a:lnTo>
                  <a:pt x="158353" y="91489"/>
                </a:lnTo>
                <a:lnTo>
                  <a:pt x="159861" y="97187"/>
                </a:lnTo>
                <a:lnTo>
                  <a:pt x="160867" y="102892"/>
                </a:lnTo>
                <a:lnTo>
                  <a:pt x="161537" y="108600"/>
                </a:lnTo>
                <a:lnTo>
                  <a:pt x="161984" y="113357"/>
                </a:lnTo>
                <a:lnTo>
                  <a:pt x="162282" y="117482"/>
                </a:lnTo>
                <a:lnTo>
                  <a:pt x="162480" y="121184"/>
                </a:lnTo>
                <a:lnTo>
                  <a:pt x="161661" y="125557"/>
                </a:lnTo>
                <a:lnTo>
                  <a:pt x="160161" y="130377"/>
                </a:lnTo>
                <a:lnTo>
                  <a:pt x="158209" y="135496"/>
                </a:lnTo>
                <a:lnTo>
                  <a:pt x="156907" y="139861"/>
                </a:lnTo>
                <a:lnTo>
                  <a:pt x="156040" y="143723"/>
                </a:lnTo>
                <a:lnTo>
                  <a:pt x="155462" y="147251"/>
                </a:lnTo>
                <a:lnTo>
                  <a:pt x="155076" y="150555"/>
                </a:lnTo>
                <a:lnTo>
                  <a:pt x="154819" y="153710"/>
                </a:lnTo>
                <a:lnTo>
                  <a:pt x="154648" y="156766"/>
                </a:lnTo>
                <a:lnTo>
                  <a:pt x="153582" y="159756"/>
                </a:lnTo>
                <a:lnTo>
                  <a:pt x="151918" y="162701"/>
                </a:lnTo>
                <a:lnTo>
                  <a:pt x="149855" y="165618"/>
                </a:lnTo>
                <a:lnTo>
                  <a:pt x="148481" y="168515"/>
                </a:lnTo>
                <a:lnTo>
                  <a:pt x="147565" y="171398"/>
                </a:lnTo>
                <a:lnTo>
                  <a:pt x="145732" y="18002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22"/>
          <p:cNvSpPr/>
          <p:nvPr/>
        </p:nvSpPr>
        <p:spPr>
          <a:xfrm>
            <a:off x="5789295" y="1517332"/>
            <a:ext cx="180023" cy="17146"/>
          </a:xfrm>
          <a:custGeom>
            <a:avLst/>
            <a:gdLst/>
            <a:ahLst/>
            <a:cxnLst/>
            <a:rect l="0" t="0" r="0" b="0"/>
            <a:pathLst>
              <a:path w="180023" h="17146">
                <a:moveTo>
                  <a:pt x="0" y="17145"/>
                </a:moveTo>
                <a:lnTo>
                  <a:pt x="17321" y="17145"/>
                </a:lnTo>
                <a:lnTo>
                  <a:pt x="22025" y="16193"/>
                </a:lnTo>
                <a:lnTo>
                  <a:pt x="27065" y="14605"/>
                </a:lnTo>
                <a:lnTo>
                  <a:pt x="32331" y="12594"/>
                </a:lnTo>
                <a:lnTo>
                  <a:pt x="37746" y="11254"/>
                </a:lnTo>
                <a:lnTo>
                  <a:pt x="43262" y="10360"/>
                </a:lnTo>
                <a:lnTo>
                  <a:pt x="48843" y="9764"/>
                </a:lnTo>
                <a:lnTo>
                  <a:pt x="54470" y="9367"/>
                </a:lnTo>
                <a:lnTo>
                  <a:pt x="60125" y="9102"/>
                </a:lnTo>
                <a:lnTo>
                  <a:pt x="65801" y="8926"/>
                </a:lnTo>
                <a:lnTo>
                  <a:pt x="72442" y="7855"/>
                </a:lnTo>
                <a:lnTo>
                  <a:pt x="79727" y="6190"/>
                </a:lnTo>
                <a:lnTo>
                  <a:pt x="87441" y="4126"/>
                </a:lnTo>
                <a:lnTo>
                  <a:pt x="94489" y="2751"/>
                </a:lnTo>
                <a:lnTo>
                  <a:pt x="101093" y="1834"/>
                </a:lnTo>
                <a:lnTo>
                  <a:pt x="107400" y="1223"/>
                </a:lnTo>
                <a:lnTo>
                  <a:pt x="113510" y="815"/>
                </a:lnTo>
                <a:lnTo>
                  <a:pt x="119488" y="543"/>
                </a:lnTo>
                <a:lnTo>
                  <a:pt x="131211" y="242"/>
                </a:lnTo>
                <a:lnTo>
                  <a:pt x="180022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23"/>
          <p:cNvSpPr/>
          <p:nvPr/>
        </p:nvSpPr>
        <p:spPr>
          <a:xfrm>
            <a:off x="5746432" y="1603057"/>
            <a:ext cx="222886" cy="17146"/>
          </a:xfrm>
          <a:custGeom>
            <a:avLst/>
            <a:gdLst/>
            <a:ahLst/>
            <a:cxnLst/>
            <a:rect l="0" t="0" r="0" b="0"/>
            <a:pathLst>
              <a:path w="222886" h="17146">
                <a:moveTo>
                  <a:pt x="0" y="17145"/>
                </a:moveTo>
                <a:lnTo>
                  <a:pt x="40551" y="17145"/>
                </a:lnTo>
                <a:lnTo>
                  <a:pt x="46084" y="16193"/>
                </a:lnTo>
                <a:lnTo>
                  <a:pt x="51678" y="14605"/>
                </a:lnTo>
                <a:lnTo>
                  <a:pt x="57312" y="12594"/>
                </a:lnTo>
                <a:lnTo>
                  <a:pt x="63925" y="11254"/>
                </a:lnTo>
                <a:lnTo>
                  <a:pt x="71192" y="10360"/>
                </a:lnTo>
                <a:lnTo>
                  <a:pt x="78894" y="9764"/>
                </a:lnTo>
                <a:lnTo>
                  <a:pt x="85933" y="9367"/>
                </a:lnTo>
                <a:lnTo>
                  <a:pt x="98836" y="8926"/>
                </a:lnTo>
                <a:lnTo>
                  <a:pt x="135218" y="8619"/>
                </a:lnTo>
                <a:lnTo>
                  <a:pt x="141580" y="8604"/>
                </a:lnTo>
                <a:lnTo>
                  <a:pt x="147727" y="7641"/>
                </a:lnTo>
                <a:lnTo>
                  <a:pt x="153729" y="6046"/>
                </a:lnTo>
                <a:lnTo>
                  <a:pt x="159636" y="4031"/>
                </a:lnTo>
                <a:lnTo>
                  <a:pt x="165480" y="2687"/>
                </a:lnTo>
                <a:lnTo>
                  <a:pt x="171280" y="1792"/>
                </a:lnTo>
                <a:lnTo>
                  <a:pt x="177052" y="1194"/>
                </a:lnTo>
                <a:lnTo>
                  <a:pt x="181852" y="796"/>
                </a:lnTo>
                <a:lnTo>
                  <a:pt x="186005" y="531"/>
                </a:lnTo>
                <a:lnTo>
                  <a:pt x="193158" y="236"/>
                </a:lnTo>
                <a:lnTo>
                  <a:pt x="202542" y="70"/>
                </a:ln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24"/>
          <p:cNvSpPr/>
          <p:nvPr/>
        </p:nvSpPr>
        <p:spPr>
          <a:xfrm>
            <a:off x="6089332" y="1525905"/>
            <a:ext cx="154306" cy="8573"/>
          </a:xfrm>
          <a:custGeom>
            <a:avLst/>
            <a:gdLst/>
            <a:ahLst/>
            <a:cxnLst/>
            <a:rect l="0" t="0" r="0" b="0"/>
            <a:pathLst>
              <a:path w="154306" h="8573">
                <a:moveTo>
                  <a:pt x="0" y="8572"/>
                </a:moveTo>
                <a:lnTo>
                  <a:pt x="121211" y="8572"/>
                </a:lnTo>
                <a:lnTo>
                  <a:pt x="124623" y="7620"/>
                </a:lnTo>
                <a:lnTo>
                  <a:pt x="127849" y="6032"/>
                </a:lnTo>
                <a:lnTo>
                  <a:pt x="130953" y="4021"/>
                </a:lnTo>
                <a:lnTo>
                  <a:pt x="133974" y="2681"/>
                </a:lnTo>
                <a:lnTo>
                  <a:pt x="136941" y="1787"/>
                </a:lnTo>
                <a:lnTo>
                  <a:pt x="143996" y="353"/>
                </a:lnTo>
                <a:lnTo>
                  <a:pt x="147501" y="156"/>
                </a:lnTo>
                <a:lnTo>
                  <a:pt x="15430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25"/>
          <p:cNvSpPr/>
          <p:nvPr/>
        </p:nvSpPr>
        <p:spPr>
          <a:xfrm>
            <a:off x="6339275" y="1329929"/>
            <a:ext cx="212937" cy="324564"/>
          </a:xfrm>
          <a:custGeom>
            <a:avLst/>
            <a:gdLst/>
            <a:ahLst/>
            <a:cxnLst/>
            <a:rect l="0" t="0" r="0" b="0"/>
            <a:pathLst>
              <a:path w="212937" h="324564">
                <a:moveTo>
                  <a:pt x="127247" y="7381"/>
                </a:moveTo>
                <a:lnTo>
                  <a:pt x="135466" y="7381"/>
                </a:lnTo>
                <a:lnTo>
                  <a:pt x="141641" y="1489"/>
                </a:lnTo>
                <a:lnTo>
                  <a:pt x="143170" y="0"/>
                </a:lnTo>
                <a:lnTo>
                  <a:pt x="143577" y="555"/>
                </a:lnTo>
                <a:lnTo>
                  <a:pt x="144361" y="7058"/>
                </a:lnTo>
                <a:lnTo>
                  <a:pt x="139832" y="11836"/>
                </a:lnTo>
                <a:lnTo>
                  <a:pt x="138495" y="14161"/>
                </a:lnTo>
                <a:lnTo>
                  <a:pt x="135660" y="21984"/>
                </a:lnTo>
                <a:lnTo>
                  <a:pt x="129211" y="30334"/>
                </a:lnTo>
                <a:lnTo>
                  <a:pt x="123992" y="35997"/>
                </a:lnTo>
                <a:lnTo>
                  <a:pt x="118498" y="44229"/>
                </a:lnTo>
                <a:lnTo>
                  <a:pt x="113834" y="53285"/>
                </a:lnTo>
                <a:lnTo>
                  <a:pt x="111761" y="60485"/>
                </a:lnTo>
                <a:lnTo>
                  <a:pt x="105759" y="69400"/>
                </a:lnTo>
                <a:lnTo>
                  <a:pt x="101492" y="74444"/>
                </a:lnTo>
                <a:lnTo>
                  <a:pt x="97694" y="79712"/>
                </a:lnTo>
                <a:lnTo>
                  <a:pt x="94210" y="85129"/>
                </a:lnTo>
                <a:lnTo>
                  <a:pt x="90935" y="90645"/>
                </a:lnTo>
                <a:lnTo>
                  <a:pt x="86847" y="96228"/>
                </a:lnTo>
                <a:lnTo>
                  <a:pt x="82216" y="101855"/>
                </a:lnTo>
                <a:lnTo>
                  <a:pt x="77224" y="107511"/>
                </a:lnTo>
                <a:lnTo>
                  <a:pt x="66597" y="118875"/>
                </a:lnTo>
                <a:lnTo>
                  <a:pt x="61096" y="124573"/>
                </a:lnTo>
                <a:lnTo>
                  <a:pt x="56476" y="130276"/>
                </a:lnTo>
                <a:lnTo>
                  <a:pt x="52444" y="135984"/>
                </a:lnTo>
                <a:lnTo>
                  <a:pt x="48804" y="141693"/>
                </a:lnTo>
                <a:lnTo>
                  <a:pt x="45424" y="147405"/>
                </a:lnTo>
                <a:lnTo>
                  <a:pt x="42218" y="153118"/>
                </a:lnTo>
                <a:lnTo>
                  <a:pt x="36117" y="164545"/>
                </a:lnTo>
                <a:lnTo>
                  <a:pt x="12959" y="210263"/>
                </a:lnTo>
                <a:lnTo>
                  <a:pt x="11050" y="215978"/>
                </a:lnTo>
                <a:lnTo>
                  <a:pt x="9778" y="221693"/>
                </a:lnTo>
                <a:lnTo>
                  <a:pt x="8929" y="227408"/>
                </a:lnTo>
                <a:lnTo>
                  <a:pt x="7411" y="233123"/>
                </a:lnTo>
                <a:lnTo>
                  <a:pt x="5446" y="238838"/>
                </a:lnTo>
                <a:lnTo>
                  <a:pt x="3184" y="244553"/>
                </a:lnTo>
                <a:lnTo>
                  <a:pt x="670" y="253443"/>
                </a:lnTo>
                <a:lnTo>
                  <a:pt x="0" y="257147"/>
                </a:lnTo>
                <a:lnTo>
                  <a:pt x="1796" y="266343"/>
                </a:lnTo>
                <a:lnTo>
                  <a:pt x="4816" y="275827"/>
                </a:lnTo>
                <a:lnTo>
                  <a:pt x="6158" y="283218"/>
                </a:lnTo>
                <a:lnTo>
                  <a:pt x="7468" y="286522"/>
                </a:lnTo>
                <a:lnTo>
                  <a:pt x="11465" y="292733"/>
                </a:lnTo>
                <a:lnTo>
                  <a:pt x="16416" y="298669"/>
                </a:lnTo>
                <a:lnTo>
                  <a:pt x="19069" y="301585"/>
                </a:lnTo>
                <a:lnTo>
                  <a:pt x="21791" y="303530"/>
                </a:lnTo>
                <a:lnTo>
                  <a:pt x="27355" y="305690"/>
                </a:lnTo>
                <a:lnTo>
                  <a:pt x="33003" y="306650"/>
                </a:lnTo>
                <a:lnTo>
                  <a:pt x="35843" y="306906"/>
                </a:lnTo>
                <a:lnTo>
                  <a:pt x="39641" y="308029"/>
                </a:lnTo>
                <a:lnTo>
                  <a:pt x="44078" y="309730"/>
                </a:lnTo>
                <a:lnTo>
                  <a:pt x="48941" y="311817"/>
                </a:lnTo>
                <a:lnTo>
                  <a:pt x="53135" y="313208"/>
                </a:lnTo>
                <a:lnTo>
                  <a:pt x="56884" y="314136"/>
                </a:lnTo>
                <a:lnTo>
                  <a:pt x="60336" y="314754"/>
                </a:lnTo>
                <a:lnTo>
                  <a:pt x="64542" y="315166"/>
                </a:lnTo>
                <a:lnTo>
                  <a:pt x="69251" y="315441"/>
                </a:lnTo>
                <a:lnTo>
                  <a:pt x="74296" y="315624"/>
                </a:lnTo>
                <a:lnTo>
                  <a:pt x="79564" y="314794"/>
                </a:lnTo>
                <a:lnTo>
                  <a:pt x="84981" y="313288"/>
                </a:lnTo>
                <a:lnTo>
                  <a:pt x="90497" y="311331"/>
                </a:lnTo>
                <a:lnTo>
                  <a:pt x="96080" y="310027"/>
                </a:lnTo>
                <a:lnTo>
                  <a:pt x="101707" y="309157"/>
                </a:lnTo>
                <a:lnTo>
                  <a:pt x="107362" y="308577"/>
                </a:lnTo>
                <a:lnTo>
                  <a:pt x="112085" y="308191"/>
                </a:lnTo>
                <a:lnTo>
                  <a:pt x="116187" y="307933"/>
                </a:lnTo>
                <a:lnTo>
                  <a:pt x="119874" y="307761"/>
                </a:lnTo>
                <a:lnTo>
                  <a:pt x="124237" y="306695"/>
                </a:lnTo>
                <a:lnTo>
                  <a:pt x="129050" y="305031"/>
                </a:lnTo>
                <a:lnTo>
                  <a:pt x="134164" y="302969"/>
                </a:lnTo>
                <a:lnTo>
                  <a:pt x="139478" y="301595"/>
                </a:lnTo>
                <a:lnTo>
                  <a:pt x="144926" y="300678"/>
                </a:lnTo>
                <a:lnTo>
                  <a:pt x="150464" y="300067"/>
                </a:lnTo>
                <a:lnTo>
                  <a:pt x="156059" y="298708"/>
                </a:lnTo>
                <a:lnTo>
                  <a:pt x="161696" y="296849"/>
                </a:lnTo>
                <a:lnTo>
                  <a:pt x="167358" y="294657"/>
                </a:lnTo>
                <a:lnTo>
                  <a:pt x="173038" y="292243"/>
                </a:lnTo>
                <a:lnTo>
                  <a:pt x="184429" y="287021"/>
                </a:lnTo>
                <a:lnTo>
                  <a:pt x="189180" y="284295"/>
                </a:lnTo>
                <a:lnTo>
                  <a:pt x="193301" y="281525"/>
                </a:lnTo>
                <a:lnTo>
                  <a:pt x="197001" y="278726"/>
                </a:lnTo>
                <a:lnTo>
                  <a:pt x="199467" y="275908"/>
                </a:lnTo>
                <a:lnTo>
                  <a:pt x="201111" y="273076"/>
                </a:lnTo>
                <a:lnTo>
                  <a:pt x="202207" y="270236"/>
                </a:lnTo>
                <a:lnTo>
                  <a:pt x="205965" y="264540"/>
                </a:lnTo>
                <a:lnTo>
                  <a:pt x="208301" y="261688"/>
                </a:lnTo>
                <a:lnTo>
                  <a:pt x="209858" y="258834"/>
                </a:lnTo>
                <a:lnTo>
                  <a:pt x="211588" y="253123"/>
                </a:lnTo>
                <a:lnTo>
                  <a:pt x="212562" y="244552"/>
                </a:lnTo>
                <a:lnTo>
                  <a:pt x="212851" y="235980"/>
                </a:lnTo>
                <a:lnTo>
                  <a:pt x="212936" y="227408"/>
                </a:lnTo>
                <a:lnTo>
                  <a:pt x="211996" y="225503"/>
                </a:lnTo>
                <a:lnTo>
                  <a:pt x="210416" y="224233"/>
                </a:lnTo>
                <a:lnTo>
                  <a:pt x="205589" y="222195"/>
                </a:lnTo>
                <a:lnTo>
                  <a:pt x="200201" y="221842"/>
                </a:lnTo>
                <a:lnTo>
                  <a:pt x="192572" y="221737"/>
                </a:lnTo>
                <a:lnTo>
                  <a:pt x="179728" y="221706"/>
                </a:lnTo>
                <a:lnTo>
                  <a:pt x="175570" y="222654"/>
                </a:lnTo>
                <a:lnTo>
                  <a:pt x="171845" y="224239"/>
                </a:lnTo>
                <a:lnTo>
                  <a:pt x="168409" y="226248"/>
                </a:lnTo>
                <a:lnTo>
                  <a:pt x="164214" y="228540"/>
                </a:lnTo>
                <a:lnTo>
                  <a:pt x="149207" y="236316"/>
                </a:lnTo>
                <a:lnTo>
                  <a:pt x="138276" y="241844"/>
                </a:lnTo>
                <a:lnTo>
                  <a:pt x="132695" y="243700"/>
                </a:lnTo>
                <a:lnTo>
                  <a:pt x="127069" y="244937"/>
                </a:lnTo>
                <a:lnTo>
                  <a:pt x="121413" y="245761"/>
                </a:lnTo>
                <a:lnTo>
                  <a:pt x="115738" y="247264"/>
                </a:lnTo>
                <a:lnTo>
                  <a:pt x="110050" y="249218"/>
                </a:lnTo>
                <a:lnTo>
                  <a:pt x="104352" y="251473"/>
                </a:lnTo>
                <a:lnTo>
                  <a:pt x="98649" y="253929"/>
                </a:lnTo>
                <a:lnTo>
                  <a:pt x="87232" y="259197"/>
                </a:lnTo>
                <a:lnTo>
                  <a:pt x="82473" y="261936"/>
                </a:lnTo>
                <a:lnTo>
                  <a:pt x="78348" y="264714"/>
                </a:lnTo>
                <a:lnTo>
                  <a:pt x="74645" y="267519"/>
                </a:lnTo>
                <a:lnTo>
                  <a:pt x="71224" y="271294"/>
                </a:lnTo>
                <a:lnTo>
                  <a:pt x="64883" y="280568"/>
                </a:lnTo>
                <a:lnTo>
                  <a:pt x="60509" y="287397"/>
                </a:lnTo>
                <a:lnTo>
                  <a:pt x="59486" y="291535"/>
                </a:lnTo>
                <a:lnTo>
                  <a:pt x="58910" y="299220"/>
                </a:lnTo>
                <a:lnTo>
                  <a:pt x="58689" y="309238"/>
                </a:lnTo>
                <a:lnTo>
                  <a:pt x="58667" y="32456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26"/>
          <p:cNvSpPr/>
          <p:nvPr/>
        </p:nvSpPr>
        <p:spPr>
          <a:xfrm>
            <a:off x="585938" y="1928844"/>
            <a:ext cx="282590" cy="368542"/>
          </a:xfrm>
          <a:custGeom>
            <a:avLst/>
            <a:gdLst/>
            <a:ahLst/>
            <a:cxnLst/>
            <a:rect l="0" t="0" r="0" b="0"/>
            <a:pathLst>
              <a:path w="282590" h="368542">
                <a:moveTo>
                  <a:pt x="68429" y="25686"/>
                </a:moveTo>
                <a:lnTo>
                  <a:pt x="63878" y="25686"/>
                </a:lnTo>
                <a:lnTo>
                  <a:pt x="62538" y="24733"/>
                </a:lnTo>
                <a:lnTo>
                  <a:pt x="61644" y="23145"/>
                </a:lnTo>
                <a:lnTo>
                  <a:pt x="61048" y="21135"/>
                </a:lnTo>
                <a:lnTo>
                  <a:pt x="61603" y="19794"/>
                </a:lnTo>
                <a:lnTo>
                  <a:pt x="62926" y="18901"/>
                </a:lnTo>
                <a:lnTo>
                  <a:pt x="67342" y="17466"/>
                </a:lnTo>
                <a:lnTo>
                  <a:pt x="73026" y="17270"/>
                </a:lnTo>
                <a:lnTo>
                  <a:pt x="77208" y="17218"/>
                </a:lnTo>
                <a:lnTo>
                  <a:pt x="80950" y="16230"/>
                </a:lnTo>
                <a:lnTo>
                  <a:pt x="87646" y="12593"/>
                </a:lnTo>
                <a:lnTo>
                  <a:pt x="92670" y="11242"/>
                </a:lnTo>
                <a:lnTo>
                  <a:pt x="98877" y="10342"/>
                </a:lnTo>
                <a:lnTo>
                  <a:pt x="105873" y="9741"/>
                </a:lnTo>
                <a:lnTo>
                  <a:pt x="112442" y="9341"/>
                </a:lnTo>
                <a:lnTo>
                  <a:pt x="124820" y="8896"/>
                </a:lnTo>
                <a:lnTo>
                  <a:pt x="130788" y="7825"/>
                </a:lnTo>
                <a:lnTo>
                  <a:pt x="136672" y="6159"/>
                </a:lnTo>
                <a:lnTo>
                  <a:pt x="142499" y="4095"/>
                </a:lnTo>
                <a:lnTo>
                  <a:pt x="149242" y="2719"/>
                </a:lnTo>
                <a:lnTo>
                  <a:pt x="156594" y="1802"/>
                </a:lnTo>
                <a:lnTo>
                  <a:pt x="164353" y="1191"/>
                </a:lnTo>
                <a:lnTo>
                  <a:pt x="172383" y="783"/>
                </a:lnTo>
                <a:lnTo>
                  <a:pt x="188926" y="330"/>
                </a:lnTo>
                <a:lnTo>
                  <a:pt x="227989" y="0"/>
                </a:lnTo>
                <a:lnTo>
                  <a:pt x="233858" y="942"/>
                </a:lnTo>
                <a:lnTo>
                  <a:pt x="239675" y="2522"/>
                </a:lnTo>
                <a:lnTo>
                  <a:pt x="245458" y="4528"/>
                </a:lnTo>
                <a:lnTo>
                  <a:pt x="250266" y="6818"/>
                </a:lnTo>
                <a:lnTo>
                  <a:pt x="258148" y="11903"/>
                </a:lnTo>
                <a:lnTo>
                  <a:pt x="264826" y="14797"/>
                </a:lnTo>
                <a:lnTo>
                  <a:pt x="267940" y="15569"/>
                </a:lnTo>
                <a:lnTo>
                  <a:pt x="273941" y="18967"/>
                </a:lnTo>
                <a:lnTo>
                  <a:pt x="276874" y="21206"/>
                </a:lnTo>
                <a:lnTo>
                  <a:pt x="278830" y="24604"/>
                </a:lnTo>
                <a:lnTo>
                  <a:pt x="281003" y="33460"/>
                </a:lnTo>
                <a:lnTo>
                  <a:pt x="282226" y="44605"/>
                </a:lnTo>
                <a:lnTo>
                  <a:pt x="282512" y="53462"/>
                </a:lnTo>
                <a:lnTo>
                  <a:pt x="282589" y="58491"/>
                </a:lnTo>
                <a:lnTo>
                  <a:pt x="280735" y="63748"/>
                </a:lnTo>
                <a:lnTo>
                  <a:pt x="273595" y="74670"/>
                </a:lnTo>
                <a:lnTo>
                  <a:pt x="268071" y="80249"/>
                </a:lnTo>
                <a:lnTo>
                  <a:pt x="261531" y="85874"/>
                </a:lnTo>
                <a:lnTo>
                  <a:pt x="254314" y="91528"/>
                </a:lnTo>
                <a:lnTo>
                  <a:pt x="246645" y="97203"/>
                </a:lnTo>
                <a:lnTo>
                  <a:pt x="230503" y="108589"/>
                </a:lnTo>
                <a:lnTo>
                  <a:pt x="221246" y="114292"/>
                </a:lnTo>
                <a:lnTo>
                  <a:pt x="211265" y="119999"/>
                </a:lnTo>
                <a:lnTo>
                  <a:pt x="200800" y="125709"/>
                </a:lnTo>
                <a:lnTo>
                  <a:pt x="190966" y="131420"/>
                </a:lnTo>
                <a:lnTo>
                  <a:pt x="172420" y="142846"/>
                </a:lnTo>
                <a:lnTo>
                  <a:pt x="145914" y="159989"/>
                </a:lnTo>
                <a:lnTo>
                  <a:pt x="138183" y="164751"/>
                </a:lnTo>
                <a:lnTo>
                  <a:pt x="131124" y="168878"/>
                </a:lnTo>
                <a:lnTo>
                  <a:pt x="124513" y="172582"/>
                </a:lnTo>
                <a:lnTo>
                  <a:pt x="117248" y="176004"/>
                </a:lnTo>
                <a:lnTo>
                  <a:pt x="109548" y="179238"/>
                </a:lnTo>
                <a:lnTo>
                  <a:pt x="101557" y="182346"/>
                </a:lnTo>
                <a:lnTo>
                  <a:pt x="95276" y="184419"/>
                </a:lnTo>
                <a:lnTo>
                  <a:pt x="90137" y="185800"/>
                </a:lnTo>
                <a:lnTo>
                  <a:pt x="85759" y="186721"/>
                </a:lnTo>
                <a:lnTo>
                  <a:pt x="78354" y="190284"/>
                </a:lnTo>
                <a:lnTo>
                  <a:pt x="69010" y="196735"/>
                </a:lnTo>
                <a:lnTo>
                  <a:pt x="61099" y="197100"/>
                </a:lnTo>
                <a:lnTo>
                  <a:pt x="61637" y="196160"/>
                </a:lnTo>
                <a:lnTo>
                  <a:pt x="67346" y="189752"/>
                </a:lnTo>
                <a:lnTo>
                  <a:pt x="73028" y="186551"/>
                </a:lnTo>
                <a:lnTo>
                  <a:pt x="77210" y="184364"/>
                </a:lnTo>
                <a:lnTo>
                  <a:pt x="81903" y="182906"/>
                </a:lnTo>
                <a:lnTo>
                  <a:pt x="86937" y="181934"/>
                </a:lnTo>
                <a:lnTo>
                  <a:pt x="92197" y="181286"/>
                </a:lnTo>
                <a:lnTo>
                  <a:pt x="98562" y="179902"/>
                </a:lnTo>
                <a:lnTo>
                  <a:pt x="105663" y="178027"/>
                </a:lnTo>
                <a:lnTo>
                  <a:pt x="113254" y="175824"/>
                </a:lnTo>
                <a:lnTo>
                  <a:pt x="120220" y="174355"/>
                </a:lnTo>
                <a:lnTo>
                  <a:pt x="126769" y="173376"/>
                </a:lnTo>
                <a:lnTo>
                  <a:pt x="133040" y="172723"/>
                </a:lnTo>
                <a:lnTo>
                  <a:pt x="139125" y="172288"/>
                </a:lnTo>
                <a:lnTo>
                  <a:pt x="145087" y="171998"/>
                </a:lnTo>
                <a:lnTo>
                  <a:pt x="156792" y="171676"/>
                </a:lnTo>
                <a:lnTo>
                  <a:pt x="168344" y="171533"/>
                </a:lnTo>
                <a:lnTo>
                  <a:pt x="175044" y="172447"/>
                </a:lnTo>
                <a:lnTo>
                  <a:pt x="182368" y="174009"/>
                </a:lnTo>
                <a:lnTo>
                  <a:pt x="190108" y="176003"/>
                </a:lnTo>
                <a:lnTo>
                  <a:pt x="196221" y="178285"/>
                </a:lnTo>
                <a:lnTo>
                  <a:pt x="201249" y="180758"/>
                </a:lnTo>
                <a:lnTo>
                  <a:pt x="205553" y="183360"/>
                </a:lnTo>
                <a:lnTo>
                  <a:pt x="210327" y="186047"/>
                </a:lnTo>
                <a:lnTo>
                  <a:pt x="220712" y="191572"/>
                </a:lnTo>
                <a:lnTo>
                  <a:pt x="237269" y="200038"/>
                </a:lnTo>
                <a:lnTo>
                  <a:pt x="246022" y="205728"/>
                </a:lnTo>
                <a:lnTo>
                  <a:pt x="254039" y="211432"/>
                </a:lnTo>
                <a:lnTo>
                  <a:pt x="258844" y="214287"/>
                </a:lnTo>
                <a:lnTo>
                  <a:pt x="263952" y="217142"/>
                </a:lnTo>
                <a:lnTo>
                  <a:pt x="272168" y="225395"/>
                </a:lnTo>
                <a:lnTo>
                  <a:pt x="278042" y="234460"/>
                </a:lnTo>
                <a:lnTo>
                  <a:pt x="280653" y="241664"/>
                </a:lnTo>
                <a:lnTo>
                  <a:pt x="281813" y="250581"/>
                </a:lnTo>
                <a:lnTo>
                  <a:pt x="282123" y="255626"/>
                </a:lnTo>
                <a:lnTo>
                  <a:pt x="279926" y="266311"/>
                </a:lnTo>
                <a:lnTo>
                  <a:pt x="275775" y="277410"/>
                </a:lnTo>
                <a:lnTo>
                  <a:pt x="270755" y="288693"/>
                </a:lnTo>
                <a:lnTo>
                  <a:pt x="262574" y="305756"/>
                </a:lnTo>
                <a:lnTo>
                  <a:pt x="257867" y="311459"/>
                </a:lnTo>
                <a:lnTo>
                  <a:pt x="251871" y="317166"/>
                </a:lnTo>
                <a:lnTo>
                  <a:pt x="245016" y="322876"/>
                </a:lnTo>
                <a:lnTo>
                  <a:pt x="237589" y="327635"/>
                </a:lnTo>
                <a:lnTo>
                  <a:pt x="229780" y="331760"/>
                </a:lnTo>
                <a:lnTo>
                  <a:pt x="221716" y="335463"/>
                </a:lnTo>
                <a:lnTo>
                  <a:pt x="213483" y="338884"/>
                </a:lnTo>
                <a:lnTo>
                  <a:pt x="205137" y="342117"/>
                </a:lnTo>
                <a:lnTo>
                  <a:pt x="188243" y="348249"/>
                </a:lnTo>
                <a:lnTo>
                  <a:pt x="171210" y="354150"/>
                </a:lnTo>
                <a:lnTo>
                  <a:pt x="163619" y="357056"/>
                </a:lnTo>
                <a:lnTo>
                  <a:pt x="156654" y="359947"/>
                </a:lnTo>
                <a:lnTo>
                  <a:pt x="150106" y="362827"/>
                </a:lnTo>
                <a:lnTo>
                  <a:pt x="143835" y="364746"/>
                </a:lnTo>
                <a:lnTo>
                  <a:pt x="137750" y="366026"/>
                </a:lnTo>
                <a:lnTo>
                  <a:pt x="131788" y="366879"/>
                </a:lnTo>
                <a:lnTo>
                  <a:pt x="124956" y="367448"/>
                </a:lnTo>
                <a:lnTo>
                  <a:pt x="117543" y="367827"/>
                </a:lnTo>
                <a:lnTo>
                  <a:pt x="102640" y="368249"/>
                </a:lnTo>
                <a:lnTo>
                  <a:pt x="71652" y="368541"/>
                </a:lnTo>
                <a:lnTo>
                  <a:pt x="66768" y="367604"/>
                </a:lnTo>
                <a:lnTo>
                  <a:pt x="55343" y="362685"/>
                </a:lnTo>
                <a:lnTo>
                  <a:pt x="48960" y="361201"/>
                </a:lnTo>
                <a:lnTo>
                  <a:pt x="40409" y="358001"/>
                </a:lnTo>
                <a:lnTo>
                  <a:pt x="35461" y="355814"/>
                </a:lnTo>
                <a:lnTo>
                  <a:pt x="27424" y="353384"/>
                </a:lnTo>
                <a:lnTo>
                  <a:pt x="23947" y="352737"/>
                </a:lnTo>
                <a:lnTo>
                  <a:pt x="17544" y="349477"/>
                </a:lnTo>
                <a:lnTo>
                  <a:pt x="14503" y="347274"/>
                </a:lnTo>
                <a:lnTo>
                  <a:pt x="8585" y="344826"/>
                </a:lnTo>
                <a:lnTo>
                  <a:pt x="1574" y="343255"/>
                </a:lnTo>
                <a:lnTo>
                  <a:pt x="999" y="342173"/>
                </a:lnTo>
                <a:lnTo>
                  <a:pt x="0" y="335521"/>
                </a:lnTo>
                <a:lnTo>
                  <a:pt x="902" y="335112"/>
                </a:lnTo>
                <a:lnTo>
                  <a:pt x="8421" y="33429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27"/>
          <p:cNvSpPr/>
          <p:nvPr/>
        </p:nvSpPr>
        <p:spPr>
          <a:xfrm>
            <a:off x="949559" y="2271712"/>
            <a:ext cx="69793" cy="154306"/>
          </a:xfrm>
          <a:custGeom>
            <a:avLst/>
            <a:gdLst/>
            <a:ahLst/>
            <a:cxnLst/>
            <a:rect l="0" t="0" r="0" b="0"/>
            <a:pathLst>
              <a:path w="69793" h="154306">
                <a:moveTo>
                  <a:pt x="64853" y="0"/>
                </a:moveTo>
                <a:lnTo>
                  <a:pt x="64853" y="8220"/>
                </a:lnTo>
                <a:lnTo>
                  <a:pt x="65805" y="9290"/>
                </a:lnTo>
                <a:lnTo>
                  <a:pt x="69404" y="13019"/>
                </a:lnTo>
                <a:lnTo>
                  <a:pt x="69792" y="15347"/>
                </a:lnTo>
                <a:lnTo>
                  <a:pt x="69098" y="17851"/>
                </a:lnTo>
                <a:lnTo>
                  <a:pt x="67683" y="20473"/>
                </a:lnTo>
                <a:lnTo>
                  <a:pt x="66740" y="24126"/>
                </a:lnTo>
                <a:lnTo>
                  <a:pt x="66111" y="28467"/>
                </a:lnTo>
                <a:lnTo>
                  <a:pt x="65692" y="33266"/>
                </a:lnTo>
                <a:lnTo>
                  <a:pt x="65412" y="37417"/>
                </a:lnTo>
                <a:lnTo>
                  <a:pt x="65101" y="44570"/>
                </a:lnTo>
                <a:lnTo>
                  <a:pt x="64927" y="53952"/>
                </a:lnTo>
                <a:lnTo>
                  <a:pt x="64875" y="67315"/>
                </a:lnTo>
                <a:lnTo>
                  <a:pt x="63915" y="72499"/>
                </a:lnTo>
                <a:lnTo>
                  <a:pt x="62323" y="77860"/>
                </a:lnTo>
                <a:lnTo>
                  <a:pt x="60309" y="83339"/>
                </a:lnTo>
                <a:lnTo>
                  <a:pt x="57061" y="87945"/>
                </a:lnTo>
                <a:lnTo>
                  <a:pt x="52991" y="91967"/>
                </a:lnTo>
                <a:lnTo>
                  <a:pt x="48372" y="95601"/>
                </a:lnTo>
                <a:lnTo>
                  <a:pt x="44341" y="99929"/>
                </a:lnTo>
                <a:lnTo>
                  <a:pt x="40701" y="104720"/>
                </a:lnTo>
                <a:lnTo>
                  <a:pt x="37321" y="109818"/>
                </a:lnTo>
                <a:lnTo>
                  <a:pt x="34116" y="114170"/>
                </a:lnTo>
                <a:lnTo>
                  <a:pt x="31027" y="118023"/>
                </a:lnTo>
                <a:lnTo>
                  <a:pt x="28015" y="121545"/>
                </a:lnTo>
                <a:lnTo>
                  <a:pt x="26007" y="124845"/>
                </a:lnTo>
                <a:lnTo>
                  <a:pt x="24668" y="127997"/>
                </a:lnTo>
                <a:lnTo>
                  <a:pt x="23775" y="131052"/>
                </a:lnTo>
                <a:lnTo>
                  <a:pt x="22228" y="134040"/>
                </a:lnTo>
                <a:lnTo>
                  <a:pt x="20244" y="136985"/>
                </a:lnTo>
                <a:lnTo>
                  <a:pt x="17969" y="139901"/>
                </a:lnTo>
                <a:lnTo>
                  <a:pt x="15499" y="141845"/>
                </a:lnTo>
                <a:lnTo>
                  <a:pt x="12900" y="143141"/>
                </a:lnTo>
                <a:lnTo>
                  <a:pt x="10215" y="144005"/>
                </a:lnTo>
                <a:lnTo>
                  <a:pt x="8425" y="145533"/>
                </a:lnTo>
                <a:lnTo>
                  <a:pt x="7232" y="147505"/>
                </a:lnTo>
                <a:lnTo>
                  <a:pt x="5317" y="152962"/>
                </a:lnTo>
                <a:lnTo>
                  <a:pt x="4207" y="153410"/>
                </a:lnTo>
                <a:lnTo>
                  <a:pt x="2515" y="153708"/>
                </a:lnTo>
                <a:lnTo>
                  <a:pt x="434" y="153907"/>
                </a:lnTo>
                <a:lnTo>
                  <a:pt x="0" y="154040"/>
                </a:lnTo>
                <a:lnTo>
                  <a:pt x="2057" y="154187"/>
                </a:lnTo>
                <a:lnTo>
                  <a:pt x="4845" y="15430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28"/>
          <p:cNvSpPr/>
          <p:nvPr/>
        </p:nvSpPr>
        <p:spPr>
          <a:xfrm>
            <a:off x="1391602" y="1949925"/>
            <a:ext cx="375482" cy="338815"/>
          </a:xfrm>
          <a:custGeom>
            <a:avLst/>
            <a:gdLst/>
            <a:ahLst/>
            <a:cxnLst/>
            <a:rect l="0" t="0" r="0" b="0"/>
            <a:pathLst>
              <a:path w="375482" h="338815">
                <a:moveTo>
                  <a:pt x="0" y="81757"/>
                </a:moveTo>
                <a:lnTo>
                  <a:pt x="0" y="74376"/>
                </a:lnTo>
                <a:lnTo>
                  <a:pt x="6844" y="66576"/>
                </a:lnTo>
                <a:lnTo>
                  <a:pt x="11932" y="61358"/>
                </a:lnTo>
                <a:lnTo>
                  <a:pt x="19908" y="55863"/>
                </a:lnTo>
                <a:lnTo>
                  <a:pt x="30756" y="50246"/>
                </a:lnTo>
                <a:lnTo>
                  <a:pt x="37649" y="47415"/>
                </a:lnTo>
                <a:lnTo>
                  <a:pt x="45102" y="44575"/>
                </a:lnTo>
                <a:lnTo>
                  <a:pt x="53880" y="41729"/>
                </a:lnTo>
                <a:lnTo>
                  <a:pt x="63543" y="38879"/>
                </a:lnTo>
                <a:lnTo>
                  <a:pt x="84439" y="33173"/>
                </a:lnTo>
                <a:lnTo>
                  <a:pt x="174369" y="10319"/>
                </a:lnTo>
                <a:lnTo>
                  <a:pt x="185778" y="8414"/>
                </a:lnTo>
                <a:lnTo>
                  <a:pt x="197195" y="7144"/>
                </a:lnTo>
                <a:lnTo>
                  <a:pt x="208616" y="6298"/>
                </a:lnTo>
                <a:lnTo>
                  <a:pt x="219087" y="4781"/>
                </a:lnTo>
                <a:lnTo>
                  <a:pt x="228926" y="2817"/>
                </a:lnTo>
                <a:lnTo>
                  <a:pt x="238342" y="555"/>
                </a:lnTo>
                <a:lnTo>
                  <a:pt x="247477" y="0"/>
                </a:lnTo>
                <a:lnTo>
                  <a:pt x="256425" y="583"/>
                </a:lnTo>
                <a:lnTo>
                  <a:pt x="265247" y="1923"/>
                </a:lnTo>
                <a:lnTo>
                  <a:pt x="273987" y="2817"/>
                </a:lnTo>
                <a:lnTo>
                  <a:pt x="282670" y="3413"/>
                </a:lnTo>
                <a:lnTo>
                  <a:pt x="298986" y="4075"/>
                </a:lnTo>
                <a:lnTo>
                  <a:pt x="312588" y="4369"/>
                </a:lnTo>
                <a:lnTo>
                  <a:pt x="317929" y="5400"/>
                </a:lnTo>
                <a:lnTo>
                  <a:pt x="326404" y="9086"/>
                </a:lnTo>
                <a:lnTo>
                  <a:pt x="336531" y="16516"/>
                </a:lnTo>
                <a:lnTo>
                  <a:pt x="345564" y="24750"/>
                </a:lnTo>
                <a:lnTo>
                  <a:pt x="347533" y="27560"/>
                </a:lnTo>
                <a:lnTo>
                  <a:pt x="349722" y="33222"/>
                </a:lnTo>
                <a:lnTo>
                  <a:pt x="350694" y="41453"/>
                </a:lnTo>
                <a:lnTo>
                  <a:pt x="350954" y="46315"/>
                </a:lnTo>
                <a:lnTo>
                  <a:pt x="350174" y="50509"/>
                </a:lnTo>
                <a:lnTo>
                  <a:pt x="346768" y="57709"/>
                </a:lnTo>
                <a:lnTo>
                  <a:pt x="339539" y="66624"/>
                </a:lnTo>
                <a:lnTo>
                  <a:pt x="329976" y="76936"/>
                </a:lnTo>
                <a:lnTo>
                  <a:pt x="308315" y="99079"/>
                </a:lnTo>
                <a:lnTo>
                  <a:pt x="302698" y="104735"/>
                </a:lnTo>
                <a:lnTo>
                  <a:pt x="296096" y="109458"/>
                </a:lnTo>
                <a:lnTo>
                  <a:pt x="288838" y="113559"/>
                </a:lnTo>
                <a:lnTo>
                  <a:pt x="281141" y="117246"/>
                </a:lnTo>
                <a:lnTo>
                  <a:pt x="273152" y="121609"/>
                </a:lnTo>
                <a:lnTo>
                  <a:pt x="264969" y="126423"/>
                </a:lnTo>
                <a:lnTo>
                  <a:pt x="256656" y="131537"/>
                </a:lnTo>
                <a:lnTo>
                  <a:pt x="249209" y="136851"/>
                </a:lnTo>
                <a:lnTo>
                  <a:pt x="242339" y="142299"/>
                </a:lnTo>
                <a:lnTo>
                  <a:pt x="235855" y="147836"/>
                </a:lnTo>
                <a:lnTo>
                  <a:pt x="229626" y="152480"/>
                </a:lnTo>
                <a:lnTo>
                  <a:pt x="223569" y="156528"/>
                </a:lnTo>
                <a:lnTo>
                  <a:pt x="212712" y="163566"/>
                </a:lnTo>
                <a:lnTo>
                  <a:pt x="204711" y="169869"/>
                </a:lnTo>
                <a:lnTo>
                  <a:pt x="200292" y="171931"/>
                </a:lnTo>
                <a:lnTo>
                  <a:pt x="190301" y="174222"/>
                </a:lnTo>
                <a:lnTo>
                  <a:pt x="186875" y="175785"/>
                </a:lnTo>
                <a:lnTo>
                  <a:pt x="184591" y="177780"/>
                </a:lnTo>
                <a:lnTo>
                  <a:pt x="180925" y="183275"/>
                </a:lnTo>
                <a:lnTo>
                  <a:pt x="179672" y="183725"/>
                </a:lnTo>
                <a:lnTo>
                  <a:pt x="171826" y="184592"/>
                </a:lnTo>
                <a:lnTo>
                  <a:pt x="176112" y="180066"/>
                </a:lnTo>
                <a:lnTo>
                  <a:pt x="179321" y="178729"/>
                </a:lnTo>
                <a:lnTo>
                  <a:pt x="187966" y="177243"/>
                </a:lnTo>
                <a:lnTo>
                  <a:pt x="198158" y="174043"/>
                </a:lnTo>
                <a:lnTo>
                  <a:pt x="209037" y="170398"/>
                </a:lnTo>
                <a:lnTo>
                  <a:pt x="220223" y="168778"/>
                </a:lnTo>
                <a:lnTo>
                  <a:pt x="226825" y="168346"/>
                </a:lnTo>
                <a:lnTo>
                  <a:pt x="234085" y="168058"/>
                </a:lnTo>
                <a:lnTo>
                  <a:pt x="249770" y="167738"/>
                </a:lnTo>
                <a:lnTo>
                  <a:pt x="330143" y="167485"/>
                </a:lnTo>
                <a:lnTo>
                  <a:pt x="335348" y="168436"/>
                </a:lnTo>
                <a:lnTo>
                  <a:pt x="343671" y="172034"/>
                </a:lnTo>
                <a:lnTo>
                  <a:pt x="350545" y="174268"/>
                </a:lnTo>
                <a:lnTo>
                  <a:pt x="353712" y="174863"/>
                </a:lnTo>
                <a:lnTo>
                  <a:pt x="356775" y="177165"/>
                </a:lnTo>
                <a:lnTo>
                  <a:pt x="362719" y="184803"/>
                </a:lnTo>
                <a:lnTo>
                  <a:pt x="371421" y="195263"/>
                </a:lnTo>
                <a:lnTo>
                  <a:pt x="373344" y="198385"/>
                </a:lnTo>
                <a:lnTo>
                  <a:pt x="375481" y="204394"/>
                </a:lnTo>
                <a:lnTo>
                  <a:pt x="375098" y="207330"/>
                </a:lnTo>
                <a:lnTo>
                  <a:pt x="373890" y="210240"/>
                </a:lnTo>
                <a:lnTo>
                  <a:pt x="370008" y="216965"/>
                </a:lnTo>
                <a:lnTo>
                  <a:pt x="365108" y="226305"/>
                </a:lnTo>
                <a:lnTo>
                  <a:pt x="356994" y="242273"/>
                </a:lnTo>
                <a:lnTo>
                  <a:pt x="353249" y="246870"/>
                </a:lnTo>
                <a:lnTo>
                  <a:pt x="344007" y="254518"/>
                </a:lnTo>
                <a:lnTo>
                  <a:pt x="331009" y="263632"/>
                </a:lnTo>
                <a:lnTo>
                  <a:pt x="323543" y="268730"/>
                </a:lnTo>
                <a:lnTo>
                  <a:pt x="316660" y="274033"/>
                </a:lnTo>
                <a:lnTo>
                  <a:pt x="310167" y="279473"/>
                </a:lnTo>
                <a:lnTo>
                  <a:pt x="303933" y="285006"/>
                </a:lnTo>
                <a:lnTo>
                  <a:pt x="295967" y="289646"/>
                </a:lnTo>
                <a:lnTo>
                  <a:pt x="286846" y="293692"/>
                </a:lnTo>
                <a:lnTo>
                  <a:pt x="276956" y="297342"/>
                </a:lnTo>
                <a:lnTo>
                  <a:pt x="268457" y="300728"/>
                </a:lnTo>
                <a:lnTo>
                  <a:pt x="260886" y="303938"/>
                </a:lnTo>
                <a:lnTo>
                  <a:pt x="253934" y="307030"/>
                </a:lnTo>
                <a:lnTo>
                  <a:pt x="246442" y="310044"/>
                </a:lnTo>
                <a:lnTo>
                  <a:pt x="230497" y="315933"/>
                </a:lnTo>
                <a:lnTo>
                  <a:pt x="223197" y="318837"/>
                </a:lnTo>
                <a:lnTo>
                  <a:pt x="216426" y="321725"/>
                </a:lnTo>
                <a:lnTo>
                  <a:pt x="210006" y="324603"/>
                </a:lnTo>
                <a:lnTo>
                  <a:pt x="203822" y="326522"/>
                </a:lnTo>
                <a:lnTo>
                  <a:pt x="197793" y="327801"/>
                </a:lnTo>
                <a:lnTo>
                  <a:pt x="191870" y="328654"/>
                </a:lnTo>
                <a:lnTo>
                  <a:pt x="180208" y="332142"/>
                </a:lnTo>
                <a:lnTo>
                  <a:pt x="168675" y="335914"/>
                </a:lnTo>
                <a:lnTo>
                  <a:pt x="157199" y="337591"/>
                </a:lnTo>
                <a:lnTo>
                  <a:pt x="148289" y="338336"/>
                </a:lnTo>
                <a:lnTo>
                  <a:pt x="137917" y="338756"/>
                </a:lnTo>
                <a:lnTo>
                  <a:pt x="134807" y="338814"/>
                </a:lnTo>
                <a:lnTo>
                  <a:pt x="131781" y="337901"/>
                </a:lnTo>
                <a:lnTo>
                  <a:pt x="122972" y="333018"/>
                </a:lnTo>
                <a:lnTo>
                  <a:pt x="117202" y="331541"/>
                </a:lnTo>
                <a:lnTo>
                  <a:pt x="108598" y="330710"/>
                </a:lnTo>
                <a:lnTo>
                  <a:pt x="105736" y="329640"/>
                </a:lnTo>
                <a:lnTo>
                  <a:pt x="94799" y="322149"/>
                </a:lnTo>
                <a:lnTo>
                  <a:pt x="94297" y="31321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29"/>
          <p:cNvSpPr/>
          <p:nvPr/>
        </p:nvSpPr>
        <p:spPr>
          <a:xfrm>
            <a:off x="140020" y="2117407"/>
            <a:ext cx="231455" cy="17146"/>
          </a:xfrm>
          <a:custGeom>
            <a:avLst/>
            <a:gdLst/>
            <a:ahLst/>
            <a:cxnLst/>
            <a:rect l="0" t="0" r="0" b="0"/>
            <a:pathLst>
              <a:path w="231455" h="17146">
                <a:moveTo>
                  <a:pt x="8569" y="0"/>
                </a:moveTo>
                <a:lnTo>
                  <a:pt x="350" y="0"/>
                </a:lnTo>
                <a:lnTo>
                  <a:pt x="232" y="953"/>
                </a:lnTo>
                <a:lnTo>
                  <a:pt x="154" y="2540"/>
                </a:lnTo>
                <a:lnTo>
                  <a:pt x="0" y="8468"/>
                </a:lnTo>
                <a:lnTo>
                  <a:pt x="6782" y="8559"/>
                </a:lnTo>
                <a:lnTo>
                  <a:pt x="15846" y="8572"/>
                </a:lnTo>
                <a:lnTo>
                  <a:pt x="17230" y="9524"/>
                </a:lnTo>
                <a:lnTo>
                  <a:pt x="19106" y="11112"/>
                </a:lnTo>
                <a:lnTo>
                  <a:pt x="21309" y="13123"/>
                </a:lnTo>
                <a:lnTo>
                  <a:pt x="23730" y="14464"/>
                </a:lnTo>
                <a:lnTo>
                  <a:pt x="26296" y="15358"/>
                </a:lnTo>
                <a:lnTo>
                  <a:pt x="28960" y="15953"/>
                </a:lnTo>
                <a:lnTo>
                  <a:pt x="31688" y="16350"/>
                </a:lnTo>
                <a:lnTo>
                  <a:pt x="37259" y="16792"/>
                </a:lnTo>
                <a:lnTo>
                  <a:pt x="42911" y="16988"/>
                </a:lnTo>
                <a:lnTo>
                  <a:pt x="53987" y="17099"/>
                </a:lnTo>
                <a:lnTo>
                  <a:pt x="178492" y="17145"/>
                </a:lnTo>
                <a:lnTo>
                  <a:pt x="181859" y="16193"/>
                </a:lnTo>
                <a:lnTo>
                  <a:pt x="184103" y="14605"/>
                </a:lnTo>
                <a:lnTo>
                  <a:pt x="185599" y="12594"/>
                </a:lnTo>
                <a:lnTo>
                  <a:pt x="188502" y="11254"/>
                </a:lnTo>
                <a:lnTo>
                  <a:pt x="192342" y="10360"/>
                </a:lnTo>
                <a:lnTo>
                  <a:pt x="196807" y="9764"/>
                </a:lnTo>
                <a:lnTo>
                  <a:pt x="200736" y="9367"/>
                </a:lnTo>
                <a:lnTo>
                  <a:pt x="207642" y="8926"/>
                </a:lnTo>
                <a:lnTo>
                  <a:pt x="213886" y="8730"/>
                </a:lnTo>
                <a:lnTo>
                  <a:pt x="231454" y="857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30"/>
          <p:cNvSpPr/>
          <p:nvPr/>
        </p:nvSpPr>
        <p:spPr>
          <a:xfrm>
            <a:off x="1100137" y="2108835"/>
            <a:ext cx="274321" cy="8573"/>
          </a:xfrm>
          <a:custGeom>
            <a:avLst/>
            <a:gdLst/>
            <a:ahLst/>
            <a:cxnLst/>
            <a:rect l="0" t="0" r="0" b="0"/>
            <a:pathLst>
              <a:path w="274321" h="8573">
                <a:moveTo>
                  <a:pt x="0" y="0"/>
                </a:moveTo>
                <a:lnTo>
                  <a:pt x="86169" y="0"/>
                </a:lnTo>
                <a:lnTo>
                  <a:pt x="91736" y="952"/>
                </a:lnTo>
                <a:lnTo>
                  <a:pt x="98305" y="2540"/>
                </a:lnTo>
                <a:lnTo>
                  <a:pt x="105541" y="4550"/>
                </a:lnTo>
                <a:lnTo>
                  <a:pt x="112271" y="5891"/>
                </a:lnTo>
                <a:lnTo>
                  <a:pt x="118662" y="6785"/>
                </a:lnTo>
                <a:lnTo>
                  <a:pt x="124828" y="7380"/>
                </a:lnTo>
                <a:lnTo>
                  <a:pt x="130844" y="7778"/>
                </a:lnTo>
                <a:lnTo>
                  <a:pt x="136759" y="8042"/>
                </a:lnTo>
                <a:lnTo>
                  <a:pt x="148412" y="8337"/>
                </a:lnTo>
                <a:lnTo>
                  <a:pt x="274320" y="85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31"/>
          <p:cNvSpPr/>
          <p:nvPr/>
        </p:nvSpPr>
        <p:spPr>
          <a:xfrm>
            <a:off x="3680617" y="1928846"/>
            <a:ext cx="212961" cy="360012"/>
          </a:xfrm>
          <a:custGeom>
            <a:avLst/>
            <a:gdLst/>
            <a:ahLst/>
            <a:cxnLst/>
            <a:rect l="0" t="0" r="0" b="0"/>
            <a:pathLst>
              <a:path w="212961" h="360012">
                <a:moveTo>
                  <a:pt x="188437" y="34256"/>
                </a:moveTo>
                <a:lnTo>
                  <a:pt x="188437" y="21486"/>
                </a:lnTo>
                <a:lnTo>
                  <a:pt x="187485" y="20028"/>
                </a:lnTo>
                <a:lnTo>
                  <a:pt x="185898" y="19056"/>
                </a:lnTo>
                <a:lnTo>
                  <a:pt x="183887" y="18407"/>
                </a:lnTo>
                <a:lnTo>
                  <a:pt x="179112" y="15147"/>
                </a:lnTo>
                <a:lnTo>
                  <a:pt x="176506" y="12944"/>
                </a:lnTo>
                <a:lnTo>
                  <a:pt x="173815" y="11476"/>
                </a:lnTo>
                <a:lnTo>
                  <a:pt x="168287" y="9844"/>
                </a:lnTo>
                <a:lnTo>
                  <a:pt x="162654" y="6579"/>
                </a:lnTo>
                <a:lnTo>
                  <a:pt x="159819" y="4375"/>
                </a:lnTo>
                <a:lnTo>
                  <a:pt x="154128" y="1925"/>
                </a:lnTo>
                <a:lnTo>
                  <a:pt x="148424" y="837"/>
                </a:lnTo>
                <a:lnTo>
                  <a:pt x="142714" y="353"/>
                </a:lnTo>
                <a:lnTo>
                  <a:pt x="137001" y="138"/>
                </a:lnTo>
                <a:lnTo>
                  <a:pt x="130334" y="43"/>
                </a:lnTo>
                <a:lnTo>
                  <a:pt x="121022" y="0"/>
                </a:lnTo>
                <a:lnTo>
                  <a:pt x="116823" y="941"/>
                </a:lnTo>
                <a:lnTo>
                  <a:pt x="113072" y="2521"/>
                </a:lnTo>
                <a:lnTo>
                  <a:pt x="109619" y="4527"/>
                </a:lnTo>
                <a:lnTo>
                  <a:pt x="103242" y="9296"/>
                </a:lnTo>
                <a:lnTo>
                  <a:pt x="100208" y="11901"/>
                </a:lnTo>
                <a:lnTo>
                  <a:pt x="96281" y="14590"/>
                </a:lnTo>
                <a:lnTo>
                  <a:pt x="91757" y="17335"/>
                </a:lnTo>
                <a:lnTo>
                  <a:pt x="86836" y="20118"/>
                </a:lnTo>
                <a:lnTo>
                  <a:pt x="82604" y="22926"/>
                </a:lnTo>
                <a:lnTo>
                  <a:pt x="78829" y="25750"/>
                </a:lnTo>
                <a:lnTo>
                  <a:pt x="75360" y="28585"/>
                </a:lnTo>
                <a:lnTo>
                  <a:pt x="71143" y="31428"/>
                </a:lnTo>
                <a:lnTo>
                  <a:pt x="66426" y="34276"/>
                </a:lnTo>
                <a:lnTo>
                  <a:pt x="61376" y="37127"/>
                </a:lnTo>
                <a:lnTo>
                  <a:pt x="57057" y="39980"/>
                </a:lnTo>
                <a:lnTo>
                  <a:pt x="53226" y="42835"/>
                </a:lnTo>
                <a:lnTo>
                  <a:pt x="49719" y="45690"/>
                </a:lnTo>
                <a:lnTo>
                  <a:pt x="43282" y="53943"/>
                </a:lnTo>
                <a:lnTo>
                  <a:pt x="40232" y="58810"/>
                </a:lnTo>
                <a:lnTo>
                  <a:pt x="36294" y="63008"/>
                </a:lnTo>
                <a:lnTo>
                  <a:pt x="31763" y="66759"/>
                </a:lnTo>
                <a:lnTo>
                  <a:pt x="26838" y="70212"/>
                </a:lnTo>
                <a:lnTo>
                  <a:pt x="22602" y="73467"/>
                </a:lnTo>
                <a:lnTo>
                  <a:pt x="18826" y="76589"/>
                </a:lnTo>
                <a:lnTo>
                  <a:pt x="15355" y="79623"/>
                </a:lnTo>
                <a:lnTo>
                  <a:pt x="8960" y="88074"/>
                </a:lnTo>
                <a:lnTo>
                  <a:pt x="3894" y="97228"/>
                </a:lnTo>
                <a:lnTo>
                  <a:pt x="1643" y="104471"/>
                </a:lnTo>
                <a:lnTo>
                  <a:pt x="376" y="113904"/>
                </a:lnTo>
                <a:lnTo>
                  <a:pt x="0" y="122731"/>
                </a:lnTo>
                <a:lnTo>
                  <a:pt x="900" y="125625"/>
                </a:lnTo>
                <a:lnTo>
                  <a:pt x="5765" y="134247"/>
                </a:lnTo>
                <a:lnTo>
                  <a:pt x="7237" y="139974"/>
                </a:lnTo>
                <a:lnTo>
                  <a:pt x="8583" y="141882"/>
                </a:lnTo>
                <a:lnTo>
                  <a:pt x="10432" y="143154"/>
                </a:lnTo>
                <a:lnTo>
                  <a:pt x="12617" y="144002"/>
                </a:lnTo>
                <a:lnTo>
                  <a:pt x="17585" y="147485"/>
                </a:lnTo>
                <a:lnTo>
                  <a:pt x="20243" y="149747"/>
                </a:lnTo>
                <a:lnTo>
                  <a:pt x="22968" y="151255"/>
                </a:lnTo>
                <a:lnTo>
                  <a:pt x="28536" y="152931"/>
                </a:lnTo>
                <a:lnTo>
                  <a:pt x="34185" y="153675"/>
                </a:lnTo>
                <a:lnTo>
                  <a:pt x="39871" y="154006"/>
                </a:lnTo>
                <a:lnTo>
                  <a:pt x="45573" y="154153"/>
                </a:lnTo>
                <a:lnTo>
                  <a:pt x="70090" y="154261"/>
                </a:lnTo>
                <a:lnTo>
                  <a:pt x="74296" y="153311"/>
                </a:lnTo>
                <a:lnTo>
                  <a:pt x="79006" y="151727"/>
                </a:lnTo>
                <a:lnTo>
                  <a:pt x="84051" y="149717"/>
                </a:lnTo>
                <a:lnTo>
                  <a:pt x="89319" y="147425"/>
                </a:lnTo>
                <a:lnTo>
                  <a:pt x="100252" y="142338"/>
                </a:lnTo>
                <a:lnTo>
                  <a:pt x="104882" y="140601"/>
                </a:lnTo>
                <a:lnTo>
                  <a:pt x="108922" y="139443"/>
                </a:lnTo>
                <a:lnTo>
                  <a:pt x="112567" y="138671"/>
                </a:lnTo>
                <a:lnTo>
                  <a:pt x="116902" y="136251"/>
                </a:lnTo>
                <a:lnTo>
                  <a:pt x="121697" y="132733"/>
                </a:lnTo>
                <a:lnTo>
                  <a:pt x="126799" y="128482"/>
                </a:lnTo>
                <a:lnTo>
                  <a:pt x="132105" y="124696"/>
                </a:lnTo>
                <a:lnTo>
                  <a:pt x="137548" y="121219"/>
                </a:lnTo>
                <a:lnTo>
                  <a:pt x="143081" y="117949"/>
                </a:lnTo>
                <a:lnTo>
                  <a:pt x="147722" y="114816"/>
                </a:lnTo>
                <a:lnTo>
                  <a:pt x="151769" y="111775"/>
                </a:lnTo>
                <a:lnTo>
                  <a:pt x="155419" y="108796"/>
                </a:lnTo>
                <a:lnTo>
                  <a:pt x="162015" y="102945"/>
                </a:lnTo>
                <a:lnTo>
                  <a:pt x="165108" y="100051"/>
                </a:lnTo>
                <a:lnTo>
                  <a:pt x="171084" y="91756"/>
                </a:lnTo>
                <a:lnTo>
                  <a:pt x="176914" y="82671"/>
                </a:lnTo>
                <a:lnTo>
                  <a:pt x="182682" y="75459"/>
                </a:lnTo>
                <a:lnTo>
                  <a:pt x="185879" y="69078"/>
                </a:lnTo>
                <a:lnTo>
                  <a:pt x="186732" y="66044"/>
                </a:lnTo>
                <a:lnTo>
                  <a:pt x="190219" y="60131"/>
                </a:lnTo>
                <a:lnTo>
                  <a:pt x="192483" y="57221"/>
                </a:lnTo>
                <a:lnTo>
                  <a:pt x="194998" y="51448"/>
                </a:lnTo>
                <a:lnTo>
                  <a:pt x="196612" y="44531"/>
                </a:lnTo>
                <a:lnTo>
                  <a:pt x="202823" y="37273"/>
                </a:lnTo>
                <a:lnTo>
                  <a:pt x="205475" y="34374"/>
                </a:lnTo>
                <a:lnTo>
                  <a:pt x="198192" y="41647"/>
                </a:lnTo>
                <a:lnTo>
                  <a:pt x="197361" y="51580"/>
                </a:lnTo>
                <a:lnTo>
                  <a:pt x="197114" y="62037"/>
                </a:lnTo>
                <a:lnTo>
                  <a:pt x="198032" y="65160"/>
                </a:lnTo>
                <a:lnTo>
                  <a:pt x="202922" y="75057"/>
                </a:lnTo>
                <a:lnTo>
                  <a:pt x="204400" y="84457"/>
                </a:lnTo>
                <a:lnTo>
                  <a:pt x="205057" y="94985"/>
                </a:lnTo>
                <a:lnTo>
                  <a:pt x="205349" y="106014"/>
                </a:lnTo>
                <a:lnTo>
                  <a:pt x="205551" y="138862"/>
                </a:lnTo>
                <a:lnTo>
                  <a:pt x="206514" y="146856"/>
                </a:lnTo>
                <a:lnTo>
                  <a:pt x="208109" y="155042"/>
                </a:lnTo>
                <a:lnTo>
                  <a:pt x="210124" y="163358"/>
                </a:lnTo>
                <a:lnTo>
                  <a:pt x="211468" y="170806"/>
                </a:lnTo>
                <a:lnTo>
                  <a:pt x="212363" y="177677"/>
                </a:lnTo>
                <a:lnTo>
                  <a:pt x="212960" y="184163"/>
                </a:lnTo>
                <a:lnTo>
                  <a:pt x="212407" y="191344"/>
                </a:lnTo>
                <a:lnTo>
                  <a:pt x="211084" y="198989"/>
                </a:lnTo>
                <a:lnTo>
                  <a:pt x="209250" y="206943"/>
                </a:lnTo>
                <a:lnTo>
                  <a:pt x="208027" y="215103"/>
                </a:lnTo>
                <a:lnTo>
                  <a:pt x="207213" y="223401"/>
                </a:lnTo>
                <a:lnTo>
                  <a:pt x="206669" y="231790"/>
                </a:lnTo>
                <a:lnTo>
                  <a:pt x="206065" y="246191"/>
                </a:lnTo>
                <a:lnTo>
                  <a:pt x="205726" y="265009"/>
                </a:lnTo>
                <a:lnTo>
                  <a:pt x="205611" y="288435"/>
                </a:lnTo>
                <a:lnTo>
                  <a:pt x="204649" y="294196"/>
                </a:lnTo>
                <a:lnTo>
                  <a:pt x="203055" y="299942"/>
                </a:lnTo>
                <a:lnTo>
                  <a:pt x="201041" y="305677"/>
                </a:lnTo>
                <a:lnTo>
                  <a:pt x="199697" y="311406"/>
                </a:lnTo>
                <a:lnTo>
                  <a:pt x="198801" y="317130"/>
                </a:lnTo>
                <a:lnTo>
                  <a:pt x="197806" y="327618"/>
                </a:lnTo>
                <a:lnTo>
                  <a:pt x="197364" y="335454"/>
                </a:lnTo>
                <a:lnTo>
                  <a:pt x="197114" y="345221"/>
                </a:lnTo>
                <a:lnTo>
                  <a:pt x="197011" y="359966"/>
                </a:lnTo>
                <a:lnTo>
                  <a:pt x="197010" y="36001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32"/>
          <p:cNvSpPr/>
          <p:nvPr/>
        </p:nvSpPr>
        <p:spPr>
          <a:xfrm>
            <a:off x="3877627" y="2288857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33"/>
          <p:cNvSpPr/>
          <p:nvPr/>
        </p:nvSpPr>
        <p:spPr>
          <a:xfrm>
            <a:off x="5137784" y="2083148"/>
            <a:ext cx="334329" cy="8542"/>
          </a:xfrm>
          <a:custGeom>
            <a:avLst/>
            <a:gdLst/>
            <a:ahLst/>
            <a:cxnLst/>
            <a:rect l="0" t="0" r="0" b="0"/>
            <a:pathLst>
              <a:path w="334329" h="8542">
                <a:moveTo>
                  <a:pt x="0" y="8541"/>
                </a:moveTo>
                <a:lnTo>
                  <a:pt x="111885" y="8541"/>
                </a:lnTo>
                <a:lnTo>
                  <a:pt x="120310" y="7589"/>
                </a:lnTo>
                <a:lnTo>
                  <a:pt x="128785" y="6002"/>
                </a:lnTo>
                <a:lnTo>
                  <a:pt x="137292" y="3991"/>
                </a:lnTo>
                <a:lnTo>
                  <a:pt x="145821" y="2650"/>
                </a:lnTo>
                <a:lnTo>
                  <a:pt x="154364" y="1756"/>
                </a:lnTo>
                <a:lnTo>
                  <a:pt x="162917" y="1161"/>
                </a:lnTo>
                <a:lnTo>
                  <a:pt x="171476" y="763"/>
                </a:lnTo>
                <a:lnTo>
                  <a:pt x="188607" y="322"/>
                </a:lnTo>
                <a:lnTo>
                  <a:pt x="240031" y="0"/>
                </a:lnTo>
                <a:lnTo>
                  <a:pt x="247651" y="942"/>
                </a:lnTo>
                <a:lnTo>
                  <a:pt x="254636" y="2523"/>
                </a:lnTo>
                <a:lnTo>
                  <a:pt x="261198" y="4529"/>
                </a:lnTo>
                <a:lnTo>
                  <a:pt x="267477" y="5867"/>
                </a:lnTo>
                <a:lnTo>
                  <a:pt x="273568" y="6758"/>
                </a:lnTo>
                <a:lnTo>
                  <a:pt x="279534" y="7353"/>
                </a:lnTo>
                <a:lnTo>
                  <a:pt x="285416" y="6796"/>
                </a:lnTo>
                <a:lnTo>
                  <a:pt x="291243" y="5473"/>
                </a:lnTo>
                <a:lnTo>
                  <a:pt x="297032" y="3638"/>
                </a:lnTo>
                <a:lnTo>
                  <a:pt x="302797" y="2415"/>
                </a:lnTo>
                <a:lnTo>
                  <a:pt x="308545" y="1600"/>
                </a:lnTo>
                <a:lnTo>
                  <a:pt x="314282" y="1056"/>
                </a:lnTo>
                <a:lnTo>
                  <a:pt x="319059" y="694"/>
                </a:lnTo>
                <a:lnTo>
                  <a:pt x="323196" y="452"/>
                </a:lnTo>
                <a:lnTo>
                  <a:pt x="326907" y="291"/>
                </a:lnTo>
                <a:lnTo>
                  <a:pt x="329380" y="1136"/>
                </a:lnTo>
                <a:lnTo>
                  <a:pt x="331030" y="2652"/>
                </a:lnTo>
                <a:lnTo>
                  <a:pt x="334328" y="854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34"/>
          <p:cNvSpPr/>
          <p:nvPr/>
        </p:nvSpPr>
        <p:spPr>
          <a:xfrm>
            <a:off x="5609660" y="1937385"/>
            <a:ext cx="235597" cy="334328"/>
          </a:xfrm>
          <a:custGeom>
            <a:avLst/>
            <a:gdLst/>
            <a:ahLst/>
            <a:cxnLst/>
            <a:rect l="0" t="0" r="0" b="0"/>
            <a:pathLst>
              <a:path w="235597" h="334328">
                <a:moveTo>
                  <a:pt x="68192" y="0"/>
                </a:moveTo>
                <a:lnTo>
                  <a:pt x="68192" y="7380"/>
                </a:lnTo>
                <a:lnTo>
                  <a:pt x="63642" y="17321"/>
                </a:lnTo>
                <a:lnTo>
                  <a:pt x="58867" y="24525"/>
                </a:lnTo>
                <a:lnTo>
                  <a:pt x="56260" y="27780"/>
                </a:lnTo>
                <a:lnTo>
                  <a:pt x="53364" y="33936"/>
                </a:lnTo>
                <a:lnTo>
                  <a:pt x="51125" y="40800"/>
                </a:lnTo>
                <a:lnTo>
                  <a:pt x="46954" y="50201"/>
                </a:lnTo>
                <a:lnTo>
                  <a:pt x="41926" y="58189"/>
                </a:lnTo>
                <a:lnTo>
                  <a:pt x="39251" y="61652"/>
                </a:lnTo>
                <a:lnTo>
                  <a:pt x="36279" y="68041"/>
                </a:lnTo>
                <a:lnTo>
                  <a:pt x="34006" y="75008"/>
                </a:lnTo>
                <a:lnTo>
                  <a:pt x="29821" y="84454"/>
                </a:lnTo>
                <a:lnTo>
                  <a:pt x="22110" y="100482"/>
                </a:lnTo>
                <a:lnTo>
                  <a:pt x="20325" y="106041"/>
                </a:lnTo>
                <a:lnTo>
                  <a:pt x="19136" y="111651"/>
                </a:lnTo>
                <a:lnTo>
                  <a:pt x="18343" y="117296"/>
                </a:lnTo>
                <a:lnTo>
                  <a:pt x="16862" y="122965"/>
                </a:lnTo>
                <a:lnTo>
                  <a:pt x="14922" y="128649"/>
                </a:lnTo>
                <a:lnTo>
                  <a:pt x="12676" y="134343"/>
                </a:lnTo>
                <a:lnTo>
                  <a:pt x="11179" y="140045"/>
                </a:lnTo>
                <a:lnTo>
                  <a:pt x="10181" y="145750"/>
                </a:lnTo>
                <a:lnTo>
                  <a:pt x="9516" y="151459"/>
                </a:lnTo>
                <a:lnTo>
                  <a:pt x="8119" y="158123"/>
                </a:lnTo>
                <a:lnTo>
                  <a:pt x="6236" y="165423"/>
                </a:lnTo>
                <a:lnTo>
                  <a:pt x="4028" y="173147"/>
                </a:lnTo>
                <a:lnTo>
                  <a:pt x="2556" y="180201"/>
                </a:lnTo>
                <a:lnTo>
                  <a:pt x="1575" y="186809"/>
                </a:lnTo>
                <a:lnTo>
                  <a:pt x="921" y="193119"/>
                </a:lnTo>
                <a:lnTo>
                  <a:pt x="194" y="202671"/>
                </a:lnTo>
                <a:lnTo>
                  <a:pt x="0" y="206551"/>
                </a:lnTo>
                <a:lnTo>
                  <a:pt x="2324" y="215943"/>
                </a:lnTo>
                <a:lnTo>
                  <a:pt x="4277" y="221114"/>
                </a:lnTo>
                <a:lnTo>
                  <a:pt x="5580" y="226467"/>
                </a:lnTo>
                <a:lnTo>
                  <a:pt x="6448" y="231940"/>
                </a:lnTo>
                <a:lnTo>
                  <a:pt x="7027" y="237494"/>
                </a:lnTo>
                <a:lnTo>
                  <a:pt x="10210" y="246205"/>
                </a:lnTo>
                <a:lnTo>
                  <a:pt x="14800" y="254204"/>
                </a:lnTo>
                <a:lnTo>
                  <a:pt x="20014" y="264110"/>
                </a:lnTo>
                <a:lnTo>
                  <a:pt x="22738" y="267513"/>
                </a:lnTo>
                <a:lnTo>
                  <a:pt x="25508" y="269782"/>
                </a:lnTo>
                <a:lnTo>
                  <a:pt x="32076" y="273255"/>
                </a:lnTo>
                <a:lnTo>
                  <a:pt x="41345" y="277974"/>
                </a:lnTo>
                <a:lnTo>
                  <a:pt x="46485" y="279613"/>
                </a:lnTo>
                <a:lnTo>
                  <a:pt x="51816" y="280706"/>
                </a:lnTo>
                <a:lnTo>
                  <a:pt x="57274" y="281435"/>
                </a:lnTo>
                <a:lnTo>
                  <a:pt x="62818" y="281921"/>
                </a:lnTo>
                <a:lnTo>
                  <a:pt x="68420" y="282245"/>
                </a:lnTo>
                <a:lnTo>
                  <a:pt x="74059" y="282460"/>
                </a:lnTo>
                <a:lnTo>
                  <a:pt x="95648" y="282764"/>
                </a:lnTo>
                <a:lnTo>
                  <a:pt x="130736" y="282881"/>
                </a:lnTo>
                <a:lnTo>
                  <a:pt x="137510" y="281932"/>
                </a:lnTo>
                <a:lnTo>
                  <a:pt x="143932" y="280347"/>
                </a:lnTo>
                <a:lnTo>
                  <a:pt x="150117" y="278338"/>
                </a:lnTo>
                <a:lnTo>
                  <a:pt x="156146" y="276046"/>
                </a:lnTo>
                <a:lnTo>
                  <a:pt x="162071" y="273566"/>
                </a:lnTo>
                <a:lnTo>
                  <a:pt x="167925" y="270959"/>
                </a:lnTo>
                <a:lnTo>
                  <a:pt x="179511" y="265524"/>
                </a:lnTo>
                <a:lnTo>
                  <a:pt x="185267" y="262741"/>
                </a:lnTo>
                <a:lnTo>
                  <a:pt x="190057" y="260885"/>
                </a:lnTo>
                <a:lnTo>
                  <a:pt x="194203" y="259648"/>
                </a:lnTo>
                <a:lnTo>
                  <a:pt x="197919" y="258824"/>
                </a:lnTo>
                <a:lnTo>
                  <a:pt x="202302" y="257322"/>
                </a:lnTo>
                <a:lnTo>
                  <a:pt x="207129" y="255368"/>
                </a:lnTo>
                <a:lnTo>
                  <a:pt x="212251" y="253112"/>
                </a:lnTo>
                <a:lnTo>
                  <a:pt x="216619" y="250656"/>
                </a:lnTo>
                <a:lnTo>
                  <a:pt x="220484" y="248067"/>
                </a:lnTo>
                <a:lnTo>
                  <a:pt x="224012" y="245388"/>
                </a:lnTo>
                <a:lnTo>
                  <a:pt x="226365" y="242649"/>
                </a:lnTo>
                <a:lnTo>
                  <a:pt x="227933" y="239871"/>
                </a:lnTo>
                <a:lnTo>
                  <a:pt x="228979" y="237066"/>
                </a:lnTo>
                <a:lnTo>
                  <a:pt x="232681" y="231410"/>
                </a:lnTo>
                <a:lnTo>
                  <a:pt x="235001" y="228568"/>
                </a:lnTo>
                <a:lnTo>
                  <a:pt x="235596" y="225721"/>
                </a:lnTo>
                <a:lnTo>
                  <a:pt x="235039" y="222871"/>
                </a:lnTo>
                <a:lnTo>
                  <a:pt x="232834" y="217163"/>
                </a:lnTo>
                <a:lnTo>
                  <a:pt x="231854" y="211452"/>
                </a:lnTo>
                <a:lnTo>
                  <a:pt x="230640" y="208595"/>
                </a:lnTo>
                <a:lnTo>
                  <a:pt x="226751" y="202881"/>
                </a:lnTo>
                <a:lnTo>
                  <a:pt x="224381" y="200976"/>
                </a:lnTo>
                <a:lnTo>
                  <a:pt x="221848" y="199707"/>
                </a:lnTo>
                <a:lnTo>
                  <a:pt x="215541" y="197343"/>
                </a:lnTo>
                <a:lnTo>
                  <a:pt x="211192" y="195380"/>
                </a:lnTo>
                <a:lnTo>
                  <a:pt x="206388" y="193118"/>
                </a:lnTo>
                <a:lnTo>
                  <a:pt x="202232" y="191610"/>
                </a:lnTo>
                <a:lnTo>
                  <a:pt x="195076" y="189935"/>
                </a:lnTo>
                <a:lnTo>
                  <a:pt x="190881" y="189488"/>
                </a:lnTo>
                <a:lnTo>
                  <a:pt x="186180" y="189190"/>
                </a:lnTo>
                <a:lnTo>
                  <a:pt x="181140" y="188992"/>
                </a:lnTo>
                <a:lnTo>
                  <a:pt x="175876" y="189812"/>
                </a:lnTo>
                <a:lnTo>
                  <a:pt x="170461" y="191311"/>
                </a:lnTo>
                <a:lnTo>
                  <a:pt x="164947" y="193263"/>
                </a:lnTo>
                <a:lnTo>
                  <a:pt x="160318" y="194564"/>
                </a:lnTo>
                <a:lnTo>
                  <a:pt x="156279" y="195432"/>
                </a:lnTo>
                <a:lnTo>
                  <a:pt x="152635" y="196010"/>
                </a:lnTo>
                <a:lnTo>
                  <a:pt x="148300" y="197349"/>
                </a:lnTo>
                <a:lnTo>
                  <a:pt x="143504" y="199193"/>
                </a:lnTo>
                <a:lnTo>
                  <a:pt x="138403" y="201375"/>
                </a:lnTo>
                <a:lnTo>
                  <a:pt x="133097" y="204735"/>
                </a:lnTo>
                <a:lnTo>
                  <a:pt x="127654" y="208880"/>
                </a:lnTo>
                <a:lnTo>
                  <a:pt x="122121" y="213548"/>
                </a:lnTo>
                <a:lnTo>
                  <a:pt x="117480" y="217613"/>
                </a:lnTo>
                <a:lnTo>
                  <a:pt x="109783" y="224669"/>
                </a:lnTo>
                <a:lnTo>
                  <a:pt x="95544" y="238548"/>
                </a:lnTo>
                <a:lnTo>
                  <a:pt x="83810" y="250174"/>
                </a:lnTo>
                <a:lnTo>
                  <a:pt x="81462" y="254412"/>
                </a:lnTo>
                <a:lnTo>
                  <a:pt x="78852" y="264202"/>
                </a:lnTo>
                <a:lnTo>
                  <a:pt x="75153" y="272363"/>
                </a:lnTo>
                <a:lnTo>
                  <a:pt x="72833" y="275873"/>
                </a:lnTo>
                <a:lnTo>
                  <a:pt x="70254" y="284852"/>
                </a:lnTo>
                <a:lnTo>
                  <a:pt x="69109" y="294241"/>
                </a:lnTo>
                <a:lnTo>
                  <a:pt x="68599" y="301588"/>
                </a:lnTo>
                <a:lnTo>
                  <a:pt x="68313" y="311080"/>
                </a:lnTo>
                <a:lnTo>
                  <a:pt x="68192" y="33432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35"/>
          <p:cNvSpPr/>
          <p:nvPr/>
        </p:nvSpPr>
        <p:spPr>
          <a:xfrm>
            <a:off x="6115051" y="1783080"/>
            <a:ext cx="574357" cy="419946"/>
          </a:xfrm>
          <a:custGeom>
            <a:avLst/>
            <a:gdLst/>
            <a:ahLst/>
            <a:cxnLst/>
            <a:rect l="0" t="0" r="0" b="0"/>
            <a:pathLst>
              <a:path w="574357" h="419946">
                <a:moveTo>
                  <a:pt x="8571" y="265747"/>
                </a:moveTo>
                <a:lnTo>
                  <a:pt x="103" y="265747"/>
                </a:lnTo>
                <a:lnTo>
                  <a:pt x="8" y="277679"/>
                </a:lnTo>
                <a:lnTo>
                  <a:pt x="0" y="291536"/>
                </a:lnTo>
                <a:lnTo>
                  <a:pt x="952" y="295322"/>
                </a:lnTo>
                <a:lnTo>
                  <a:pt x="4549" y="302069"/>
                </a:lnTo>
                <a:lnTo>
                  <a:pt x="11930" y="311222"/>
                </a:lnTo>
                <a:lnTo>
                  <a:pt x="13668" y="315114"/>
                </a:lnTo>
                <a:lnTo>
                  <a:pt x="15599" y="324518"/>
                </a:lnTo>
                <a:lnTo>
                  <a:pt x="18997" y="332507"/>
                </a:lnTo>
                <a:lnTo>
                  <a:pt x="22730" y="339233"/>
                </a:lnTo>
                <a:lnTo>
                  <a:pt x="25784" y="348375"/>
                </a:lnTo>
                <a:lnTo>
                  <a:pt x="32298" y="358069"/>
                </a:lnTo>
                <a:lnTo>
                  <a:pt x="37531" y="367421"/>
                </a:lnTo>
                <a:lnTo>
                  <a:pt x="45833" y="378846"/>
                </a:lnTo>
                <a:lnTo>
                  <a:pt x="57171" y="391240"/>
                </a:lnTo>
                <a:lnTo>
                  <a:pt x="62873" y="397087"/>
                </a:lnTo>
                <a:lnTo>
                  <a:pt x="65727" y="399027"/>
                </a:lnTo>
                <a:lnTo>
                  <a:pt x="71439" y="401182"/>
                </a:lnTo>
                <a:lnTo>
                  <a:pt x="73343" y="402710"/>
                </a:lnTo>
                <a:lnTo>
                  <a:pt x="74612" y="404681"/>
                </a:lnTo>
                <a:lnTo>
                  <a:pt x="75459" y="406947"/>
                </a:lnTo>
                <a:lnTo>
                  <a:pt x="76975" y="408458"/>
                </a:lnTo>
                <a:lnTo>
                  <a:pt x="78939" y="409465"/>
                </a:lnTo>
                <a:lnTo>
                  <a:pt x="84384" y="411082"/>
                </a:lnTo>
                <a:lnTo>
                  <a:pt x="84831" y="412167"/>
                </a:lnTo>
                <a:lnTo>
                  <a:pt x="85327" y="415913"/>
                </a:lnTo>
                <a:lnTo>
                  <a:pt x="86411" y="417292"/>
                </a:lnTo>
                <a:lnTo>
                  <a:pt x="88087" y="418212"/>
                </a:lnTo>
                <a:lnTo>
                  <a:pt x="93933" y="419945"/>
                </a:lnTo>
                <a:lnTo>
                  <a:pt x="98739" y="415469"/>
                </a:lnTo>
                <a:lnTo>
                  <a:pt x="100116" y="413187"/>
                </a:lnTo>
                <a:lnTo>
                  <a:pt x="101645" y="408111"/>
                </a:lnTo>
                <a:lnTo>
                  <a:pt x="107405" y="400140"/>
                </a:lnTo>
                <a:lnTo>
                  <a:pt x="116315" y="390247"/>
                </a:lnTo>
                <a:lnTo>
                  <a:pt x="126624" y="379500"/>
                </a:lnTo>
                <a:lnTo>
                  <a:pt x="214467" y="291312"/>
                </a:lnTo>
                <a:lnTo>
                  <a:pt x="222987" y="281838"/>
                </a:lnTo>
                <a:lnTo>
                  <a:pt x="231525" y="271712"/>
                </a:lnTo>
                <a:lnTo>
                  <a:pt x="240075" y="261151"/>
                </a:lnTo>
                <a:lnTo>
                  <a:pt x="250537" y="250300"/>
                </a:lnTo>
                <a:lnTo>
                  <a:pt x="262274" y="239257"/>
                </a:lnTo>
                <a:lnTo>
                  <a:pt x="274862" y="228084"/>
                </a:lnTo>
                <a:lnTo>
                  <a:pt x="296468" y="208051"/>
                </a:lnTo>
                <a:lnTo>
                  <a:pt x="327236" y="178167"/>
                </a:lnTo>
                <a:lnTo>
                  <a:pt x="338172" y="167355"/>
                </a:lnTo>
                <a:lnTo>
                  <a:pt x="349273" y="157290"/>
                </a:lnTo>
                <a:lnTo>
                  <a:pt x="360483" y="147722"/>
                </a:lnTo>
                <a:lnTo>
                  <a:pt x="383099" y="129472"/>
                </a:lnTo>
                <a:lnTo>
                  <a:pt x="428662" y="94472"/>
                </a:lnTo>
                <a:lnTo>
                  <a:pt x="440079" y="85841"/>
                </a:lnTo>
                <a:lnTo>
                  <a:pt x="460385" y="71171"/>
                </a:lnTo>
                <a:lnTo>
                  <a:pt x="469800" y="64592"/>
                </a:lnTo>
                <a:lnTo>
                  <a:pt x="478934" y="57349"/>
                </a:lnTo>
                <a:lnTo>
                  <a:pt x="487882" y="49662"/>
                </a:lnTo>
                <a:lnTo>
                  <a:pt x="496704" y="41681"/>
                </a:lnTo>
                <a:lnTo>
                  <a:pt x="514127" y="30272"/>
                </a:lnTo>
                <a:lnTo>
                  <a:pt x="530442" y="21074"/>
                </a:lnTo>
                <a:lnTo>
                  <a:pt x="544044" y="10636"/>
                </a:lnTo>
                <a:lnTo>
                  <a:pt x="556439" y="4727"/>
                </a:lnTo>
                <a:lnTo>
                  <a:pt x="574356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236"/>
          <p:cNvSpPr/>
          <p:nvPr/>
        </p:nvSpPr>
        <p:spPr>
          <a:xfrm>
            <a:off x="2326004" y="2803207"/>
            <a:ext cx="360047" cy="334329"/>
          </a:xfrm>
          <a:custGeom>
            <a:avLst/>
            <a:gdLst/>
            <a:ahLst/>
            <a:cxnLst/>
            <a:rect l="0" t="0" r="0" b="0"/>
            <a:pathLst>
              <a:path w="360047" h="334329">
                <a:moveTo>
                  <a:pt x="0" y="0"/>
                </a:moveTo>
                <a:lnTo>
                  <a:pt x="11932" y="0"/>
                </a:lnTo>
                <a:lnTo>
                  <a:pt x="13670" y="953"/>
                </a:lnTo>
                <a:lnTo>
                  <a:pt x="14829" y="2540"/>
                </a:lnTo>
                <a:lnTo>
                  <a:pt x="16116" y="6844"/>
                </a:lnTo>
                <a:lnTo>
                  <a:pt x="16688" y="11932"/>
                </a:lnTo>
                <a:lnTo>
                  <a:pt x="18745" y="14622"/>
                </a:lnTo>
                <a:lnTo>
                  <a:pt x="33195" y="25784"/>
                </a:lnTo>
                <a:lnTo>
                  <a:pt x="36418" y="28619"/>
                </a:lnTo>
                <a:lnTo>
                  <a:pt x="39519" y="30509"/>
                </a:lnTo>
                <a:lnTo>
                  <a:pt x="45504" y="32610"/>
                </a:lnTo>
                <a:lnTo>
                  <a:pt x="48434" y="35075"/>
                </a:lnTo>
                <a:lnTo>
                  <a:pt x="54229" y="42894"/>
                </a:lnTo>
                <a:lnTo>
                  <a:pt x="57108" y="45741"/>
                </a:lnTo>
                <a:lnTo>
                  <a:pt x="59980" y="47639"/>
                </a:lnTo>
                <a:lnTo>
                  <a:pt x="62846" y="48904"/>
                </a:lnTo>
                <a:lnTo>
                  <a:pt x="65710" y="51653"/>
                </a:lnTo>
                <a:lnTo>
                  <a:pt x="71432" y="59787"/>
                </a:lnTo>
                <a:lnTo>
                  <a:pt x="79691" y="67212"/>
                </a:lnTo>
                <a:lnTo>
                  <a:pt x="89711" y="74640"/>
                </a:lnTo>
                <a:lnTo>
                  <a:pt x="100514" y="84291"/>
                </a:lnTo>
                <a:lnTo>
                  <a:pt x="105110" y="89531"/>
                </a:lnTo>
                <a:lnTo>
                  <a:pt x="109126" y="94930"/>
                </a:lnTo>
                <a:lnTo>
                  <a:pt x="112756" y="100434"/>
                </a:lnTo>
                <a:lnTo>
                  <a:pt x="121869" y="109090"/>
                </a:lnTo>
                <a:lnTo>
                  <a:pt x="132269" y="117064"/>
                </a:lnTo>
                <a:lnTo>
                  <a:pt x="143242" y="126959"/>
                </a:lnTo>
                <a:lnTo>
                  <a:pt x="154468" y="137706"/>
                </a:lnTo>
                <a:lnTo>
                  <a:pt x="246946" y="229801"/>
                </a:lnTo>
                <a:lnTo>
                  <a:pt x="251309" y="235116"/>
                </a:lnTo>
                <a:lnTo>
                  <a:pt x="255169" y="240564"/>
                </a:lnTo>
                <a:lnTo>
                  <a:pt x="261999" y="250745"/>
                </a:lnTo>
                <a:lnTo>
                  <a:pt x="268209" y="258445"/>
                </a:lnTo>
                <a:lnTo>
                  <a:pt x="279224" y="265042"/>
                </a:lnTo>
                <a:lnTo>
                  <a:pt x="286162" y="268134"/>
                </a:lnTo>
                <a:lnTo>
                  <a:pt x="291740" y="272101"/>
                </a:lnTo>
                <a:lnTo>
                  <a:pt x="300477" y="281589"/>
                </a:lnTo>
                <a:lnTo>
                  <a:pt x="307536" y="289616"/>
                </a:lnTo>
                <a:lnTo>
                  <a:pt x="316865" y="299490"/>
                </a:lnTo>
                <a:lnTo>
                  <a:pt x="328550" y="311359"/>
                </a:lnTo>
                <a:lnTo>
                  <a:pt x="331428" y="313301"/>
                </a:lnTo>
                <a:lnTo>
                  <a:pt x="340031" y="316985"/>
                </a:lnTo>
                <a:lnTo>
                  <a:pt x="345753" y="321222"/>
                </a:lnTo>
                <a:lnTo>
                  <a:pt x="347659" y="323686"/>
                </a:lnTo>
                <a:lnTo>
                  <a:pt x="348931" y="326280"/>
                </a:lnTo>
                <a:lnTo>
                  <a:pt x="351324" y="333857"/>
                </a:lnTo>
                <a:lnTo>
                  <a:pt x="360046" y="33432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237"/>
          <p:cNvSpPr/>
          <p:nvPr/>
        </p:nvSpPr>
        <p:spPr>
          <a:xfrm>
            <a:off x="2420302" y="2820352"/>
            <a:ext cx="188596" cy="325756"/>
          </a:xfrm>
          <a:custGeom>
            <a:avLst/>
            <a:gdLst/>
            <a:ahLst/>
            <a:cxnLst/>
            <a:rect l="0" t="0" r="0" b="0"/>
            <a:pathLst>
              <a:path w="188596" h="325756">
                <a:moveTo>
                  <a:pt x="188595" y="0"/>
                </a:moveTo>
                <a:lnTo>
                  <a:pt x="184044" y="4551"/>
                </a:lnTo>
                <a:lnTo>
                  <a:pt x="182703" y="6844"/>
                </a:lnTo>
                <a:lnTo>
                  <a:pt x="181214" y="11932"/>
                </a:lnTo>
                <a:lnTo>
                  <a:pt x="180375" y="20151"/>
                </a:lnTo>
                <a:lnTo>
                  <a:pt x="177640" y="28324"/>
                </a:lnTo>
                <a:lnTo>
                  <a:pt x="173248" y="38306"/>
                </a:lnTo>
                <a:lnTo>
                  <a:pt x="168122" y="49092"/>
                </a:lnTo>
                <a:lnTo>
                  <a:pt x="164469" y="54636"/>
                </a:lnTo>
                <a:lnTo>
                  <a:pt x="160128" y="60236"/>
                </a:lnTo>
                <a:lnTo>
                  <a:pt x="155330" y="65875"/>
                </a:lnTo>
                <a:lnTo>
                  <a:pt x="151178" y="71539"/>
                </a:lnTo>
                <a:lnTo>
                  <a:pt x="147458" y="77220"/>
                </a:lnTo>
                <a:lnTo>
                  <a:pt x="144025" y="82913"/>
                </a:lnTo>
                <a:lnTo>
                  <a:pt x="135131" y="96858"/>
                </a:lnTo>
                <a:lnTo>
                  <a:pt x="130092" y="104577"/>
                </a:lnTo>
                <a:lnTo>
                  <a:pt x="124828" y="111628"/>
                </a:lnTo>
                <a:lnTo>
                  <a:pt x="119414" y="118234"/>
                </a:lnTo>
                <a:lnTo>
                  <a:pt x="113899" y="124543"/>
                </a:lnTo>
                <a:lnTo>
                  <a:pt x="109270" y="131606"/>
                </a:lnTo>
                <a:lnTo>
                  <a:pt x="105232" y="139172"/>
                </a:lnTo>
                <a:lnTo>
                  <a:pt x="101587" y="147074"/>
                </a:lnTo>
                <a:lnTo>
                  <a:pt x="97252" y="154247"/>
                </a:lnTo>
                <a:lnTo>
                  <a:pt x="92457" y="160934"/>
                </a:lnTo>
                <a:lnTo>
                  <a:pt x="87356" y="167297"/>
                </a:lnTo>
                <a:lnTo>
                  <a:pt x="82050" y="174396"/>
                </a:lnTo>
                <a:lnTo>
                  <a:pt x="71074" y="189904"/>
                </a:lnTo>
                <a:lnTo>
                  <a:pt x="66433" y="197088"/>
                </a:lnTo>
                <a:lnTo>
                  <a:pt x="62386" y="203782"/>
                </a:lnTo>
                <a:lnTo>
                  <a:pt x="58736" y="210150"/>
                </a:lnTo>
                <a:lnTo>
                  <a:pt x="55349" y="217252"/>
                </a:lnTo>
                <a:lnTo>
                  <a:pt x="52140" y="224845"/>
                </a:lnTo>
                <a:lnTo>
                  <a:pt x="49048" y="232764"/>
                </a:lnTo>
                <a:lnTo>
                  <a:pt x="46033" y="238996"/>
                </a:lnTo>
                <a:lnTo>
                  <a:pt x="40144" y="248461"/>
                </a:lnTo>
                <a:lnTo>
                  <a:pt x="34352" y="258382"/>
                </a:lnTo>
                <a:lnTo>
                  <a:pt x="28602" y="269141"/>
                </a:lnTo>
                <a:lnTo>
                  <a:pt x="22872" y="280274"/>
                </a:lnTo>
                <a:lnTo>
                  <a:pt x="17150" y="289031"/>
                </a:lnTo>
                <a:lnTo>
                  <a:pt x="14291" y="292700"/>
                </a:lnTo>
                <a:lnTo>
                  <a:pt x="11114" y="299316"/>
                </a:lnTo>
                <a:lnTo>
                  <a:pt x="9326" y="308396"/>
                </a:lnTo>
                <a:lnTo>
                  <a:pt x="9075" y="311325"/>
                </a:lnTo>
                <a:lnTo>
                  <a:pt x="7955" y="313278"/>
                </a:lnTo>
                <a:lnTo>
                  <a:pt x="6256" y="314579"/>
                </a:lnTo>
                <a:lnTo>
                  <a:pt x="4170" y="315447"/>
                </a:lnTo>
                <a:lnTo>
                  <a:pt x="2780" y="316978"/>
                </a:lnTo>
                <a:lnTo>
                  <a:pt x="1854" y="318951"/>
                </a:lnTo>
                <a:lnTo>
                  <a:pt x="0" y="32575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238"/>
          <p:cNvSpPr/>
          <p:nvPr/>
        </p:nvSpPr>
        <p:spPr>
          <a:xfrm>
            <a:off x="2763202" y="2708910"/>
            <a:ext cx="274321" cy="162875"/>
          </a:xfrm>
          <a:custGeom>
            <a:avLst/>
            <a:gdLst/>
            <a:ahLst/>
            <a:cxnLst/>
            <a:rect l="0" t="0" r="0" b="0"/>
            <a:pathLst>
              <a:path w="274321" h="162875">
                <a:moveTo>
                  <a:pt x="0" y="25717"/>
                </a:moveTo>
                <a:lnTo>
                  <a:pt x="0" y="18336"/>
                </a:lnTo>
                <a:lnTo>
                  <a:pt x="952" y="17939"/>
                </a:lnTo>
                <a:lnTo>
                  <a:pt x="4551" y="17498"/>
                </a:lnTo>
                <a:lnTo>
                  <a:pt x="5891" y="16427"/>
                </a:lnTo>
                <a:lnTo>
                  <a:pt x="6785" y="14761"/>
                </a:lnTo>
                <a:lnTo>
                  <a:pt x="7381" y="12698"/>
                </a:lnTo>
                <a:lnTo>
                  <a:pt x="8731" y="11323"/>
                </a:lnTo>
                <a:lnTo>
                  <a:pt x="10583" y="10406"/>
                </a:lnTo>
                <a:lnTo>
                  <a:pt x="15849" y="8934"/>
                </a:lnTo>
                <a:lnTo>
                  <a:pt x="21312" y="4129"/>
                </a:lnTo>
                <a:lnTo>
                  <a:pt x="23733" y="2752"/>
                </a:lnTo>
                <a:lnTo>
                  <a:pt x="28963" y="1223"/>
                </a:lnTo>
                <a:lnTo>
                  <a:pt x="37262" y="362"/>
                </a:lnTo>
                <a:lnTo>
                  <a:pt x="45754" y="107"/>
                </a:lnTo>
                <a:lnTo>
                  <a:pt x="127061" y="0"/>
                </a:lnTo>
                <a:lnTo>
                  <a:pt x="131380" y="952"/>
                </a:lnTo>
                <a:lnTo>
                  <a:pt x="142009" y="5891"/>
                </a:lnTo>
                <a:lnTo>
                  <a:pt x="148205" y="7380"/>
                </a:lnTo>
                <a:lnTo>
                  <a:pt x="154134" y="10583"/>
                </a:lnTo>
                <a:lnTo>
                  <a:pt x="157049" y="12770"/>
                </a:lnTo>
                <a:lnTo>
                  <a:pt x="158991" y="15181"/>
                </a:lnTo>
                <a:lnTo>
                  <a:pt x="160287" y="17740"/>
                </a:lnTo>
                <a:lnTo>
                  <a:pt x="161150" y="20399"/>
                </a:lnTo>
                <a:lnTo>
                  <a:pt x="161726" y="23124"/>
                </a:lnTo>
                <a:lnTo>
                  <a:pt x="162110" y="25894"/>
                </a:lnTo>
                <a:lnTo>
                  <a:pt x="162366" y="28692"/>
                </a:lnTo>
                <a:lnTo>
                  <a:pt x="162536" y="31510"/>
                </a:lnTo>
                <a:lnTo>
                  <a:pt x="162726" y="37182"/>
                </a:lnTo>
                <a:lnTo>
                  <a:pt x="162832" y="50281"/>
                </a:lnTo>
                <a:lnTo>
                  <a:pt x="161895" y="54475"/>
                </a:lnTo>
                <a:lnTo>
                  <a:pt x="160318" y="58224"/>
                </a:lnTo>
                <a:lnTo>
                  <a:pt x="158313" y="61676"/>
                </a:lnTo>
                <a:lnTo>
                  <a:pt x="155072" y="64929"/>
                </a:lnTo>
                <a:lnTo>
                  <a:pt x="151007" y="68051"/>
                </a:lnTo>
                <a:lnTo>
                  <a:pt x="146391" y="71085"/>
                </a:lnTo>
                <a:lnTo>
                  <a:pt x="143314" y="74060"/>
                </a:lnTo>
                <a:lnTo>
                  <a:pt x="141263" y="76996"/>
                </a:lnTo>
                <a:lnTo>
                  <a:pt x="139895" y="79905"/>
                </a:lnTo>
                <a:lnTo>
                  <a:pt x="137078" y="82798"/>
                </a:lnTo>
                <a:lnTo>
                  <a:pt x="133296" y="85678"/>
                </a:lnTo>
                <a:lnTo>
                  <a:pt x="128869" y="88551"/>
                </a:lnTo>
                <a:lnTo>
                  <a:pt x="125917" y="92372"/>
                </a:lnTo>
                <a:lnTo>
                  <a:pt x="123950" y="96823"/>
                </a:lnTo>
                <a:lnTo>
                  <a:pt x="122638" y="101696"/>
                </a:lnTo>
                <a:lnTo>
                  <a:pt x="120811" y="105898"/>
                </a:lnTo>
                <a:lnTo>
                  <a:pt x="118641" y="109651"/>
                </a:lnTo>
                <a:lnTo>
                  <a:pt x="116242" y="113105"/>
                </a:lnTo>
                <a:lnTo>
                  <a:pt x="113689" y="116361"/>
                </a:lnTo>
                <a:lnTo>
                  <a:pt x="111035" y="119484"/>
                </a:lnTo>
                <a:lnTo>
                  <a:pt x="108314" y="122518"/>
                </a:lnTo>
                <a:lnTo>
                  <a:pt x="102749" y="128430"/>
                </a:lnTo>
                <a:lnTo>
                  <a:pt x="91416" y="139986"/>
                </a:lnTo>
                <a:lnTo>
                  <a:pt x="88567" y="141902"/>
                </a:lnTo>
                <a:lnTo>
                  <a:pt x="82860" y="144030"/>
                </a:lnTo>
                <a:lnTo>
                  <a:pt x="80958" y="145549"/>
                </a:lnTo>
                <a:lnTo>
                  <a:pt x="79689" y="147516"/>
                </a:lnTo>
                <a:lnTo>
                  <a:pt x="77301" y="153907"/>
                </a:lnTo>
                <a:lnTo>
                  <a:pt x="77196" y="158738"/>
                </a:lnTo>
                <a:lnTo>
                  <a:pt x="77166" y="161651"/>
                </a:lnTo>
                <a:lnTo>
                  <a:pt x="82238" y="162332"/>
                </a:lnTo>
                <a:lnTo>
                  <a:pt x="91915" y="162769"/>
                </a:lnTo>
                <a:lnTo>
                  <a:pt x="98143" y="162845"/>
                </a:lnTo>
                <a:lnTo>
                  <a:pt x="118938" y="162874"/>
                </a:lnTo>
                <a:lnTo>
                  <a:pt x="124059" y="161923"/>
                </a:lnTo>
                <a:lnTo>
                  <a:pt x="129378" y="160336"/>
                </a:lnTo>
                <a:lnTo>
                  <a:pt x="134830" y="158326"/>
                </a:lnTo>
                <a:lnTo>
                  <a:pt x="140369" y="156985"/>
                </a:lnTo>
                <a:lnTo>
                  <a:pt x="145967" y="156092"/>
                </a:lnTo>
                <a:lnTo>
                  <a:pt x="151604" y="155496"/>
                </a:lnTo>
                <a:lnTo>
                  <a:pt x="157267" y="154146"/>
                </a:lnTo>
                <a:lnTo>
                  <a:pt x="162947" y="152294"/>
                </a:lnTo>
                <a:lnTo>
                  <a:pt x="168639" y="150107"/>
                </a:lnTo>
                <a:lnTo>
                  <a:pt x="174338" y="148648"/>
                </a:lnTo>
                <a:lnTo>
                  <a:pt x="180043" y="147676"/>
                </a:lnTo>
                <a:lnTo>
                  <a:pt x="185751" y="147028"/>
                </a:lnTo>
                <a:lnTo>
                  <a:pt x="192414" y="145644"/>
                </a:lnTo>
                <a:lnTo>
                  <a:pt x="199714" y="143768"/>
                </a:lnTo>
                <a:lnTo>
                  <a:pt x="207437" y="141565"/>
                </a:lnTo>
                <a:lnTo>
                  <a:pt x="213539" y="140097"/>
                </a:lnTo>
                <a:lnTo>
                  <a:pt x="218559" y="139118"/>
                </a:lnTo>
                <a:lnTo>
                  <a:pt x="222859" y="138465"/>
                </a:lnTo>
                <a:lnTo>
                  <a:pt x="227630" y="137077"/>
                </a:lnTo>
                <a:lnTo>
                  <a:pt x="232716" y="135200"/>
                </a:lnTo>
                <a:lnTo>
                  <a:pt x="238012" y="132996"/>
                </a:lnTo>
                <a:lnTo>
                  <a:pt x="246436" y="130547"/>
                </a:lnTo>
                <a:lnTo>
                  <a:pt x="253354" y="129458"/>
                </a:lnTo>
                <a:lnTo>
                  <a:pt x="259604" y="128974"/>
                </a:lnTo>
                <a:lnTo>
                  <a:pt x="265557" y="128759"/>
                </a:lnTo>
                <a:lnTo>
                  <a:pt x="274275" y="128588"/>
                </a:lnTo>
                <a:lnTo>
                  <a:pt x="274320" y="12858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239"/>
          <p:cNvSpPr/>
          <p:nvPr/>
        </p:nvSpPr>
        <p:spPr>
          <a:xfrm>
            <a:off x="3243262" y="2974657"/>
            <a:ext cx="240031" cy="25719"/>
          </a:xfrm>
          <a:custGeom>
            <a:avLst/>
            <a:gdLst/>
            <a:ahLst/>
            <a:cxnLst/>
            <a:rect l="0" t="0" r="0" b="0"/>
            <a:pathLst>
              <a:path w="240031" h="25719">
                <a:moveTo>
                  <a:pt x="0" y="17145"/>
                </a:moveTo>
                <a:lnTo>
                  <a:pt x="7381" y="24526"/>
                </a:lnTo>
                <a:lnTo>
                  <a:pt x="10583" y="25188"/>
                </a:lnTo>
                <a:lnTo>
                  <a:pt x="17233" y="25648"/>
                </a:lnTo>
                <a:lnTo>
                  <a:pt x="113254" y="25718"/>
                </a:lnTo>
                <a:lnTo>
                  <a:pt x="120270" y="24765"/>
                </a:lnTo>
                <a:lnTo>
                  <a:pt x="126852" y="23178"/>
                </a:lnTo>
                <a:lnTo>
                  <a:pt x="133146" y="21167"/>
                </a:lnTo>
                <a:lnTo>
                  <a:pt x="139247" y="19826"/>
                </a:lnTo>
                <a:lnTo>
                  <a:pt x="145218" y="18932"/>
                </a:lnTo>
                <a:lnTo>
                  <a:pt x="151105" y="18337"/>
                </a:lnTo>
                <a:lnTo>
                  <a:pt x="155982" y="17939"/>
                </a:lnTo>
                <a:lnTo>
                  <a:pt x="160185" y="17675"/>
                </a:lnTo>
                <a:lnTo>
                  <a:pt x="163940" y="17498"/>
                </a:lnTo>
                <a:lnTo>
                  <a:pt x="168348" y="16428"/>
                </a:lnTo>
                <a:lnTo>
                  <a:pt x="173192" y="14762"/>
                </a:lnTo>
                <a:lnTo>
                  <a:pt x="178326" y="12699"/>
                </a:lnTo>
                <a:lnTo>
                  <a:pt x="183654" y="11323"/>
                </a:lnTo>
                <a:lnTo>
                  <a:pt x="189111" y="10406"/>
                </a:lnTo>
                <a:lnTo>
                  <a:pt x="194654" y="9795"/>
                </a:lnTo>
                <a:lnTo>
                  <a:pt x="199302" y="9388"/>
                </a:lnTo>
                <a:lnTo>
                  <a:pt x="203353" y="9116"/>
                </a:lnTo>
                <a:lnTo>
                  <a:pt x="207006" y="8935"/>
                </a:lnTo>
                <a:lnTo>
                  <a:pt x="210394" y="7861"/>
                </a:lnTo>
                <a:lnTo>
                  <a:pt x="213605" y="6194"/>
                </a:lnTo>
                <a:lnTo>
                  <a:pt x="216698" y="4129"/>
                </a:lnTo>
                <a:lnTo>
                  <a:pt x="219713" y="2753"/>
                </a:lnTo>
                <a:lnTo>
                  <a:pt x="222676" y="1835"/>
                </a:lnTo>
                <a:lnTo>
                  <a:pt x="225603" y="1224"/>
                </a:lnTo>
                <a:lnTo>
                  <a:pt x="231396" y="544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240"/>
          <p:cNvSpPr/>
          <p:nvPr/>
        </p:nvSpPr>
        <p:spPr>
          <a:xfrm>
            <a:off x="3551872" y="2760347"/>
            <a:ext cx="359929" cy="368584"/>
          </a:xfrm>
          <a:custGeom>
            <a:avLst/>
            <a:gdLst/>
            <a:ahLst/>
            <a:cxnLst/>
            <a:rect l="0" t="0" r="0" b="0"/>
            <a:pathLst>
              <a:path w="359929" h="368584">
                <a:moveTo>
                  <a:pt x="0" y="51433"/>
                </a:moveTo>
                <a:lnTo>
                  <a:pt x="0" y="46882"/>
                </a:lnTo>
                <a:lnTo>
                  <a:pt x="953" y="45541"/>
                </a:lnTo>
                <a:lnTo>
                  <a:pt x="2540" y="44647"/>
                </a:lnTo>
                <a:lnTo>
                  <a:pt x="7381" y="43213"/>
                </a:lnTo>
                <a:lnTo>
                  <a:pt x="17741" y="33581"/>
                </a:lnTo>
                <a:lnTo>
                  <a:pt x="20400" y="30959"/>
                </a:lnTo>
                <a:lnTo>
                  <a:pt x="23125" y="29211"/>
                </a:lnTo>
                <a:lnTo>
                  <a:pt x="36882" y="23866"/>
                </a:lnTo>
                <a:lnTo>
                  <a:pt x="46872" y="19178"/>
                </a:lnTo>
                <a:lnTo>
                  <a:pt x="57662" y="13920"/>
                </a:lnTo>
                <a:lnTo>
                  <a:pt x="68808" y="10948"/>
                </a:lnTo>
                <a:lnTo>
                  <a:pt x="74447" y="10155"/>
                </a:lnTo>
                <a:lnTo>
                  <a:pt x="80111" y="9627"/>
                </a:lnTo>
                <a:lnTo>
                  <a:pt x="85792" y="9275"/>
                </a:lnTo>
                <a:lnTo>
                  <a:pt x="91485" y="9040"/>
                </a:lnTo>
                <a:lnTo>
                  <a:pt x="97185" y="7931"/>
                </a:lnTo>
                <a:lnTo>
                  <a:pt x="102890" y="6239"/>
                </a:lnTo>
                <a:lnTo>
                  <a:pt x="108598" y="4159"/>
                </a:lnTo>
                <a:lnTo>
                  <a:pt x="115261" y="2771"/>
                </a:lnTo>
                <a:lnTo>
                  <a:pt x="122561" y="1847"/>
                </a:lnTo>
                <a:lnTo>
                  <a:pt x="130285" y="1230"/>
                </a:lnTo>
                <a:lnTo>
                  <a:pt x="137339" y="820"/>
                </a:lnTo>
                <a:lnTo>
                  <a:pt x="150257" y="363"/>
                </a:lnTo>
                <a:lnTo>
                  <a:pt x="174072" y="70"/>
                </a:lnTo>
                <a:lnTo>
                  <a:pt x="208087" y="0"/>
                </a:lnTo>
                <a:lnTo>
                  <a:pt x="216626" y="2539"/>
                </a:lnTo>
                <a:lnTo>
                  <a:pt x="221570" y="4549"/>
                </a:lnTo>
                <a:lnTo>
                  <a:pt x="224865" y="6842"/>
                </a:lnTo>
                <a:lnTo>
                  <a:pt x="227063" y="9323"/>
                </a:lnTo>
                <a:lnTo>
                  <a:pt x="230589" y="15598"/>
                </a:lnTo>
                <a:lnTo>
                  <a:pt x="235751" y="21236"/>
                </a:lnTo>
                <a:lnTo>
                  <a:pt x="237177" y="23681"/>
                </a:lnTo>
                <a:lnTo>
                  <a:pt x="238762" y="28939"/>
                </a:lnTo>
                <a:lnTo>
                  <a:pt x="239780" y="40075"/>
                </a:lnTo>
                <a:lnTo>
                  <a:pt x="239919" y="45750"/>
                </a:lnTo>
                <a:lnTo>
                  <a:pt x="239003" y="48596"/>
                </a:lnTo>
                <a:lnTo>
                  <a:pt x="228088" y="67416"/>
                </a:lnTo>
                <a:lnTo>
                  <a:pt x="219876" y="78817"/>
                </a:lnTo>
                <a:lnTo>
                  <a:pt x="216785" y="85193"/>
                </a:lnTo>
                <a:lnTo>
                  <a:pt x="215961" y="88227"/>
                </a:lnTo>
                <a:lnTo>
                  <a:pt x="212505" y="94138"/>
                </a:lnTo>
                <a:lnTo>
                  <a:pt x="205205" y="102821"/>
                </a:lnTo>
                <a:lnTo>
                  <a:pt x="202526" y="105694"/>
                </a:lnTo>
                <a:lnTo>
                  <a:pt x="194469" y="111426"/>
                </a:lnTo>
                <a:lnTo>
                  <a:pt x="185491" y="117149"/>
                </a:lnTo>
                <a:lnTo>
                  <a:pt x="175081" y="125726"/>
                </a:lnTo>
                <a:lnTo>
                  <a:pt x="165965" y="134299"/>
                </a:lnTo>
                <a:lnTo>
                  <a:pt x="160122" y="140015"/>
                </a:lnTo>
                <a:lnTo>
                  <a:pt x="157230" y="141920"/>
                </a:lnTo>
                <a:lnTo>
                  <a:pt x="148610" y="145554"/>
                </a:lnTo>
                <a:lnTo>
                  <a:pt x="138856" y="152962"/>
                </a:lnTo>
                <a:lnTo>
                  <a:pt x="133112" y="158456"/>
                </a:lnTo>
                <a:lnTo>
                  <a:pt x="130651" y="159929"/>
                </a:lnTo>
                <a:lnTo>
                  <a:pt x="120155" y="162841"/>
                </a:lnTo>
                <a:lnTo>
                  <a:pt x="120015" y="154334"/>
                </a:lnTo>
                <a:lnTo>
                  <a:pt x="124566" y="154312"/>
                </a:lnTo>
                <a:lnTo>
                  <a:pt x="126859" y="153356"/>
                </a:lnTo>
                <a:lnTo>
                  <a:pt x="134637" y="147461"/>
                </a:lnTo>
                <a:lnTo>
                  <a:pt x="140166" y="142372"/>
                </a:lnTo>
                <a:lnTo>
                  <a:pt x="143926" y="140634"/>
                </a:lnTo>
                <a:lnTo>
                  <a:pt x="153185" y="138702"/>
                </a:lnTo>
                <a:lnTo>
                  <a:pt x="161109" y="137844"/>
                </a:lnTo>
                <a:lnTo>
                  <a:pt x="164556" y="137615"/>
                </a:lnTo>
                <a:lnTo>
                  <a:pt x="173466" y="134821"/>
                </a:lnTo>
                <a:lnTo>
                  <a:pt x="183776" y="131357"/>
                </a:lnTo>
                <a:lnTo>
                  <a:pt x="194708" y="129817"/>
                </a:lnTo>
                <a:lnTo>
                  <a:pt x="205918" y="129133"/>
                </a:lnTo>
                <a:lnTo>
                  <a:pt x="217249" y="128828"/>
                </a:lnTo>
                <a:lnTo>
                  <a:pt x="285751" y="128587"/>
                </a:lnTo>
                <a:lnTo>
                  <a:pt x="297180" y="128586"/>
                </a:lnTo>
                <a:lnTo>
                  <a:pt x="301943" y="129538"/>
                </a:lnTo>
                <a:lnTo>
                  <a:pt x="309774" y="133136"/>
                </a:lnTo>
                <a:lnTo>
                  <a:pt x="318970" y="135370"/>
                </a:lnTo>
                <a:lnTo>
                  <a:pt x="324089" y="135966"/>
                </a:lnTo>
                <a:lnTo>
                  <a:pt x="327502" y="137316"/>
                </a:lnTo>
                <a:lnTo>
                  <a:pt x="329777" y="139168"/>
                </a:lnTo>
                <a:lnTo>
                  <a:pt x="337980" y="148985"/>
                </a:lnTo>
                <a:lnTo>
                  <a:pt x="345993" y="157278"/>
                </a:lnTo>
                <a:lnTo>
                  <a:pt x="347819" y="160096"/>
                </a:lnTo>
                <a:lnTo>
                  <a:pt x="351343" y="168613"/>
                </a:lnTo>
                <a:lnTo>
                  <a:pt x="357043" y="177170"/>
                </a:lnTo>
                <a:lnTo>
                  <a:pt x="358711" y="182881"/>
                </a:lnTo>
                <a:lnTo>
                  <a:pt x="359781" y="194308"/>
                </a:lnTo>
                <a:lnTo>
                  <a:pt x="359928" y="200023"/>
                </a:lnTo>
                <a:lnTo>
                  <a:pt x="357453" y="208278"/>
                </a:lnTo>
                <a:lnTo>
                  <a:pt x="353178" y="217344"/>
                </a:lnTo>
                <a:lnTo>
                  <a:pt x="345416" y="227803"/>
                </a:lnTo>
                <a:lnTo>
                  <a:pt x="337084" y="237887"/>
                </a:lnTo>
                <a:lnTo>
                  <a:pt x="331425" y="247331"/>
                </a:lnTo>
                <a:lnTo>
                  <a:pt x="322884" y="258808"/>
                </a:lnTo>
                <a:lnTo>
                  <a:pt x="314636" y="265202"/>
                </a:lnTo>
                <a:lnTo>
                  <a:pt x="309770" y="268240"/>
                </a:lnTo>
                <a:lnTo>
                  <a:pt x="301823" y="276697"/>
                </a:lnTo>
                <a:lnTo>
                  <a:pt x="295116" y="285853"/>
                </a:lnTo>
                <a:lnTo>
                  <a:pt x="288960" y="293097"/>
                </a:lnTo>
                <a:lnTo>
                  <a:pt x="280509" y="299492"/>
                </a:lnTo>
                <a:lnTo>
                  <a:pt x="270403" y="305509"/>
                </a:lnTo>
                <a:lnTo>
                  <a:pt x="259562" y="311358"/>
                </a:lnTo>
                <a:lnTo>
                  <a:pt x="231396" y="325738"/>
                </a:lnTo>
                <a:lnTo>
                  <a:pt x="220953" y="331461"/>
                </a:lnTo>
                <a:lnTo>
                  <a:pt x="213136" y="337180"/>
                </a:lnTo>
                <a:lnTo>
                  <a:pt x="203947" y="342896"/>
                </a:lnTo>
                <a:lnTo>
                  <a:pt x="198830" y="345754"/>
                </a:lnTo>
                <a:lnTo>
                  <a:pt x="188064" y="348930"/>
                </a:lnTo>
                <a:lnTo>
                  <a:pt x="182526" y="349777"/>
                </a:lnTo>
                <a:lnTo>
                  <a:pt x="173833" y="353257"/>
                </a:lnTo>
                <a:lnTo>
                  <a:pt x="166794" y="357027"/>
                </a:lnTo>
                <a:lnTo>
                  <a:pt x="160490" y="358702"/>
                </a:lnTo>
                <a:lnTo>
                  <a:pt x="151974" y="359447"/>
                </a:lnTo>
                <a:lnTo>
                  <a:pt x="147036" y="359645"/>
                </a:lnTo>
                <a:lnTo>
                  <a:pt x="142792" y="360730"/>
                </a:lnTo>
                <a:lnTo>
                  <a:pt x="131676" y="366775"/>
                </a:lnTo>
                <a:lnTo>
                  <a:pt x="130647" y="367389"/>
                </a:lnTo>
                <a:lnTo>
                  <a:pt x="126962" y="368070"/>
                </a:lnTo>
                <a:lnTo>
                  <a:pt x="116837" y="368507"/>
                </a:lnTo>
                <a:lnTo>
                  <a:pt x="108490" y="368583"/>
                </a:lnTo>
                <a:lnTo>
                  <a:pt x="105664" y="367641"/>
                </a:lnTo>
                <a:lnTo>
                  <a:pt x="95982" y="361231"/>
                </a:lnTo>
                <a:lnTo>
                  <a:pt x="92507" y="360571"/>
                </a:lnTo>
                <a:lnTo>
                  <a:pt x="82514" y="360147"/>
                </a:lnTo>
                <a:lnTo>
                  <a:pt x="77623" y="360052"/>
                </a:lnTo>
                <a:lnTo>
                  <a:pt x="68612" y="351501"/>
                </a:lnTo>
                <a:lnTo>
                  <a:pt x="51549" y="351470"/>
                </a:lnTo>
                <a:lnTo>
                  <a:pt x="60005" y="351470"/>
                </a:lnTo>
                <a:lnTo>
                  <a:pt x="51540" y="351470"/>
                </a:lnTo>
                <a:lnTo>
                  <a:pt x="60005" y="351470"/>
                </a:lnTo>
                <a:lnTo>
                  <a:pt x="51540" y="351470"/>
                </a:lnTo>
                <a:lnTo>
                  <a:pt x="60005" y="351470"/>
                </a:lnTo>
                <a:lnTo>
                  <a:pt x="51540" y="351470"/>
                </a:lnTo>
                <a:lnTo>
                  <a:pt x="59657" y="351470"/>
                </a:lnTo>
                <a:lnTo>
                  <a:pt x="59904" y="346919"/>
                </a:lnTo>
                <a:lnTo>
                  <a:pt x="58986" y="345579"/>
                </a:lnTo>
                <a:lnTo>
                  <a:pt x="57421" y="344685"/>
                </a:lnTo>
                <a:lnTo>
                  <a:pt x="51435" y="34289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241"/>
          <p:cNvSpPr/>
          <p:nvPr/>
        </p:nvSpPr>
        <p:spPr>
          <a:xfrm>
            <a:off x="4040504" y="2846070"/>
            <a:ext cx="240031" cy="257176"/>
          </a:xfrm>
          <a:custGeom>
            <a:avLst/>
            <a:gdLst/>
            <a:ahLst/>
            <a:cxnLst/>
            <a:rect l="0" t="0" r="0" b="0"/>
            <a:pathLst>
              <a:path w="240031" h="257176">
                <a:moveTo>
                  <a:pt x="0" y="0"/>
                </a:moveTo>
                <a:lnTo>
                  <a:pt x="4551" y="4550"/>
                </a:lnTo>
                <a:lnTo>
                  <a:pt x="6844" y="5891"/>
                </a:lnTo>
                <a:lnTo>
                  <a:pt x="11932" y="7380"/>
                </a:lnTo>
                <a:lnTo>
                  <a:pt x="13670" y="8730"/>
                </a:lnTo>
                <a:lnTo>
                  <a:pt x="14829" y="10582"/>
                </a:lnTo>
                <a:lnTo>
                  <a:pt x="16688" y="15848"/>
                </a:lnTo>
                <a:lnTo>
                  <a:pt x="21561" y="21311"/>
                </a:lnTo>
                <a:lnTo>
                  <a:pt x="26410" y="28839"/>
                </a:lnTo>
                <a:lnTo>
                  <a:pt x="29037" y="33513"/>
                </a:lnTo>
                <a:lnTo>
                  <a:pt x="34496" y="41247"/>
                </a:lnTo>
                <a:lnTo>
                  <a:pt x="40097" y="47859"/>
                </a:lnTo>
                <a:lnTo>
                  <a:pt x="45761" y="53973"/>
                </a:lnTo>
                <a:lnTo>
                  <a:pt x="48605" y="57889"/>
                </a:lnTo>
                <a:lnTo>
                  <a:pt x="51454" y="62405"/>
                </a:lnTo>
                <a:lnTo>
                  <a:pt x="54305" y="67321"/>
                </a:lnTo>
                <a:lnTo>
                  <a:pt x="58111" y="71550"/>
                </a:lnTo>
                <a:lnTo>
                  <a:pt x="62554" y="75323"/>
                </a:lnTo>
                <a:lnTo>
                  <a:pt x="67420" y="78790"/>
                </a:lnTo>
                <a:lnTo>
                  <a:pt x="71617" y="83006"/>
                </a:lnTo>
                <a:lnTo>
                  <a:pt x="75367" y="87723"/>
                </a:lnTo>
                <a:lnTo>
                  <a:pt x="78820" y="92772"/>
                </a:lnTo>
                <a:lnTo>
                  <a:pt x="83027" y="97090"/>
                </a:lnTo>
                <a:lnTo>
                  <a:pt x="87736" y="100922"/>
                </a:lnTo>
                <a:lnTo>
                  <a:pt x="92781" y="104428"/>
                </a:lnTo>
                <a:lnTo>
                  <a:pt x="98049" y="108671"/>
                </a:lnTo>
                <a:lnTo>
                  <a:pt x="103467" y="113405"/>
                </a:lnTo>
                <a:lnTo>
                  <a:pt x="108983" y="118466"/>
                </a:lnTo>
                <a:lnTo>
                  <a:pt x="113613" y="123744"/>
                </a:lnTo>
                <a:lnTo>
                  <a:pt x="117652" y="129169"/>
                </a:lnTo>
                <a:lnTo>
                  <a:pt x="121297" y="134690"/>
                </a:lnTo>
                <a:lnTo>
                  <a:pt x="125632" y="139323"/>
                </a:lnTo>
                <a:lnTo>
                  <a:pt x="130428" y="143364"/>
                </a:lnTo>
                <a:lnTo>
                  <a:pt x="135530" y="147011"/>
                </a:lnTo>
                <a:lnTo>
                  <a:pt x="139883" y="151347"/>
                </a:lnTo>
                <a:lnTo>
                  <a:pt x="143739" y="156143"/>
                </a:lnTo>
                <a:lnTo>
                  <a:pt x="147261" y="161245"/>
                </a:lnTo>
                <a:lnTo>
                  <a:pt x="151514" y="166552"/>
                </a:lnTo>
                <a:lnTo>
                  <a:pt x="156254" y="171994"/>
                </a:lnTo>
                <a:lnTo>
                  <a:pt x="165650" y="182169"/>
                </a:lnTo>
                <a:lnTo>
                  <a:pt x="173000" y="189866"/>
                </a:lnTo>
                <a:lnTo>
                  <a:pt x="176294" y="194205"/>
                </a:lnTo>
                <a:lnTo>
                  <a:pt x="179442" y="199002"/>
                </a:lnTo>
                <a:lnTo>
                  <a:pt x="182493" y="204106"/>
                </a:lnTo>
                <a:lnTo>
                  <a:pt x="186432" y="208460"/>
                </a:lnTo>
                <a:lnTo>
                  <a:pt x="190963" y="212316"/>
                </a:lnTo>
                <a:lnTo>
                  <a:pt x="195889" y="215839"/>
                </a:lnTo>
                <a:lnTo>
                  <a:pt x="200125" y="219140"/>
                </a:lnTo>
                <a:lnTo>
                  <a:pt x="207372" y="225348"/>
                </a:lnTo>
                <a:lnTo>
                  <a:pt x="213768" y="231282"/>
                </a:lnTo>
                <a:lnTo>
                  <a:pt x="222638" y="239830"/>
                </a:lnTo>
                <a:lnTo>
                  <a:pt x="230108" y="247259"/>
                </a:lnTo>
                <a:lnTo>
                  <a:pt x="230558" y="248659"/>
                </a:lnTo>
                <a:lnTo>
                  <a:pt x="231058" y="252755"/>
                </a:lnTo>
                <a:lnTo>
                  <a:pt x="232144" y="254228"/>
                </a:lnTo>
                <a:lnTo>
                  <a:pt x="233820" y="255210"/>
                </a:lnTo>
                <a:lnTo>
                  <a:pt x="240030" y="25717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242"/>
          <p:cNvSpPr/>
          <p:nvPr/>
        </p:nvSpPr>
        <p:spPr>
          <a:xfrm>
            <a:off x="4083367" y="2871787"/>
            <a:ext cx="188596" cy="222886"/>
          </a:xfrm>
          <a:custGeom>
            <a:avLst/>
            <a:gdLst/>
            <a:ahLst/>
            <a:cxnLst/>
            <a:rect l="0" t="0" r="0" b="0"/>
            <a:pathLst>
              <a:path w="188596" h="222886">
                <a:moveTo>
                  <a:pt x="188595" y="0"/>
                </a:moveTo>
                <a:lnTo>
                  <a:pt x="184045" y="0"/>
                </a:lnTo>
                <a:lnTo>
                  <a:pt x="182703" y="953"/>
                </a:lnTo>
                <a:lnTo>
                  <a:pt x="181810" y="2540"/>
                </a:lnTo>
                <a:lnTo>
                  <a:pt x="180817" y="6844"/>
                </a:lnTo>
                <a:lnTo>
                  <a:pt x="180376" y="11932"/>
                </a:lnTo>
                <a:lnTo>
                  <a:pt x="179306" y="14622"/>
                </a:lnTo>
                <a:lnTo>
                  <a:pt x="175576" y="20151"/>
                </a:lnTo>
                <a:lnTo>
                  <a:pt x="172296" y="23912"/>
                </a:lnTo>
                <a:lnTo>
                  <a:pt x="168204" y="28324"/>
                </a:lnTo>
                <a:lnTo>
                  <a:pt x="152500" y="44542"/>
                </a:lnTo>
                <a:lnTo>
                  <a:pt x="149292" y="48744"/>
                </a:lnTo>
                <a:lnTo>
                  <a:pt x="146200" y="53451"/>
                </a:lnTo>
                <a:lnTo>
                  <a:pt x="143187" y="58494"/>
                </a:lnTo>
                <a:lnTo>
                  <a:pt x="139273" y="63761"/>
                </a:lnTo>
                <a:lnTo>
                  <a:pt x="134759" y="69178"/>
                </a:lnTo>
                <a:lnTo>
                  <a:pt x="129844" y="74693"/>
                </a:lnTo>
                <a:lnTo>
                  <a:pt x="119303" y="85902"/>
                </a:lnTo>
                <a:lnTo>
                  <a:pt x="85663" y="120031"/>
                </a:lnTo>
                <a:lnTo>
                  <a:pt x="67404" y="138327"/>
                </a:lnTo>
                <a:lnTo>
                  <a:pt x="63986" y="142701"/>
                </a:lnTo>
                <a:lnTo>
                  <a:pt x="60755" y="147521"/>
                </a:lnTo>
                <a:lnTo>
                  <a:pt x="57648" y="152640"/>
                </a:lnTo>
                <a:lnTo>
                  <a:pt x="54624" y="157005"/>
                </a:lnTo>
                <a:lnTo>
                  <a:pt x="51656" y="160868"/>
                </a:lnTo>
                <a:lnTo>
                  <a:pt x="45818" y="167699"/>
                </a:lnTo>
                <a:lnTo>
                  <a:pt x="40049" y="173911"/>
                </a:lnTo>
                <a:lnTo>
                  <a:pt x="31446" y="182762"/>
                </a:lnTo>
                <a:lnTo>
                  <a:pt x="29536" y="185659"/>
                </a:lnTo>
                <a:lnTo>
                  <a:pt x="27415" y="191418"/>
                </a:lnTo>
                <a:lnTo>
                  <a:pt x="23932" y="197152"/>
                </a:lnTo>
                <a:lnTo>
                  <a:pt x="18486" y="204044"/>
                </a:lnTo>
                <a:lnTo>
                  <a:pt x="12992" y="209788"/>
                </a:lnTo>
                <a:lnTo>
                  <a:pt x="11518" y="212249"/>
                </a:lnTo>
                <a:lnTo>
                  <a:pt x="9882" y="217523"/>
                </a:lnTo>
                <a:lnTo>
                  <a:pt x="8493" y="219310"/>
                </a:lnTo>
                <a:lnTo>
                  <a:pt x="6615" y="220502"/>
                </a:lnTo>
                <a:lnTo>
                  <a:pt x="0" y="22288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243"/>
          <p:cNvSpPr/>
          <p:nvPr/>
        </p:nvSpPr>
        <p:spPr>
          <a:xfrm>
            <a:off x="4572000" y="2948939"/>
            <a:ext cx="300038" cy="17147"/>
          </a:xfrm>
          <a:custGeom>
            <a:avLst/>
            <a:gdLst/>
            <a:ahLst/>
            <a:cxnLst/>
            <a:rect l="0" t="0" r="0" b="0"/>
            <a:pathLst>
              <a:path w="300038" h="17147">
                <a:moveTo>
                  <a:pt x="0" y="17146"/>
                </a:moveTo>
                <a:lnTo>
                  <a:pt x="28721" y="17146"/>
                </a:lnTo>
                <a:lnTo>
                  <a:pt x="32482" y="16193"/>
                </a:lnTo>
                <a:lnTo>
                  <a:pt x="36895" y="14606"/>
                </a:lnTo>
                <a:lnTo>
                  <a:pt x="41741" y="12595"/>
                </a:lnTo>
                <a:lnTo>
                  <a:pt x="45925" y="11254"/>
                </a:lnTo>
                <a:lnTo>
                  <a:pt x="49667" y="10360"/>
                </a:lnTo>
                <a:lnTo>
                  <a:pt x="53113" y="9765"/>
                </a:lnTo>
                <a:lnTo>
                  <a:pt x="57316" y="9368"/>
                </a:lnTo>
                <a:lnTo>
                  <a:pt x="62023" y="9103"/>
                </a:lnTo>
                <a:lnTo>
                  <a:pt x="72333" y="8808"/>
                </a:lnTo>
                <a:lnTo>
                  <a:pt x="114362" y="8582"/>
                </a:lnTo>
                <a:lnTo>
                  <a:pt x="121009" y="7627"/>
                </a:lnTo>
                <a:lnTo>
                  <a:pt x="127345" y="6037"/>
                </a:lnTo>
                <a:lnTo>
                  <a:pt x="133474" y="4025"/>
                </a:lnTo>
                <a:lnTo>
                  <a:pt x="139465" y="2683"/>
                </a:lnTo>
                <a:lnTo>
                  <a:pt x="145364" y="1789"/>
                </a:lnTo>
                <a:lnTo>
                  <a:pt x="151202" y="1193"/>
                </a:lnTo>
                <a:lnTo>
                  <a:pt x="156046" y="796"/>
                </a:lnTo>
                <a:lnTo>
                  <a:pt x="163969" y="354"/>
                </a:lnTo>
                <a:lnTo>
                  <a:pt x="175745" y="157"/>
                </a:lnTo>
                <a:lnTo>
                  <a:pt x="300037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244"/>
          <p:cNvSpPr/>
          <p:nvPr/>
        </p:nvSpPr>
        <p:spPr>
          <a:xfrm>
            <a:off x="4974907" y="2794637"/>
            <a:ext cx="229720" cy="274317"/>
          </a:xfrm>
          <a:custGeom>
            <a:avLst/>
            <a:gdLst/>
            <a:ahLst/>
            <a:cxnLst/>
            <a:rect l="0" t="0" r="0" b="0"/>
            <a:pathLst>
              <a:path w="229720" h="274317">
                <a:moveTo>
                  <a:pt x="0" y="25715"/>
                </a:moveTo>
                <a:lnTo>
                  <a:pt x="4551" y="21164"/>
                </a:lnTo>
                <a:lnTo>
                  <a:pt x="6844" y="19823"/>
                </a:lnTo>
                <a:lnTo>
                  <a:pt x="11932" y="18334"/>
                </a:lnTo>
                <a:lnTo>
                  <a:pt x="17368" y="15132"/>
                </a:lnTo>
                <a:lnTo>
                  <a:pt x="20152" y="12945"/>
                </a:lnTo>
                <a:lnTo>
                  <a:pt x="23912" y="11487"/>
                </a:lnTo>
                <a:lnTo>
                  <a:pt x="28324" y="10514"/>
                </a:lnTo>
                <a:lnTo>
                  <a:pt x="33170" y="9866"/>
                </a:lnTo>
                <a:lnTo>
                  <a:pt x="39259" y="8482"/>
                </a:lnTo>
                <a:lnTo>
                  <a:pt x="46175" y="6606"/>
                </a:lnTo>
                <a:lnTo>
                  <a:pt x="53643" y="4403"/>
                </a:lnTo>
                <a:lnTo>
                  <a:pt x="60527" y="2935"/>
                </a:lnTo>
                <a:lnTo>
                  <a:pt x="67021" y="1956"/>
                </a:lnTo>
                <a:lnTo>
                  <a:pt x="73256" y="1303"/>
                </a:lnTo>
                <a:lnTo>
                  <a:pt x="80270" y="868"/>
                </a:lnTo>
                <a:lnTo>
                  <a:pt x="95683" y="385"/>
                </a:lnTo>
                <a:lnTo>
                  <a:pt x="122970" y="74"/>
                </a:lnTo>
                <a:lnTo>
                  <a:pt x="172228" y="0"/>
                </a:lnTo>
                <a:lnTo>
                  <a:pt x="176732" y="952"/>
                </a:lnTo>
                <a:lnTo>
                  <a:pt x="181638" y="2539"/>
                </a:lnTo>
                <a:lnTo>
                  <a:pt x="186815" y="4549"/>
                </a:lnTo>
                <a:lnTo>
                  <a:pt x="191218" y="5890"/>
                </a:lnTo>
                <a:lnTo>
                  <a:pt x="195106" y="6783"/>
                </a:lnTo>
                <a:lnTo>
                  <a:pt x="198651" y="7379"/>
                </a:lnTo>
                <a:lnTo>
                  <a:pt x="205129" y="10581"/>
                </a:lnTo>
                <a:lnTo>
                  <a:pt x="208190" y="12768"/>
                </a:lnTo>
                <a:lnTo>
                  <a:pt x="210231" y="15179"/>
                </a:lnTo>
                <a:lnTo>
                  <a:pt x="211592" y="17738"/>
                </a:lnTo>
                <a:lnTo>
                  <a:pt x="213103" y="23122"/>
                </a:lnTo>
                <a:lnTo>
                  <a:pt x="213775" y="28690"/>
                </a:lnTo>
                <a:lnTo>
                  <a:pt x="213002" y="31508"/>
                </a:lnTo>
                <a:lnTo>
                  <a:pt x="209602" y="37180"/>
                </a:lnTo>
                <a:lnTo>
                  <a:pt x="204917" y="45416"/>
                </a:lnTo>
                <a:lnTo>
                  <a:pt x="202334" y="50279"/>
                </a:lnTo>
                <a:lnTo>
                  <a:pt x="198707" y="54473"/>
                </a:lnTo>
                <a:lnTo>
                  <a:pt x="194384" y="58222"/>
                </a:lnTo>
                <a:lnTo>
                  <a:pt x="189596" y="61674"/>
                </a:lnTo>
                <a:lnTo>
                  <a:pt x="169207" y="75634"/>
                </a:lnTo>
                <a:lnTo>
                  <a:pt x="161382" y="79949"/>
                </a:lnTo>
                <a:lnTo>
                  <a:pt x="153308" y="83779"/>
                </a:lnTo>
                <a:lnTo>
                  <a:pt x="145068" y="87284"/>
                </a:lnTo>
                <a:lnTo>
                  <a:pt x="136717" y="91526"/>
                </a:lnTo>
                <a:lnTo>
                  <a:pt x="128292" y="96259"/>
                </a:lnTo>
                <a:lnTo>
                  <a:pt x="119818" y="101319"/>
                </a:lnTo>
                <a:lnTo>
                  <a:pt x="112264" y="105646"/>
                </a:lnTo>
                <a:lnTo>
                  <a:pt x="98790" y="112992"/>
                </a:lnTo>
                <a:lnTo>
                  <a:pt x="74618" y="125470"/>
                </a:lnTo>
                <a:lnTo>
                  <a:pt x="63009" y="131328"/>
                </a:lnTo>
                <a:lnTo>
                  <a:pt x="58198" y="134224"/>
                </a:lnTo>
                <a:lnTo>
                  <a:pt x="54039" y="137107"/>
                </a:lnTo>
                <a:lnTo>
                  <a:pt x="45070" y="144027"/>
                </a:lnTo>
                <a:lnTo>
                  <a:pt x="41304" y="144973"/>
                </a:lnTo>
                <a:lnTo>
                  <a:pt x="34701" y="145686"/>
                </a:lnTo>
                <a:lnTo>
                  <a:pt x="38962" y="145717"/>
                </a:lnTo>
                <a:lnTo>
                  <a:pt x="50809" y="145726"/>
                </a:lnTo>
                <a:lnTo>
                  <a:pt x="54828" y="144775"/>
                </a:lnTo>
                <a:lnTo>
                  <a:pt x="61833" y="141178"/>
                </a:lnTo>
                <a:lnTo>
                  <a:pt x="66939" y="139838"/>
                </a:lnTo>
                <a:lnTo>
                  <a:pt x="73201" y="138945"/>
                </a:lnTo>
                <a:lnTo>
                  <a:pt x="80233" y="138349"/>
                </a:lnTo>
                <a:lnTo>
                  <a:pt x="86826" y="137952"/>
                </a:lnTo>
                <a:lnTo>
                  <a:pt x="99232" y="137510"/>
                </a:lnTo>
                <a:lnTo>
                  <a:pt x="116926" y="137262"/>
                </a:lnTo>
                <a:lnTo>
                  <a:pt x="158808" y="137167"/>
                </a:lnTo>
                <a:lnTo>
                  <a:pt x="164927" y="138116"/>
                </a:lnTo>
                <a:lnTo>
                  <a:pt x="170912" y="139702"/>
                </a:lnTo>
                <a:lnTo>
                  <a:pt x="176806" y="141711"/>
                </a:lnTo>
                <a:lnTo>
                  <a:pt x="182641" y="144003"/>
                </a:lnTo>
                <a:lnTo>
                  <a:pt x="188435" y="146484"/>
                </a:lnTo>
                <a:lnTo>
                  <a:pt x="194203" y="149090"/>
                </a:lnTo>
                <a:lnTo>
                  <a:pt x="199001" y="151780"/>
                </a:lnTo>
                <a:lnTo>
                  <a:pt x="203153" y="154526"/>
                </a:lnTo>
                <a:lnTo>
                  <a:pt x="210305" y="160117"/>
                </a:lnTo>
                <a:lnTo>
                  <a:pt x="216659" y="165777"/>
                </a:lnTo>
                <a:lnTo>
                  <a:pt x="222658" y="174007"/>
                </a:lnTo>
                <a:lnTo>
                  <a:pt x="225591" y="178869"/>
                </a:lnTo>
                <a:lnTo>
                  <a:pt x="228850" y="186811"/>
                </a:lnTo>
                <a:lnTo>
                  <a:pt x="229719" y="190262"/>
                </a:lnTo>
                <a:lnTo>
                  <a:pt x="229346" y="193516"/>
                </a:lnTo>
                <a:lnTo>
                  <a:pt x="228145" y="196637"/>
                </a:lnTo>
                <a:lnTo>
                  <a:pt x="224270" y="203598"/>
                </a:lnTo>
                <a:lnTo>
                  <a:pt x="219373" y="213042"/>
                </a:lnTo>
                <a:lnTo>
                  <a:pt x="214022" y="221049"/>
                </a:lnTo>
                <a:lnTo>
                  <a:pt x="208469" y="227782"/>
                </a:lnTo>
                <a:lnTo>
                  <a:pt x="202825" y="233950"/>
                </a:lnTo>
                <a:lnTo>
                  <a:pt x="199034" y="236929"/>
                </a:lnTo>
                <a:lnTo>
                  <a:pt x="194602" y="239867"/>
                </a:lnTo>
                <a:lnTo>
                  <a:pt x="189742" y="242778"/>
                </a:lnTo>
                <a:lnTo>
                  <a:pt x="184598" y="245671"/>
                </a:lnTo>
                <a:lnTo>
                  <a:pt x="173801" y="251426"/>
                </a:lnTo>
                <a:lnTo>
                  <a:pt x="169208" y="254294"/>
                </a:lnTo>
                <a:lnTo>
                  <a:pt x="165192" y="257158"/>
                </a:lnTo>
                <a:lnTo>
                  <a:pt x="161563" y="260021"/>
                </a:lnTo>
                <a:lnTo>
                  <a:pt x="157239" y="262881"/>
                </a:lnTo>
                <a:lnTo>
                  <a:pt x="152451" y="265741"/>
                </a:lnTo>
                <a:lnTo>
                  <a:pt x="147354" y="268600"/>
                </a:lnTo>
                <a:lnTo>
                  <a:pt x="143003" y="270506"/>
                </a:lnTo>
                <a:lnTo>
                  <a:pt x="139151" y="271776"/>
                </a:lnTo>
                <a:lnTo>
                  <a:pt x="135629" y="272623"/>
                </a:lnTo>
                <a:lnTo>
                  <a:pt x="131377" y="273188"/>
                </a:lnTo>
                <a:lnTo>
                  <a:pt x="126637" y="273565"/>
                </a:lnTo>
                <a:lnTo>
                  <a:pt x="117243" y="273983"/>
                </a:lnTo>
                <a:lnTo>
                  <a:pt x="106599" y="274218"/>
                </a:lnTo>
                <a:lnTo>
                  <a:pt x="78856" y="274316"/>
                </a:lnTo>
                <a:lnTo>
                  <a:pt x="75370" y="271777"/>
                </a:lnTo>
                <a:lnTo>
                  <a:pt x="68978" y="266098"/>
                </a:lnTo>
                <a:lnTo>
                  <a:pt x="68658" y="258971"/>
                </a:lnTo>
                <a:lnTo>
                  <a:pt x="68580" y="24860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245"/>
          <p:cNvSpPr/>
          <p:nvPr/>
        </p:nvSpPr>
        <p:spPr>
          <a:xfrm>
            <a:off x="5292090" y="2846070"/>
            <a:ext cx="248603" cy="248603"/>
          </a:xfrm>
          <a:custGeom>
            <a:avLst/>
            <a:gdLst/>
            <a:ahLst/>
            <a:cxnLst/>
            <a:rect l="0" t="0" r="0" b="0"/>
            <a:pathLst>
              <a:path w="248603" h="248603">
                <a:moveTo>
                  <a:pt x="0" y="0"/>
                </a:moveTo>
                <a:lnTo>
                  <a:pt x="13092" y="0"/>
                </a:lnTo>
                <a:lnTo>
                  <a:pt x="15395" y="952"/>
                </a:lnTo>
                <a:lnTo>
                  <a:pt x="20495" y="4550"/>
                </a:lnTo>
                <a:lnTo>
                  <a:pt x="23188" y="5891"/>
                </a:lnTo>
                <a:lnTo>
                  <a:pt x="28721" y="7380"/>
                </a:lnTo>
                <a:lnTo>
                  <a:pt x="32482" y="8730"/>
                </a:lnTo>
                <a:lnTo>
                  <a:pt x="36895" y="10582"/>
                </a:lnTo>
                <a:lnTo>
                  <a:pt x="41741" y="12770"/>
                </a:lnTo>
                <a:lnTo>
                  <a:pt x="44972" y="15181"/>
                </a:lnTo>
                <a:lnTo>
                  <a:pt x="47126" y="17740"/>
                </a:lnTo>
                <a:lnTo>
                  <a:pt x="48563" y="20399"/>
                </a:lnTo>
                <a:lnTo>
                  <a:pt x="55238" y="25894"/>
                </a:lnTo>
                <a:lnTo>
                  <a:pt x="59685" y="28692"/>
                </a:lnTo>
                <a:lnTo>
                  <a:pt x="67167" y="34342"/>
                </a:lnTo>
                <a:lnTo>
                  <a:pt x="74619" y="40980"/>
                </a:lnTo>
                <a:lnTo>
                  <a:pt x="88573" y="54475"/>
                </a:lnTo>
                <a:lnTo>
                  <a:pt x="95880" y="61676"/>
                </a:lnTo>
                <a:lnTo>
                  <a:pt x="100115" y="64930"/>
                </a:lnTo>
                <a:lnTo>
                  <a:pt x="104843" y="68051"/>
                </a:lnTo>
                <a:lnTo>
                  <a:pt x="109901" y="71085"/>
                </a:lnTo>
                <a:lnTo>
                  <a:pt x="114224" y="75012"/>
                </a:lnTo>
                <a:lnTo>
                  <a:pt x="118059" y="79536"/>
                </a:lnTo>
                <a:lnTo>
                  <a:pt x="121569" y="84456"/>
                </a:lnTo>
                <a:lnTo>
                  <a:pt x="124861" y="89641"/>
                </a:lnTo>
                <a:lnTo>
                  <a:pt x="128008" y="95003"/>
                </a:lnTo>
                <a:lnTo>
                  <a:pt x="131058" y="100483"/>
                </a:lnTo>
                <a:lnTo>
                  <a:pt x="134997" y="105089"/>
                </a:lnTo>
                <a:lnTo>
                  <a:pt x="139528" y="109111"/>
                </a:lnTo>
                <a:lnTo>
                  <a:pt x="144453" y="112746"/>
                </a:lnTo>
                <a:lnTo>
                  <a:pt x="148690" y="117074"/>
                </a:lnTo>
                <a:lnTo>
                  <a:pt x="152466" y="121864"/>
                </a:lnTo>
                <a:lnTo>
                  <a:pt x="155936" y="126962"/>
                </a:lnTo>
                <a:lnTo>
                  <a:pt x="160155" y="132267"/>
                </a:lnTo>
                <a:lnTo>
                  <a:pt x="164873" y="137708"/>
                </a:lnTo>
                <a:lnTo>
                  <a:pt x="174241" y="147881"/>
                </a:lnTo>
                <a:lnTo>
                  <a:pt x="181580" y="155577"/>
                </a:lnTo>
                <a:lnTo>
                  <a:pt x="184871" y="159915"/>
                </a:lnTo>
                <a:lnTo>
                  <a:pt x="188017" y="164713"/>
                </a:lnTo>
                <a:lnTo>
                  <a:pt x="191067" y="169816"/>
                </a:lnTo>
                <a:lnTo>
                  <a:pt x="194053" y="174170"/>
                </a:lnTo>
                <a:lnTo>
                  <a:pt x="199910" y="181549"/>
                </a:lnTo>
                <a:lnTo>
                  <a:pt x="202806" y="185802"/>
                </a:lnTo>
                <a:lnTo>
                  <a:pt x="205689" y="190543"/>
                </a:lnTo>
                <a:lnTo>
                  <a:pt x="208563" y="195609"/>
                </a:lnTo>
                <a:lnTo>
                  <a:pt x="211432" y="199938"/>
                </a:lnTo>
                <a:lnTo>
                  <a:pt x="217159" y="207288"/>
                </a:lnTo>
                <a:lnTo>
                  <a:pt x="220340" y="213731"/>
                </a:lnTo>
                <a:lnTo>
                  <a:pt x="221188" y="216782"/>
                </a:lnTo>
                <a:lnTo>
                  <a:pt x="224671" y="222712"/>
                </a:lnTo>
                <a:lnTo>
                  <a:pt x="229393" y="228523"/>
                </a:lnTo>
                <a:lnTo>
                  <a:pt x="234668" y="234281"/>
                </a:lnTo>
                <a:lnTo>
                  <a:pt x="236455" y="237149"/>
                </a:lnTo>
                <a:lnTo>
                  <a:pt x="238970" y="244785"/>
                </a:lnTo>
                <a:lnTo>
                  <a:pt x="239559" y="246906"/>
                </a:lnTo>
                <a:lnTo>
                  <a:pt x="240668" y="247471"/>
                </a:lnTo>
                <a:lnTo>
                  <a:pt x="248359" y="248573"/>
                </a:lnTo>
                <a:lnTo>
                  <a:pt x="248602" y="24860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246"/>
          <p:cNvSpPr/>
          <p:nvPr/>
        </p:nvSpPr>
        <p:spPr>
          <a:xfrm>
            <a:off x="5309234" y="2880360"/>
            <a:ext cx="214314" cy="188596"/>
          </a:xfrm>
          <a:custGeom>
            <a:avLst/>
            <a:gdLst/>
            <a:ahLst/>
            <a:cxnLst/>
            <a:rect l="0" t="0" r="0" b="0"/>
            <a:pathLst>
              <a:path w="214314" h="188596">
                <a:moveTo>
                  <a:pt x="214313" y="0"/>
                </a:moveTo>
                <a:lnTo>
                  <a:pt x="206932" y="7380"/>
                </a:lnTo>
                <a:lnTo>
                  <a:pt x="203730" y="13123"/>
                </a:lnTo>
                <a:lnTo>
                  <a:pt x="201543" y="17321"/>
                </a:lnTo>
                <a:lnTo>
                  <a:pt x="199132" y="21072"/>
                </a:lnTo>
                <a:lnTo>
                  <a:pt x="196572" y="24525"/>
                </a:lnTo>
                <a:lnTo>
                  <a:pt x="193914" y="27780"/>
                </a:lnTo>
                <a:lnTo>
                  <a:pt x="190236" y="30902"/>
                </a:lnTo>
                <a:lnTo>
                  <a:pt x="185879" y="33936"/>
                </a:lnTo>
                <a:lnTo>
                  <a:pt x="181070" y="36912"/>
                </a:lnTo>
                <a:lnTo>
                  <a:pt x="176911" y="39848"/>
                </a:lnTo>
                <a:lnTo>
                  <a:pt x="173186" y="42757"/>
                </a:lnTo>
                <a:lnTo>
                  <a:pt x="169750" y="45650"/>
                </a:lnTo>
                <a:lnTo>
                  <a:pt x="165554" y="49483"/>
                </a:lnTo>
                <a:lnTo>
                  <a:pt x="155813" y="58822"/>
                </a:lnTo>
                <a:lnTo>
                  <a:pt x="150548" y="63027"/>
                </a:lnTo>
                <a:lnTo>
                  <a:pt x="145133" y="66783"/>
                </a:lnTo>
                <a:lnTo>
                  <a:pt x="139617" y="70239"/>
                </a:lnTo>
                <a:lnTo>
                  <a:pt x="134989" y="74448"/>
                </a:lnTo>
                <a:lnTo>
                  <a:pt x="130950" y="79160"/>
                </a:lnTo>
                <a:lnTo>
                  <a:pt x="127306" y="84206"/>
                </a:lnTo>
                <a:lnTo>
                  <a:pt x="122018" y="89475"/>
                </a:lnTo>
                <a:lnTo>
                  <a:pt x="115636" y="94892"/>
                </a:lnTo>
                <a:lnTo>
                  <a:pt x="108523" y="100409"/>
                </a:lnTo>
                <a:lnTo>
                  <a:pt x="101876" y="105039"/>
                </a:lnTo>
                <a:lnTo>
                  <a:pt x="95540" y="109078"/>
                </a:lnTo>
                <a:lnTo>
                  <a:pt x="89411" y="112724"/>
                </a:lnTo>
                <a:lnTo>
                  <a:pt x="84372" y="117059"/>
                </a:lnTo>
                <a:lnTo>
                  <a:pt x="80061" y="121854"/>
                </a:lnTo>
                <a:lnTo>
                  <a:pt x="76234" y="126956"/>
                </a:lnTo>
                <a:lnTo>
                  <a:pt x="71778" y="131310"/>
                </a:lnTo>
                <a:lnTo>
                  <a:pt x="66902" y="135165"/>
                </a:lnTo>
                <a:lnTo>
                  <a:pt x="61747" y="138687"/>
                </a:lnTo>
                <a:lnTo>
                  <a:pt x="56405" y="141988"/>
                </a:lnTo>
                <a:lnTo>
                  <a:pt x="50938" y="145141"/>
                </a:lnTo>
                <a:lnTo>
                  <a:pt x="45389" y="148195"/>
                </a:lnTo>
                <a:lnTo>
                  <a:pt x="40737" y="151184"/>
                </a:lnTo>
                <a:lnTo>
                  <a:pt x="36683" y="154129"/>
                </a:lnTo>
                <a:lnTo>
                  <a:pt x="33029" y="157045"/>
                </a:lnTo>
                <a:lnTo>
                  <a:pt x="28687" y="159942"/>
                </a:lnTo>
                <a:lnTo>
                  <a:pt x="23887" y="162825"/>
                </a:lnTo>
                <a:lnTo>
                  <a:pt x="18782" y="165700"/>
                </a:lnTo>
                <a:lnTo>
                  <a:pt x="15379" y="168569"/>
                </a:lnTo>
                <a:lnTo>
                  <a:pt x="13110" y="171434"/>
                </a:lnTo>
                <a:lnTo>
                  <a:pt x="11598" y="174297"/>
                </a:lnTo>
                <a:lnTo>
                  <a:pt x="9637" y="176205"/>
                </a:lnTo>
                <a:lnTo>
                  <a:pt x="7377" y="177478"/>
                </a:lnTo>
                <a:lnTo>
                  <a:pt x="4918" y="178326"/>
                </a:lnTo>
                <a:lnTo>
                  <a:pt x="3279" y="179844"/>
                </a:lnTo>
                <a:lnTo>
                  <a:pt x="2187" y="181808"/>
                </a:lnTo>
                <a:lnTo>
                  <a:pt x="8" y="188571"/>
                </a:lnTo>
                <a:lnTo>
                  <a:pt x="0" y="18859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247"/>
          <p:cNvSpPr/>
          <p:nvPr/>
        </p:nvSpPr>
        <p:spPr>
          <a:xfrm>
            <a:off x="5729287" y="2931795"/>
            <a:ext cx="334329" cy="8573"/>
          </a:xfrm>
          <a:custGeom>
            <a:avLst/>
            <a:gdLst/>
            <a:ahLst/>
            <a:cxnLst/>
            <a:rect l="0" t="0" r="0" b="0"/>
            <a:pathLst>
              <a:path w="334329" h="8573">
                <a:moveTo>
                  <a:pt x="0" y="8572"/>
                </a:moveTo>
                <a:lnTo>
                  <a:pt x="87539" y="8572"/>
                </a:lnTo>
                <a:lnTo>
                  <a:pt x="95507" y="7619"/>
                </a:lnTo>
                <a:lnTo>
                  <a:pt x="103676" y="6032"/>
                </a:lnTo>
                <a:lnTo>
                  <a:pt x="111980" y="4021"/>
                </a:lnTo>
                <a:lnTo>
                  <a:pt x="119421" y="2681"/>
                </a:lnTo>
                <a:lnTo>
                  <a:pt x="126286" y="1787"/>
                </a:lnTo>
                <a:lnTo>
                  <a:pt x="132769" y="1191"/>
                </a:lnTo>
                <a:lnTo>
                  <a:pt x="139948" y="794"/>
                </a:lnTo>
                <a:lnTo>
                  <a:pt x="155544" y="352"/>
                </a:lnTo>
                <a:lnTo>
                  <a:pt x="239292" y="4"/>
                </a:lnTo>
                <a:lnTo>
                  <a:pt x="334328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248"/>
          <p:cNvSpPr/>
          <p:nvPr/>
        </p:nvSpPr>
        <p:spPr>
          <a:xfrm>
            <a:off x="5780722" y="2803207"/>
            <a:ext cx="85726" cy="300039"/>
          </a:xfrm>
          <a:custGeom>
            <a:avLst/>
            <a:gdLst/>
            <a:ahLst/>
            <a:cxnLst/>
            <a:rect l="0" t="0" r="0" b="0"/>
            <a:pathLst>
              <a:path w="85726" h="300039">
                <a:moveTo>
                  <a:pt x="0" y="0"/>
                </a:moveTo>
                <a:lnTo>
                  <a:pt x="4551" y="4551"/>
                </a:lnTo>
                <a:lnTo>
                  <a:pt x="5891" y="6844"/>
                </a:lnTo>
                <a:lnTo>
                  <a:pt x="7381" y="11932"/>
                </a:lnTo>
                <a:lnTo>
                  <a:pt x="8219" y="20151"/>
                </a:lnTo>
                <a:lnTo>
                  <a:pt x="8416" y="28324"/>
                </a:lnTo>
                <a:lnTo>
                  <a:pt x="8468" y="33170"/>
                </a:lnTo>
                <a:lnTo>
                  <a:pt x="9455" y="38306"/>
                </a:lnTo>
                <a:lnTo>
                  <a:pt x="11066" y="43635"/>
                </a:lnTo>
                <a:lnTo>
                  <a:pt x="13092" y="49092"/>
                </a:lnTo>
                <a:lnTo>
                  <a:pt x="15344" y="57697"/>
                </a:lnTo>
                <a:lnTo>
                  <a:pt x="17297" y="65648"/>
                </a:lnTo>
                <a:lnTo>
                  <a:pt x="19151" y="70435"/>
                </a:lnTo>
                <a:lnTo>
                  <a:pt x="21340" y="75532"/>
                </a:lnTo>
                <a:lnTo>
                  <a:pt x="23752" y="81787"/>
                </a:lnTo>
                <a:lnTo>
                  <a:pt x="28971" y="96358"/>
                </a:lnTo>
                <a:lnTo>
                  <a:pt x="30744" y="103291"/>
                </a:lnTo>
                <a:lnTo>
                  <a:pt x="31926" y="109818"/>
                </a:lnTo>
                <a:lnTo>
                  <a:pt x="32714" y="116075"/>
                </a:lnTo>
                <a:lnTo>
                  <a:pt x="34192" y="122151"/>
                </a:lnTo>
                <a:lnTo>
                  <a:pt x="36130" y="128106"/>
                </a:lnTo>
                <a:lnTo>
                  <a:pt x="38374" y="133982"/>
                </a:lnTo>
                <a:lnTo>
                  <a:pt x="40823" y="139804"/>
                </a:lnTo>
                <a:lnTo>
                  <a:pt x="43408" y="145590"/>
                </a:lnTo>
                <a:lnTo>
                  <a:pt x="46083" y="151352"/>
                </a:lnTo>
                <a:lnTo>
                  <a:pt x="47867" y="158052"/>
                </a:lnTo>
                <a:lnTo>
                  <a:pt x="49057" y="165375"/>
                </a:lnTo>
                <a:lnTo>
                  <a:pt x="49850" y="173115"/>
                </a:lnTo>
                <a:lnTo>
                  <a:pt x="51330" y="180180"/>
                </a:lnTo>
                <a:lnTo>
                  <a:pt x="53271" y="186795"/>
                </a:lnTo>
                <a:lnTo>
                  <a:pt x="55516" y="193110"/>
                </a:lnTo>
                <a:lnTo>
                  <a:pt x="57013" y="198273"/>
                </a:lnTo>
                <a:lnTo>
                  <a:pt x="58677" y="206549"/>
                </a:lnTo>
                <a:lnTo>
                  <a:pt x="60073" y="211042"/>
                </a:lnTo>
                <a:lnTo>
                  <a:pt x="61956" y="215942"/>
                </a:lnTo>
                <a:lnTo>
                  <a:pt x="64164" y="221114"/>
                </a:lnTo>
                <a:lnTo>
                  <a:pt x="65636" y="226467"/>
                </a:lnTo>
                <a:lnTo>
                  <a:pt x="66617" y="231941"/>
                </a:lnTo>
                <a:lnTo>
                  <a:pt x="67271" y="237494"/>
                </a:lnTo>
                <a:lnTo>
                  <a:pt x="67999" y="246206"/>
                </a:lnTo>
                <a:lnTo>
                  <a:pt x="68322" y="253252"/>
                </a:lnTo>
                <a:lnTo>
                  <a:pt x="68465" y="259559"/>
                </a:lnTo>
                <a:lnTo>
                  <a:pt x="69456" y="262575"/>
                </a:lnTo>
                <a:lnTo>
                  <a:pt x="71069" y="265537"/>
                </a:lnTo>
                <a:lnTo>
                  <a:pt x="73097" y="268465"/>
                </a:lnTo>
                <a:lnTo>
                  <a:pt x="75350" y="274258"/>
                </a:lnTo>
                <a:lnTo>
                  <a:pt x="76619" y="282874"/>
                </a:lnTo>
                <a:lnTo>
                  <a:pt x="76797" y="285738"/>
                </a:lnTo>
                <a:lnTo>
                  <a:pt x="77868" y="287647"/>
                </a:lnTo>
                <a:lnTo>
                  <a:pt x="79534" y="288920"/>
                </a:lnTo>
                <a:lnTo>
                  <a:pt x="81598" y="289768"/>
                </a:lnTo>
                <a:lnTo>
                  <a:pt x="82973" y="291286"/>
                </a:lnTo>
                <a:lnTo>
                  <a:pt x="83890" y="293251"/>
                </a:lnTo>
                <a:lnTo>
                  <a:pt x="85725" y="30003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249"/>
          <p:cNvSpPr/>
          <p:nvPr/>
        </p:nvSpPr>
        <p:spPr>
          <a:xfrm>
            <a:off x="6192237" y="2708912"/>
            <a:ext cx="248568" cy="360044"/>
          </a:xfrm>
          <a:custGeom>
            <a:avLst/>
            <a:gdLst/>
            <a:ahLst/>
            <a:cxnLst/>
            <a:rect l="0" t="0" r="0" b="0"/>
            <a:pathLst>
              <a:path w="248568" h="360044">
                <a:moveTo>
                  <a:pt x="205705" y="68577"/>
                </a:moveTo>
                <a:lnTo>
                  <a:pt x="205705" y="35864"/>
                </a:lnTo>
                <a:lnTo>
                  <a:pt x="203165" y="32448"/>
                </a:lnTo>
                <a:lnTo>
                  <a:pt x="196380" y="25170"/>
                </a:lnTo>
                <a:lnTo>
                  <a:pt x="184467" y="13062"/>
                </a:lnTo>
                <a:lnTo>
                  <a:pt x="182021" y="11564"/>
                </a:lnTo>
                <a:lnTo>
                  <a:pt x="176764" y="9901"/>
                </a:lnTo>
                <a:lnTo>
                  <a:pt x="171252" y="6622"/>
                </a:lnTo>
                <a:lnTo>
                  <a:pt x="168449" y="4414"/>
                </a:lnTo>
                <a:lnTo>
                  <a:pt x="165628" y="2942"/>
                </a:lnTo>
                <a:lnTo>
                  <a:pt x="159953" y="1306"/>
                </a:lnTo>
                <a:lnTo>
                  <a:pt x="156154" y="870"/>
                </a:lnTo>
                <a:lnTo>
                  <a:pt x="151716" y="579"/>
                </a:lnTo>
                <a:lnTo>
                  <a:pt x="142658" y="256"/>
                </a:lnTo>
                <a:lnTo>
                  <a:pt x="132202" y="74"/>
                </a:lnTo>
                <a:lnTo>
                  <a:pt x="108581" y="0"/>
                </a:lnTo>
                <a:lnTo>
                  <a:pt x="105713" y="952"/>
                </a:lnTo>
                <a:lnTo>
                  <a:pt x="99987" y="4549"/>
                </a:lnTo>
                <a:lnTo>
                  <a:pt x="96174" y="6842"/>
                </a:lnTo>
                <a:lnTo>
                  <a:pt x="91727" y="9323"/>
                </a:lnTo>
                <a:lnTo>
                  <a:pt x="81706" y="14620"/>
                </a:lnTo>
                <a:lnTo>
                  <a:pt x="70902" y="20149"/>
                </a:lnTo>
                <a:lnTo>
                  <a:pt x="66306" y="22957"/>
                </a:lnTo>
                <a:lnTo>
                  <a:pt x="58660" y="28617"/>
                </a:lnTo>
                <a:lnTo>
                  <a:pt x="54335" y="32412"/>
                </a:lnTo>
                <a:lnTo>
                  <a:pt x="49547" y="36847"/>
                </a:lnTo>
                <a:lnTo>
                  <a:pt x="32725" y="53102"/>
                </a:lnTo>
                <a:lnTo>
                  <a:pt x="23219" y="62511"/>
                </a:lnTo>
                <a:lnTo>
                  <a:pt x="17285" y="70961"/>
                </a:lnTo>
                <a:lnTo>
                  <a:pt x="14369" y="75881"/>
                </a:lnTo>
                <a:lnTo>
                  <a:pt x="11130" y="86429"/>
                </a:lnTo>
                <a:lnTo>
                  <a:pt x="8737" y="97467"/>
                </a:lnTo>
                <a:lnTo>
                  <a:pt x="6766" y="103077"/>
                </a:lnTo>
                <a:lnTo>
                  <a:pt x="2988" y="113438"/>
                </a:lnTo>
                <a:lnTo>
                  <a:pt x="1308" y="121218"/>
                </a:lnTo>
                <a:lnTo>
                  <a:pt x="562" y="130391"/>
                </a:lnTo>
                <a:lnTo>
                  <a:pt x="230" y="139865"/>
                </a:lnTo>
                <a:lnTo>
                  <a:pt x="44" y="150554"/>
                </a:lnTo>
                <a:lnTo>
                  <a:pt x="0" y="156764"/>
                </a:lnTo>
                <a:lnTo>
                  <a:pt x="941" y="159753"/>
                </a:lnTo>
                <a:lnTo>
                  <a:pt x="4527" y="165615"/>
                </a:lnTo>
                <a:lnTo>
                  <a:pt x="6816" y="167559"/>
                </a:lnTo>
                <a:lnTo>
                  <a:pt x="9294" y="168855"/>
                </a:lnTo>
                <a:lnTo>
                  <a:pt x="11900" y="169719"/>
                </a:lnTo>
                <a:lnTo>
                  <a:pt x="15541" y="170295"/>
                </a:lnTo>
                <a:lnTo>
                  <a:pt x="19874" y="170679"/>
                </a:lnTo>
                <a:lnTo>
                  <a:pt x="28816" y="171106"/>
                </a:lnTo>
                <a:lnTo>
                  <a:pt x="35965" y="171296"/>
                </a:lnTo>
                <a:lnTo>
                  <a:pt x="49896" y="171403"/>
                </a:lnTo>
                <a:lnTo>
                  <a:pt x="54207" y="170465"/>
                </a:lnTo>
                <a:lnTo>
                  <a:pt x="61538" y="166883"/>
                </a:lnTo>
                <a:lnTo>
                  <a:pt x="66731" y="164595"/>
                </a:lnTo>
                <a:lnTo>
                  <a:pt x="73051" y="162117"/>
                </a:lnTo>
                <a:lnTo>
                  <a:pt x="80122" y="159512"/>
                </a:lnTo>
                <a:lnTo>
                  <a:pt x="86740" y="155870"/>
                </a:lnTo>
                <a:lnTo>
                  <a:pt x="93058" y="151538"/>
                </a:lnTo>
                <a:lnTo>
                  <a:pt x="99174" y="146744"/>
                </a:lnTo>
                <a:lnTo>
                  <a:pt x="105157" y="142596"/>
                </a:lnTo>
                <a:lnTo>
                  <a:pt x="111051" y="138878"/>
                </a:lnTo>
                <a:lnTo>
                  <a:pt x="116885" y="135447"/>
                </a:lnTo>
                <a:lnTo>
                  <a:pt x="122679" y="132207"/>
                </a:lnTo>
                <a:lnTo>
                  <a:pt x="134197" y="126068"/>
                </a:lnTo>
                <a:lnTo>
                  <a:pt x="138983" y="122144"/>
                </a:lnTo>
                <a:lnTo>
                  <a:pt x="143127" y="117624"/>
                </a:lnTo>
                <a:lnTo>
                  <a:pt x="146841" y="112705"/>
                </a:lnTo>
                <a:lnTo>
                  <a:pt x="151222" y="108473"/>
                </a:lnTo>
                <a:lnTo>
                  <a:pt x="156048" y="104700"/>
                </a:lnTo>
                <a:lnTo>
                  <a:pt x="161171" y="101231"/>
                </a:lnTo>
                <a:lnTo>
                  <a:pt x="165538" y="97014"/>
                </a:lnTo>
                <a:lnTo>
                  <a:pt x="172931" y="87249"/>
                </a:lnTo>
                <a:lnTo>
                  <a:pt x="179391" y="79098"/>
                </a:lnTo>
                <a:lnTo>
                  <a:pt x="182448" y="75591"/>
                </a:lnTo>
                <a:lnTo>
                  <a:pt x="185843" y="69155"/>
                </a:lnTo>
                <a:lnTo>
                  <a:pt x="187353" y="63119"/>
                </a:lnTo>
                <a:lnTo>
                  <a:pt x="188023" y="57261"/>
                </a:lnTo>
                <a:lnTo>
                  <a:pt x="189155" y="54366"/>
                </a:lnTo>
                <a:lnTo>
                  <a:pt x="196888" y="43196"/>
                </a:lnTo>
                <a:lnTo>
                  <a:pt x="197024" y="43010"/>
                </a:lnTo>
                <a:lnTo>
                  <a:pt x="197126" y="52552"/>
                </a:lnTo>
                <a:lnTo>
                  <a:pt x="197130" y="60185"/>
                </a:lnTo>
                <a:lnTo>
                  <a:pt x="198083" y="63935"/>
                </a:lnTo>
                <a:lnTo>
                  <a:pt x="203023" y="73764"/>
                </a:lnTo>
                <a:lnTo>
                  <a:pt x="204513" y="79773"/>
                </a:lnTo>
                <a:lnTo>
                  <a:pt x="205175" y="88158"/>
                </a:lnTo>
                <a:lnTo>
                  <a:pt x="205352" y="93061"/>
                </a:lnTo>
                <a:lnTo>
                  <a:pt x="208088" y="103589"/>
                </a:lnTo>
                <a:lnTo>
                  <a:pt x="210152" y="109064"/>
                </a:lnTo>
                <a:lnTo>
                  <a:pt x="211527" y="115571"/>
                </a:lnTo>
                <a:lnTo>
                  <a:pt x="212444" y="122766"/>
                </a:lnTo>
                <a:lnTo>
                  <a:pt x="213055" y="130421"/>
                </a:lnTo>
                <a:lnTo>
                  <a:pt x="214415" y="138381"/>
                </a:lnTo>
                <a:lnTo>
                  <a:pt x="216274" y="146546"/>
                </a:lnTo>
                <a:lnTo>
                  <a:pt x="218466" y="154846"/>
                </a:lnTo>
                <a:lnTo>
                  <a:pt x="219927" y="163238"/>
                </a:lnTo>
                <a:lnTo>
                  <a:pt x="220902" y="171689"/>
                </a:lnTo>
                <a:lnTo>
                  <a:pt x="221551" y="180181"/>
                </a:lnTo>
                <a:lnTo>
                  <a:pt x="221984" y="188700"/>
                </a:lnTo>
                <a:lnTo>
                  <a:pt x="222466" y="205785"/>
                </a:lnTo>
                <a:lnTo>
                  <a:pt x="222799" y="241821"/>
                </a:lnTo>
                <a:lnTo>
                  <a:pt x="222850" y="332649"/>
                </a:lnTo>
                <a:lnTo>
                  <a:pt x="223803" y="337017"/>
                </a:lnTo>
                <a:lnTo>
                  <a:pt x="228742" y="346764"/>
                </a:lnTo>
                <a:lnTo>
                  <a:pt x="230231" y="349379"/>
                </a:lnTo>
                <a:lnTo>
                  <a:pt x="237079" y="356948"/>
                </a:lnTo>
                <a:lnTo>
                  <a:pt x="239611" y="359635"/>
                </a:lnTo>
                <a:lnTo>
                  <a:pt x="242365" y="359861"/>
                </a:lnTo>
                <a:lnTo>
                  <a:pt x="248567" y="36004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250"/>
          <p:cNvSpPr/>
          <p:nvPr/>
        </p:nvSpPr>
        <p:spPr>
          <a:xfrm>
            <a:off x="6629400" y="2849710"/>
            <a:ext cx="291466" cy="39223"/>
          </a:xfrm>
          <a:custGeom>
            <a:avLst/>
            <a:gdLst/>
            <a:ahLst/>
            <a:cxnLst/>
            <a:rect l="0" t="0" r="0" b="0"/>
            <a:pathLst>
              <a:path w="291466" h="39223">
                <a:moveTo>
                  <a:pt x="0" y="39222"/>
                </a:moveTo>
                <a:lnTo>
                  <a:pt x="4550" y="39222"/>
                </a:lnTo>
                <a:lnTo>
                  <a:pt x="6843" y="38270"/>
                </a:lnTo>
                <a:lnTo>
                  <a:pt x="9325" y="36682"/>
                </a:lnTo>
                <a:lnTo>
                  <a:pt x="15600" y="31841"/>
                </a:lnTo>
                <a:lnTo>
                  <a:pt x="18020" y="30492"/>
                </a:lnTo>
                <a:lnTo>
                  <a:pt x="25789" y="26452"/>
                </a:lnTo>
                <a:lnTo>
                  <a:pt x="30528" y="24993"/>
                </a:lnTo>
                <a:lnTo>
                  <a:pt x="35591" y="24021"/>
                </a:lnTo>
                <a:lnTo>
                  <a:pt x="40872" y="23373"/>
                </a:lnTo>
                <a:lnTo>
                  <a:pt x="47251" y="21989"/>
                </a:lnTo>
                <a:lnTo>
                  <a:pt x="54361" y="20113"/>
                </a:lnTo>
                <a:lnTo>
                  <a:pt x="61958" y="17910"/>
                </a:lnTo>
                <a:lnTo>
                  <a:pt x="68927" y="16442"/>
                </a:lnTo>
                <a:lnTo>
                  <a:pt x="75479" y="15463"/>
                </a:lnTo>
                <a:lnTo>
                  <a:pt x="81752" y="14810"/>
                </a:lnTo>
                <a:lnTo>
                  <a:pt x="88791" y="13422"/>
                </a:lnTo>
                <a:lnTo>
                  <a:pt x="96341" y="11545"/>
                </a:lnTo>
                <a:lnTo>
                  <a:pt x="104233" y="9341"/>
                </a:lnTo>
                <a:lnTo>
                  <a:pt x="113303" y="7871"/>
                </a:lnTo>
                <a:lnTo>
                  <a:pt x="123161" y="6891"/>
                </a:lnTo>
                <a:lnTo>
                  <a:pt x="133542" y="6238"/>
                </a:lnTo>
                <a:lnTo>
                  <a:pt x="152696" y="5513"/>
                </a:lnTo>
                <a:lnTo>
                  <a:pt x="179546" y="5104"/>
                </a:lnTo>
                <a:lnTo>
                  <a:pt x="209667" y="4966"/>
                </a:lnTo>
                <a:lnTo>
                  <a:pt x="216930" y="4002"/>
                </a:lnTo>
                <a:lnTo>
                  <a:pt x="224630" y="2407"/>
                </a:lnTo>
                <a:lnTo>
                  <a:pt x="232621" y="391"/>
                </a:lnTo>
                <a:lnTo>
                  <a:pt x="238900" y="0"/>
                </a:lnTo>
                <a:lnTo>
                  <a:pt x="244040" y="692"/>
                </a:lnTo>
                <a:lnTo>
                  <a:pt x="248418" y="2105"/>
                </a:lnTo>
                <a:lnTo>
                  <a:pt x="253241" y="3047"/>
                </a:lnTo>
                <a:lnTo>
                  <a:pt x="258363" y="3676"/>
                </a:lnTo>
                <a:lnTo>
                  <a:pt x="263681" y="4094"/>
                </a:lnTo>
                <a:lnTo>
                  <a:pt x="272132" y="4560"/>
                </a:lnTo>
                <a:lnTo>
                  <a:pt x="282263" y="4910"/>
                </a:lnTo>
                <a:lnTo>
                  <a:pt x="291465" y="493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251"/>
          <p:cNvSpPr/>
          <p:nvPr/>
        </p:nvSpPr>
        <p:spPr>
          <a:xfrm>
            <a:off x="6620932" y="2966085"/>
            <a:ext cx="299934" cy="17145"/>
          </a:xfrm>
          <a:custGeom>
            <a:avLst/>
            <a:gdLst/>
            <a:ahLst/>
            <a:cxnLst/>
            <a:rect l="0" t="0" r="0" b="0"/>
            <a:pathLst>
              <a:path w="299934" h="17145">
                <a:moveTo>
                  <a:pt x="8468" y="8572"/>
                </a:moveTo>
                <a:lnTo>
                  <a:pt x="3917" y="8572"/>
                </a:lnTo>
                <a:lnTo>
                  <a:pt x="2576" y="9525"/>
                </a:lnTo>
                <a:lnTo>
                  <a:pt x="1683" y="11112"/>
                </a:lnTo>
                <a:lnTo>
                  <a:pt x="0" y="16792"/>
                </a:lnTo>
                <a:lnTo>
                  <a:pt x="7285" y="17114"/>
                </a:lnTo>
                <a:lnTo>
                  <a:pt x="53290" y="17144"/>
                </a:lnTo>
                <a:lnTo>
                  <a:pt x="61209" y="16192"/>
                </a:lnTo>
                <a:lnTo>
                  <a:pt x="69346" y="14604"/>
                </a:lnTo>
                <a:lnTo>
                  <a:pt x="77628" y="12594"/>
                </a:lnTo>
                <a:lnTo>
                  <a:pt x="86007" y="11253"/>
                </a:lnTo>
                <a:lnTo>
                  <a:pt x="94451" y="10359"/>
                </a:lnTo>
                <a:lnTo>
                  <a:pt x="102937" y="9764"/>
                </a:lnTo>
                <a:lnTo>
                  <a:pt x="111452" y="9367"/>
                </a:lnTo>
                <a:lnTo>
                  <a:pt x="128534" y="8925"/>
                </a:lnTo>
                <a:lnTo>
                  <a:pt x="154215" y="8677"/>
                </a:lnTo>
                <a:lnTo>
                  <a:pt x="162782" y="7689"/>
                </a:lnTo>
                <a:lnTo>
                  <a:pt x="171352" y="6079"/>
                </a:lnTo>
                <a:lnTo>
                  <a:pt x="179922" y="4052"/>
                </a:lnTo>
                <a:lnTo>
                  <a:pt x="188493" y="2701"/>
                </a:lnTo>
                <a:lnTo>
                  <a:pt x="197065" y="1801"/>
                </a:lnTo>
                <a:lnTo>
                  <a:pt x="205637" y="1200"/>
                </a:lnTo>
                <a:lnTo>
                  <a:pt x="213257" y="800"/>
                </a:lnTo>
                <a:lnTo>
                  <a:pt x="226802" y="355"/>
                </a:lnTo>
                <a:lnTo>
                  <a:pt x="270017" y="31"/>
                </a:lnTo>
                <a:lnTo>
                  <a:pt x="29993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252"/>
          <p:cNvSpPr/>
          <p:nvPr/>
        </p:nvSpPr>
        <p:spPr>
          <a:xfrm>
            <a:off x="6989959" y="2729788"/>
            <a:ext cx="307578" cy="262002"/>
          </a:xfrm>
          <a:custGeom>
            <a:avLst/>
            <a:gdLst/>
            <a:ahLst/>
            <a:cxnLst/>
            <a:rect l="0" t="0" r="0" b="0"/>
            <a:pathLst>
              <a:path w="307578" h="262002">
                <a:moveTo>
                  <a:pt x="188081" y="39129"/>
                </a:moveTo>
                <a:lnTo>
                  <a:pt x="192632" y="39129"/>
                </a:lnTo>
                <a:lnTo>
                  <a:pt x="193972" y="38176"/>
                </a:lnTo>
                <a:lnTo>
                  <a:pt x="194866" y="36589"/>
                </a:lnTo>
                <a:lnTo>
                  <a:pt x="196300" y="31748"/>
                </a:lnTo>
                <a:lnTo>
                  <a:pt x="201099" y="26359"/>
                </a:lnTo>
                <a:lnTo>
                  <a:pt x="201522" y="23948"/>
                </a:lnTo>
                <a:lnTo>
                  <a:pt x="200852" y="21388"/>
                </a:lnTo>
                <a:lnTo>
                  <a:pt x="196899" y="13879"/>
                </a:lnTo>
                <a:lnTo>
                  <a:pt x="187624" y="13550"/>
                </a:lnTo>
                <a:lnTo>
                  <a:pt x="178035" y="16013"/>
                </a:lnTo>
                <a:lnTo>
                  <a:pt x="172811" y="18003"/>
                </a:lnTo>
                <a:lnTo>
                  <a:pt x="164467" y="22755"/>
                </a:lnTo>
                <a:lnTo>
                  <a:pt x="155678" y="28994"/>
                </a:lnTo>
                <a:lnTo>
                  <a:pt x="142247" y="38117"/>
                </a:lnTo>
                <a:lnTo>
                  <a:pt x="135617" y="42264"/>
                </a:lnTo>
                <a:lnTo>
                  <a:pt x="129293" y="45982"/>
                </a:lnTo>
                <a:lnTo>
                  <a:pt x="123171" y="49413"/>
                </a:lnTo>
                <a:lnTo>
                  <a:pt x="117185" y="53605"/>
                </a:lnTo>
                <a:lnTo>
                  <a:pt x="111289" y="58305"/>
                </a:lnTo>
                <a:lnTo>
                  <a:pt x="105454" y="63343"/>
                </a:lnTo>
                <a:lnTo>
                  <a:pt x="98706" y="68606"/>
                </a:lnTo>
                <a:lnTo>
                  <a:pt x="91351" y="74021"/>
                </a:lnTo>
                <a:lnTo>
                  <a:pt x="83589" y="79535"/>
                </a:lnTo>
                <a:lnTo>
                  <a:pt x="77462" y="85116"/>
                </a:lnTo>
                <a:lnTo>
                  <a:pt x="72425" y="90742"/>
                </a:lnTo>
                <a:lnTo>
                  <a:pt x="68114" y="96398"/>
                </a:lnTo>
                <a:lnTo>
                  <a:pt x="63336" y="102073"/>
                </a:lnTo>
                <a:lnTo>
                  <a:pt x="58245" y="107762"/>
                </a:lnTo>
                <a:lnTo>
                  <a:pt x="47508" y="119162"/>
                </a:lnTo>
                <a:lnTo>
                  <a:pt x="36386" y="130579"/>
                </a:lnTo>
                <a:lnTo>
                  <a:pt x="31706" y="136291"/>
                </a:lnTo>
                <a:lnTo>
                  <a:pt x="27633" y="142004"/>
                </a:lnTo>
                <a:lnTo>
                  <a:pt x="23966" y="147717"/>
                </a:lnTo>
                <a:lnTo>
                  <a:pt x="20568" y="153431"/>
                </a:lnTo>
                <a:lnTo>
                  <a:pt x="17351" y="159145"/>
                </a:lnTo>
                <a:lnTo>
                  <a:pt x="11236" y="170575"/>
                </a:lnTo>
                <a:lnTo>
                  <a:pt x="5342" y="182005"/>
                </a:lnTo>
                <a:lnTo>
                  <a:pt x="3390" y="186767"/>
                </a:lnTo>
                <a:lnTo>
                  <a:pt x="1221" y="194598"/>
                </a:lnTo>
                <a:lnTo>
                  <a:pt x="643" y="198973"/>
                </a:lnTo>
                <a:lnTo>
                  <a:pt x="257" y="203794"/>
                </a:lnTo>
                <a:lnTo>
                  <a:pt x="0" y="208913"/>
                </a:lnTo>
                <a:lnTo>
                  <a:pt x="781" y="214231"/>
                </a:lnTo>
                <a:lnTo>
                  <a:pt x="2254" y="219681"/>
                </a:lnTo>
                <a:lnTo>
                  <a:pt x="4189" y="225220"/>
                </a:lnTo>
                <a:lnTo>
                  <a:pt x="7384" y="229865"/>
                </a:lnTo>
                <a:lnTo>
                  <a:pt x="16014" y="237565"/>
                </a:lnTo>
                <a:lnTo>
                  <a:pt x="20982" y="240952"/>
                </a:lnTo>
                <a:lnTo>
                  <a:pt x="26199" y="244163"/>
                </a:lnTo>
                <a:lnTo>
                  <a:pt x="31582" y="247256"/>
                </a:lnTo>
                <a:lnTo>
                  <a:pt x="40104" y="253233"/>
                </a:lnTo>
                <a:lnTo>
                  <a:pt x="43710" y="256160"/>
                </a:lnTo>
                <a:lnTo>
                  <a:pt x="48018" y="258111"/>
                </a:lnTo>
                <a:lnTo>
                  <a:pt x="52796" y="259412"/>
                </a:lnTo>
                <a:lnTo>
                  <a:pt x="57886" y="260280"/>
                </a:lnTo>
                <a:lnTo>
                  <a:pt x="63184" y="260858"/>
                </a:lnTo>
                <a:lnTo>
                  <a:pt x="68621" y="261243"/>
                </a:lnTo>
                <a:lnTo>
                  <a:pt x="74150" y="261500"/>
                </a:lnTo>
                <a:lnTo>
                  <a:pt x="87915" y="261786"/>
                </a:lnTo>
                <a:lnTo>
                  <a:pt x="137995" y="262001"/>
                </a:lnTo>
                <a:lnTo>
                  <a:pt x="145165" y="261053"/>
                </a:lnTo>
                <a:lnTo>
                  <a:pt x="151850" y="259468"/>
                </a:lnTo>
                <a:lnTo>
                  <a:pt x="188954" y="247391"/>
                </a:lnTo>
                <a:lnTo>
                  <a:pt x="205614" y="241863"/>
                </a:lnTo>
                <a:lnTo>
                  <a:pt x="213104" y="238102"/>
                </a:lnTo>
                <a:lnTo>
                  <a:pt x="220003" y="233690"/>
                </a:lnTo>
                <a:lnTo>
                  <a:pt x="226507" y="228844"/>
                </a:lnTo>
                <a:lnTo>
                  <a:pt x="241354" y="218380"/>
                </a:lnTo>
                <a:lnTo>
                  <a:pt x="249314" y="212922"/>
                </a:lnTo>
                <a:lnTo>
                  <a:pt x="256525" y="208331"/>
                </a:lnTo>
                <a:lnTo>
                  <a:pt x="263238" y="204318"/>
                </a:lnTo>
                <a:lnTo>
                  <a:pt x="269618" y="200690"/>
                </a:lnTo>
                <a:lnTo>
                  <a:pt x="274823" y="196366"/>
                </a:lnTo>
                <a:lnTo>
                  <a:pt x="279247" y="191579"/>
                </a:lnTo>
                <a:lnTo>
                  <a:pt x="283148" y="186482"/>
                </a:lnTo>
                <a:lnTo>
                  <a:pt x="286702" y="181180"/>
                </a:lnTo>
                <a:lnTo>
                  <a:pt x="290022" y="175739"/>
                </a:lnTo>
                <a:lnTo>
                  <a:pt x="293190" y="170208"/>
                </a:lnTo>
                <a:lnTo>
                  <a:pt x="296253" y="163662"/>
                </a:lnTo>
                <a:lnTo>
                  <a:pt x="299248" y="156441"/>
                </a:lnTo>
                <a:lnTo>
                  <a:pt x="302198" y="148770"/>
                </a:lnTo>
                <a:lnTo>
                  <a:pt x="304163" y="142703"/>
                </a:lnTo>
                <a:lnTo>
                  <a:pt x="305474" y="137706"/>
                </a:lnTo>
                <a:lnTo>
                  <a:pt x="306348" y="133422"/>
                </a:lnTo>
                <a:lnTo>
                  <a:pt x="306931" y="127709"/>
                </a:lnTo>
                <a:lnTo>
                  <a:pt x="307319" y="121042"/>
                </a:lnTo>
                <a:lnTo>
                  <a:pt x="307577" y="113740"/>
                </a:lnTo>
                <a:lnTo>
                  <a:pt x="306798" y="106967"/>
                </a:lnTo>
                <a:lnTo>
                  <a:pt x="305325" y="100547"/>
                </a:lnTo>
                <a:lnTo>
                  <a:pt x="303391" y="94362"/>
                </a:lnTo>
                <a:lnTo>
                  <a:pt x="301149" y="89286"/>
                </a:lnTo>
                <a:lnTo>
                  <a:pt x="296118" y="81106"/>
                </a:lnTo>
                <a:lnTo>
                  <a:pt x="293444" y="76639"/>
                </a:lnTo>
                <a:lnTo>
                  <a:pt x="290708" y="71755"/>
                </a:lnTo>
                <a:lnTo>
                  <a:pt x="287931" y="66595"/>
                </a:lnTo>
                <a:lnTo>
                  <a:pt x="284176" y="61250"/>
                </a:lnTo>
                <a:lnTo>
                  <a:pt x="279766" y="55781"/>
                </a:lnTo>
                <a:lnTo>
                  <a:pt x="274922" y="50230"/>
                </a:lnTo>
                <a:lnTo>
                  <a:pt x="269787" y="45578"/>
                </a:lnTo>
                <a:lnTo>
                  <a:pt x="264459" y="41523"/>
                </a:lnTo>
                <a:lnTo>
                  <a:pt x="259002" y="37868"/>
                </a:lnTo>
                <a:lnTo>
                  <a:pt x="253459" y="34478"/>
                </a:lnTo>
                <a:lnTo>
                  <a:pt x="247859" y="31266"/>
                </a:lnTo>
                <a:lnTo>
                  <a:pt x="242221" y="28172"/>
                </a:lnTo>
                <a:lnTo>
                  <a:pt x="234651" y="25157"/>
                </a:lnTo>
                <a:lnTo>
                  <a:pt x="225795" y="22194"/>
                </a:lnTo>
                <a:lnTo>
                  <a:pt x="216081" y="19267"/>
                </a:lnTo>
                <a:lnTo>
                  <a:pt x="207700" y="16362"/>
                </a:lnTo>
                <a:lnTo>
                  <a:pt x="200208" y="13474"/>
                </a:lnTo>
                <a:lnTo>
                  <a:pt x="193308" y="10596"/>
                </a:lnTo>
                <a:lnTo>
                  <a:pt x="185851" y="8677"/>
                </a:lnTo>
                <a:lnTo>
                  <a:pt x="178022" y="7398"/>
                </a:lnTo>
                <a:lnTo>
                  <a:pt x="169945" y="6545"/>
                </a:lnTo>
                <a:lnTo>
                  <a:pt x="161702" y="5976"/>
                </a:lnTo>
                <a:lnTo>
                  <a:pt x="153350" y="5597"/>
                </a:lnTo>
                <a:lnTo>
                  <a:pt x="144925" y="5345"/>
                </a:lnTo>
                <a:lnTo>
                  <a:pt x="137402" y="4223"/>
                </a:lnTo>
                <a:lnTo>
                  <a:pt x="130483" y="2524"/>
                </a:lnTo>
                <a:lnTo>
                  <a:pt x="123964" y="438"/>
                </a:lnTo>
                <a:lnTo>
                  <a:pt x="117714" y="0"/>
                </a:lnTo>
                <a:lnTo>
                  <a:pt x="111642" y="661"/>
                </a:lnTo>
                <a:lnTo>
                  <a:pt x="93783" y="483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253"/>
          <p:cNvSpPr/>
          <p:nvPr/>
        </p:nvSpPr>
        <p:spPr>
          <a:xfrm>
            <a:off x="4237672" y="2477452"/>
            <a:ext cx="411481" cy="1448753"/>
          </a:xfrm>
          <a:custGeom>
            <a:avLst/>
            <a:gdLst/>
            <a:ahLst/>
            <a:cxnLst/>
            <a:rect l="0" t="0" r="0" b="0"/>
            <a:pathLst>
              <a:path w="411481" h="1448753">
                <a:moveTo>
                  <a:pt x="411480" y="0"/>
                </a:moveTo>
                <a:lnTo>
                  <a:pt x="406930" y="4551"/>
                </a:lnTo>
                <a:lnTo>
                  <a:pt x="405589" y="7797"/>
                </a:lnTo>
                <a:lnTo>
                  <a:pt x="400897" y="26693"/>
                </a:lnTo>
                <a:lnTo>
                  <a:pt x="388355" y="55374"/>
                </a:lnTo>
                <a:lnTo>
                  <a:pt x="377138" y="86503"/>
                </a:lnTo>
                <a:lnTo>
                  <a:pt x="366062" y="114213"/>
                </a:lnTo>
                <a:lnTo>
                  <a:pt x="353256" y="144013"/>
                </a:lnTo>
                <a:lnTo>
                  <a:pt x="343428" y="176021"/>
                </a:lnTo>
                <a:lnTo>
                  <a:pt x="331944" y="213127"/>
                </a:lnTo>
                <a:lnTo>
                  <a:pt x="322790" y="238551"/>
                </a:lnTo>
                <a:lnTo>
                  <a:pt x="315547" y="268900"/>
                </a:lnTo>
                <a:lnTo>
                  <a:pt x="306613" y="298899"/>
                </a:lnTo>
                <a:lnTo>
                  <a:pt x="296293" y="328106"/>
                </a:lnTo>
                <a:lnTo>
                  <a:pt x="279772" y="372277"/>
                </a:lnTo>
                <a:lnTo>
                  <a:pt x="268488" y="404534"/>
                </a:lnTo>
                <a:lnTo>
                  <a:pt x="259663" y="437921"/>
                </a:lnTo>
                <a:lnTo>
                  <a:pt x="251614" y="471809"/>
                </a:lnTo>
                <a:lnTo>
                  <a:pt x="241686" y="505920"/>
                </a:lnTo>
                <a:lnTo>
                  <a:pt x="233464" y="540131"/>
                </a:lnTo>
                <a:lnTo>
                  <a:pt x="225681" y="574386"/>
                </a:lnTo>
                <a:lnTo>
                  <a:pt x="215873" y="608660"/>
                </a:lnTo>
                <a:lnTo>
                  <a:pt x="207703" y="645483"/>
                </a:lnTo>
                <a:lnTo>
                  <a:pt x="200898" y="684074"/>
                </a:lnTo>
                <a:lnTo>
                  <a:pt x="194698" y="723450"/>
                </a:lnTo>
                <a:lnTo>
                  <a:pt x="186227" y="763176"/>
                </a:lnTo>
                <a:lnTo>
                  <a:pt x="177065" y="802104"/>
                </a:lnTo>
                <a:lnTo>
                  <a:pt x="169818" y="838456"/>
                </a:lnTo>
                <a:lnTo>
                  <a:pt x="160882" y="876202"/>
                </a:lnTo>
                <a:lnTo>
                  <a:pt x="139623" y="959313"/>
                </a:lnTo>
                <a:lnTo>
                  <a:pt x="130952" y="1001354"/>
                </a:lnTo>
                <a:lnTo>
                  <a:pt x="122971" y="1041311"/>
                </a:lnTo>
                <a:lnTo>
                  <a:pt x="113074" y="1078120"/>
                </a:lnTo>
                <a:lnTo>
                  <a:pt x="102325" y="1113529"/>
                </a:lnTo>
                <a:lnTo>
                  <a:pt x="92150" y="1148317"/>
                </a:lnTo>
                <a:lnTo>
                  <a:pt x="84453" y="1182828"/>
                </a:lnTo>
                <a:lnTo>
                  <a:pt x="75317" y="1217217"/>
                </a:lnTo>
                <a:lnTo>
                  <a:pt x="65859" y="1249645"/>
                </a:lnTo>
                <a:lnTo>
                  <a:pt x="54228" y="1290274"/>
                </a:lnTo>
                <a:lnTo>
                  <a:pt x="23247" y="1379230"/>
                </a:lnTo>
                <a:lnTo>
                  <a:pt x="11507" y="1407432"/>
                </a:lnTo>
                <a:lnTo>
                  <a:pt x="2556" y="1428808"/>
                </a:lnTo>
                <a:lnTo>
                  <a:pt x="336" y="1439635"/>
                </a:lnTo>
                <a:lnTo>
                  <a:pt x="0" y="144875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254"/>
          <p:cNvSpPr/>
          <p:nvPr/>
        </p:nvSpPr>
        <p:spPr>
          <a:xfrm>
            <a:off x="2120617" y="3429000"/>
            <a:ext cx="291113" cy="368618"/>
          </a:xfrm>
          <a:custGeom>
            <a:avLst/>
            <a:gdLst/>
            <a:ahLst/>
            <a:cxnLst/>
            <a:rect l="0" t="0" r="0" b="0"/>
            <a:pathLst>
              <a:path w="291113" h="368618">
                <a:moveTo>
                  <a:pt x="8220" y="0"/>
                </a:moveTo>
                <a:lnTo>
                  <a:pt x="3669" y="0"/>
                </a:lnTo>
                <a:lnTo>
                  <a:pt x="2328" y="952"/>
                </a:lnTo>
                <a:lnTo>
                  <a:pt x="1435" y="2540"/>
                </a:lnTo>
                <a:lnTo>
                  <a:pt x="0" y="7380"/>
                </a:lnTo>
                <a:lnTo>
                  <a:pt x="835" y="7778"/>
                </a:lnTo>
                <a:lnTo>
                  <a:pt x="4303" y="8219"/>
                </a:lnTo>
                <a:lnTo>
                  <a:pt x="5609" y="9289"/>
                </a:lnTo>
                <a:lnTo>
                  <a:pt x="6479" y="10955"/>
                </a:lnTo>
                <a:lnTo>
                  <a:pt x="7059" y="13018"/>
                </a:lnTo>
                <a:lnTo>
                  <a:pt x="10244" y="17851"/>
                </a:lnTo>
                <a:lnTo>
                  <a:pt x="17392" y="25926"/>
                </a:lnTo>
                <a:lnTo>
                  <a:pt x="25543" y="34352"/>
                </a:lnTo>
                <a:lnTo>
                  <a:pt x="31159" y="40985"/>
                </a:lnTo>
                <a:lnTo>
                  <a:pt x="36830" y="50283"/>
                </a:lnTo>
                <a:lnTo>
                  <a:pt x="45378" y="61677"/>
                </a:lnTo>
                <a:lnTo>
                  <a:pt x="53943" y="71085"/>
                </a:lnTo>
                <a:lnTo>
                  <a:pt x="59656" y="79536"/>
                </a:lnTo>
                <a:lnTo>
                  <a:pt x="62513" y="84456"/>
                </a:lnTo>
                <a:lnTo>
                  <a:pt x="70768" y="92463"/>
                </a:lnTo>
                <a:lnTo>
                  <a:pt x="75636" y="95932"/>
                </a:lnTo>
                <a:lnTo>
                  <a:pt x="80787" y="100150"/>
                </a:lnTo>
                <a:lnTo>
                  <a:pt x="86125" y="104866"/>
                </a:lnTo>
                <a:lnTo>
                  <a:pt x="97137" y="115187"/>
                </a:lnTo>
                <a:lnTo>
                  <a:pt x="125422" y="142992"/>
                </a:lnTo>
                <a:lnTo>
                  <a:pt x="134287" y="154357"/>
                </a:lnTo>
                <a:lnTo>
                  <a:pt x="142355" y="165758"/>
                </a:lnTo>
                <a:lnTo>
                  <a:pt x="147173" y="171465"/>
                </a:lnTo>
                <a:lnTo>
                  <a:pt x="152290" y="177175"/>
                </a:lnTo>
                <a:lnTo>
                  <a:pt x="163056" y="188599"/>
                </a:lnTo>
                <a:lnTo>
                  <a:pt x="196862" y="222885"/>
                </a:lnTo>
                <a:lnTo>
                  <a:pt x="219684" y="245745"/>
                </a:lnTo>
                <a:lnTo>
                  <a:pt x="228569" y="257175"/>
                </a:lnTo>
                <a:lnTo>
                  <a:pt x="236645" y="268605"/>
                </a:lnTo>
                <a:lnTo>
                  <a:pt x="241466" y="274320"/>
                </a:lnTo>
                <a:lnTo>
                  <a:pt x="246585" y="280034"/>
                </a:lnTo>
                <a:lnTo>
                  <a:pt x="249997" y="285750"/>
                </a:lnTo>
                <a:lnTo>
                  <a:pt x="253789" y="297179"/>
                </a:lnTo>
                <a:lnTo>
                  <a:pt x="258014" y="308610"/>
                </a:lnTo>
                <a:lnTo>
                  <a:pt x="263067" y="319087"/>
                </a:lnTo>
                <a:lnTo>
                  <a:pt x="270314" y="330341"/>
                </a:lnTo>
                <a:lnTo>
                  <a:pt x="273838" y="339707"/>
                </a:lnTo>
                <a:lnTo>
                  <a:pt x="279538" y="348515"/>
                </a:lnTo>
                <a:lnTo>
                  <a:pt x="282145" y="358338"/>
                </a:lnTo>
                <a:lnTo>
                  <a:pt x="282530" y="368220"/>
                </a:lnTo>
                <a:lnTo>
                  <a:pt x="291112" y="36861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255"/>
          <p:cNvSpPr/>
          <p:nvPr/>
        </p:nvSpPr>
        <p:spPr>
          <a:xfrm>
            <a:off x="2137409" y="3420427"/>
            <a:ext cx="317184" cy="368619"/>
          </a:xfrm>
          <a:custGeom>
            <a:avLst/>
            <a:gdLst/>
            <a:ahLst/>
            <a:cxnLst/>
            <a:rect l="0" t="0" r="0" b="0"/>
            <a:pathLst>
              <a:path w="317184" h="368619">
                <a:moveTo>
                  <a:pt x="317183" y="0"/>
                </a:moveTo>
                <a:lnTo>
                  <a:pt x="301334" y="0"/>
                </a:lnTo>
                <a:lnTo>
                  <a:pt x="292994" y="2540"/>
                </a:lnTo>
                <a:lnTo>
                  <a:pt x="286769" y="4551"/>
                </a:lnTo>
                <a:lnTo>
                  <a:pt x="281667" y="7797"/>
                </a:lnTo>
                <a:lnTo>
                  <a:pt x="273458" y="16482"/>
                </a:lnTo>
                <a:lnTo>
                  <a:pt x="264095" y="26693"/>
                </a:lnTo>
                <a:lnTo>
                  <a:pt x="254536" y="37581"/>
                </a:lnTo>
                <a:lnTo>
                  <a:pt x="247112" y="48770"/>
                </a:lnTo>
                <a:lnTo>
                  <a:pt x="241894" y="54421"/>
                </a:lnTo>
                <a:lnTo>
                  <a:pt x="235558" y="60093"/>
                </a:lnTo>
                <a:lnTo>
                  <a:pt x="228476" y="65780"/>
                </a:lnTo>
                <a:lnTo>
                  <a:pt x="221850" y="72428"/>
                </a:lnTo>
                <a:lnTo>
                  <a:pt x="215528" y="79718"/>
                </a:lnTo>
                <a:lnTo>
                  <a:pt x="209408" y="87436"/>
                </a:lnTo>
                <a:lnTo>
                  <a:pt x="203423" y="95438"/>
                </a:lnTo>
                <a:lnTo>
                  <a:pt x="191693" y="111949"/>
                </a:lnTo>
                <a:lnTo>
                  <a:pt x="157184" y="162922"/>
                </a:lnTo>
                <a:lnTo>
                  <a:pt x="150509" y="170527"/>
                </a:lnTo>
                <a:lnTo>
                  <a:pt x="143202" y="177502"/>
                </a:lnTo>
                <a:lnTo>
                  <a:pt x="135473" y="184058"/>
                </a:lnTo>
                <a:lnTo>
                  <a:pt x="128416" y="191285"/>
                </a:lnTo>
                <a:lnTo>
                  <a:pt x="121806" y="198961"/>
                </a:lnTo>
                <a:lnTo>
                  <a:pt x="115494" y="206936"/>
                </a:lnTo>
                <a:lnTo>
                  <a:pt x="109381" y="215110"/>
                </a:lnTo>
                <a:lnTo>
                  <a:pt x="97509" y="231812"/>
                </a:lnTo>
                <a:lnTo>
                  <a:pt x="92629" y="239314"/>
                </a:lnTo>
                <a:lnTo>
                  <a:pt x="88423" y="246220"/>
                </a:lnTo>
                <a:lnTo>
                  <a:pt x="84666" y="252729"/>
                </a:lnTo>
                <a:lnTo>
                  <a:pt x="80257" y="258973"/>
                </a:lnTo>
                <a:lnTo>
                  <a:pt x="75412" y="265042"/>
                </a:lnTo>
                <a:lnTo>
                  <a:pt x="70277" y="270992"/>
                </a:lnTo>
                <a:lnTo>
                  <a:pt x="63997" y="276864"/>
                </a:lnTo>
                <a:lnTo>
                  <a:pt x="56952" y="282684"/>
                </a:lnTo>
                <a:lnTo>
                  <a:pt x="49398" y="288468"/>
                </a:lnTo>
                <a:lnTo>
                  <a:pt x="43410" y="294230"/>
                </a:lnTo>
                <a:lnTo>
                  <a:pt x="34216" y="305711"/>
                </a:lnTo>
                <a:lnTo>
                  <a:pt x="26955" y="317164"/>
                </a:lnTo>
                <a:lnTo>
                  <a:pt x="20553" y="328605"/>
                </a:lnTo>
                <a:lnTo>
                  <a:pt x="14532" y="340039"/>
                </a:lnTo>
                <a:lnTo>
                  <a:pt x="11222" y="348931"/>
                </a:lnTo>
                <a:lnTo>
                  <a:pt x="9358" y="359292"/>
                </a:lnTo>
                <a:lnTo>
                  <a:pt x="9096" y="362401"/>
                </a:lnTo>
                <a:lnTo>
                  <a:pt x="7969" y="364473"/>
                </a:lnTo>
                <a:lnTo>
                  <a:pt x="6265" y="365855"/>
                </a:lnTo>
                <a:lnTo>
                  <a:pt x="0" y="36861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256"/>
          <p:cNvSpPr/>
          <p:nvPr/>
        </p:nvSpPr>
        <p:spPr>
          <a:xfrm>
            <a:off x="2596364" y="3240405"/>
            <a:ext cx="252564" cy="608648"/>
          </a:xfrm>
          <a:custGeom>
            <a:avLst/>
            <a:gdLst/>
            <a:ahLst/>
            <a:cxnLst/>
            <a:rect l="0" t="0" r="0" b="0"/>
            <a:pathLst>
              <a:path w="252564" h="608648">
                <a:moveTo>
                  <a:pt x="252563" y="0"/>
                </a:moveTo>
                <a:lnTo>
                  <a:pt x="252563" y="4551"/>
                </a:lnTo>
                <a:lnTo>
                  <a:pt x="251611" y="5891"/>
                </a:lnTo>
                <a:lnTo>
                  <a:pt x="250023" y="6785"/>
                </a:lnTo>
                <a:lnTo>
                  <a:pt x="248012" y="7380"/>
                </a:lnTo>
                <a:lnTo>
                  <a:pt x="243238" y="10582"/>
                </a:lnTo>
                <a:lnTo>
                  <a:pt x="237941" y="15181"/>
                </a:lnTo>
                <a:lnTo>
                  <a:pt x="232412" y="20399"/>
                </a:lnTo>
                <a:lnTo>
                  <a:pt x="226779" y="28434"/>
                </a:lnTo>
                <a:lnTo>
                  <a:pt x="223944" y="33243"/>
                </a:lnTo>
                <a:lnTo>
                  <a:pt x="219196" y="37402"/>
                </a:lnTo>
                <a:lnTo>
                  <a:pt x="213173" y="41127"/>
                </a:lnTo>
                <a:lnTo>
                  <a:pt x="187526" y="53950"/>
                </a:lnTo>
                <a:lnTo>
                  <a:pt x="181583" y="57874"/>
                </a:lnTo>
                <a:lnTo>
                  <a:pt x="175716" y="62395"/>
                </a:lnTo>
                <a:lnTo>
                  <a:pt x="169899" y="67314"/>
                </a:lnTo>
                <a:lnTo>
                  <a:pt x="164116" y="72498"/>
                </a:lnTo>
                <a:lnTo>
                  <a:pt x="152611" y="83339"/>
                </a:lnTo>
                <a:lnTo>
                  <a:pt x="147828" y="88897"/>
                </a:lnTo>
                <a:lnTo>
                  <a:pt x="139974" y="100152"/>
                </a:lnTo>
                <a:lnTo>
                  <a:pt x="135594" y="104868"/>
                </a:lnTo>
                <a:lnTo>
                  <a:pt x="130768" y="108964"/>
                </a:lnTo>
                <a:lnTo>
                  <a:pt x="125647" y="112648"/>
                </a:lnTo>
                <a:lnTo>
                  <a:pt x="120327" y="117009"/>
                </a:lnTo>
                <a:lnTo>
                  <a:pt x="114876" y="121820"/>
                </a:lnTo>
                <a:lnTo>
                  <a:pt x="103739" y="132247"/>
                </a:lnTo>
                <a:lnTo>
                  <a:pt x="75367" y="160125"/>
                </a:lnTo>
                <a:lnTo>
                  <a:pt x="68710" y="165805"/>
                </a:lnTo>
                <a:lnTo>
                  <a:pt x="61414" y="171497"/>
                </a:lnTo>
                <a:lnTo>
                  <a:pt x="53693" y="177196"/>
                </a:lnTo>
                <a:lnTo>
                  <a:pt x="47593" y="182901"/>
                </a:lnTo>
                <a:lnTo>
                  <a:pt x="42574" y="188608"/>
                </a:lnTo>
                <a:lnTo>
                  <a:pt x="38275" y="194319"/>
                </a:lnTo>
                <a:lnTo>
                  <a:pt x="33505" y="200031"/>
                </a:lnTo>
                <a:lnTo>
                  <a:pt x="28419" y="205744"/>
                </a:lnTo>
                <a:lnTo>
                  <a:pt x="23123" y="211457"/>
                </a:lnTo>
                <a:lnTo>
                  <a:pt x="19593" y="218124"/>
                </a:lnTo>
                <a:lnTo>
                  <a:pt x="15671" y="233151"/>
                </a:lnTo>
                <a:lnTo>
                  <a:pt x="11388" y="249355"/>
                </a:lnTo>
                <a:lnTo>
                  <a:pt x="6309" y="265129"/>
                </a:lnTo>
                <a:lnTo>
                  <a:pt x="877" y="278490"/>
                </a:lnTo>
                <a:lnTo>
                  <a:pt x="0" y="285672"/>
                </a:lnTo>
                <a:lnTo>
                  <a:pt x="1565" y="301273"/>
                </a:lnTo>
                <a:lnTo>
                  <a:pt x="2896" y="317732"/>
                </a:lnTo>
                <a:lnTo>
                  <a:pt x="3487" y="333619"/>
                </a:lnTo>
                <a:lnTo>
                  <a:pt x="3820" y="354225"/>
                </a:lnTo>
                <a:lnTo>
                  <a:pt x="3898" y="369841"/>
                </a:lnTo>
                <a:lnTo>
                  <a:pt x="6473" y="386306"/>
                </a:lnTo>
                <a:lnTo>
                  <a:pt x="10792" y="402196"/>
                </a:lnTo>
                <a:lnTo>
                  <a:pt x="24110" y="438421"/>
                </a:lnTo>
                <a:lnTo>
                  <a:pt x="29743" y="452346"/>
                </a:lnTo>
                <a:lnTo>
                  <a:pt x="35422" y="464885"/>
                </a:lnTo>
                <a:lnTo>
                  <a:pt x="41121" y="476808"/>
                </a:lnTo>
                <a:lnTo>
                  <a:pt x="44927" y="482654"/>
                </a:lnTo>
                <a:lnTo>
                  <a:pt x="49369" y="488457"/>
                </a:lnTo>
                <a:lnTo>
                  <a:pt x="54235" y="494230"/>
                </a:lnTo>
                <a:lnTo>
                  <a:pt x="59384" y="500937"/>
                </a:lnTo>
                <a:lnTo>
                  <a:pt x="64722" y="508265"/>
                </a:lnTo>
                <a:lnTo>
                  <a:pt x="70186" y="516009"/>
                </a:lnTo>
                <a:lnTo>
                  <a:pt x="74781" y="522123"/>
                </a:lnTo>
                <a:lnTo>
                  <a:pt x="82426" y="531457"/>
                </a:lnTo>
                <a:lnTo>
                  <a:pt x="86751" y="536232"/>
                </a:lnTo>
                <a:lnTo>
                  <a:pt x="96636" y="546618"/>
                </a:lnTo>
                <a:lnTo>
                  <a:pt x="108361" y="558624"/>
                </a:lnTo>
                <a:lnTo>
                  <a:pt x="112613" y="561963"/>
                </a:lnTo>
                <a:lnTo>
                  <a:pt x="117353" y="565142"/>
                </a:lnTo>
                <a:lnTo>
                  <a:pt x="122418" y="568214"/>
                </a:lnTo>
                <a:lnTo>
                  <a:pt x="126747" y="571214"/>
                </a:lnTo>
                <a:lnTo>
                  <a:pt x="134097" y="577087"/>
                </a:lnTo>
                <a:lnTo>
                  <a:pt x="140539" y="582873"/>
                </a:lnTo>
                <a:lnTo>
                  <a:pt x="147530" y="588619"/>
                </a:lnTo>
                <a:lnTo>
                  <a:pt x="152061" y="591485"/>
                </a:lnTo>
                <a:lnTo>
                  <a:pt x="156986" y="594348"/>
                </a:lnTo>
                <a:lnTo>
                  <a:pt x="161223" y="596257"/>
                </a:lnTo>
                <a:lnTo>
                  <a:pt x="168470" y="598378"/>
                </a:lnTo>
                <a:lnTo>
                  <a:pt x="174866" y="601861"/>
                </a:lnTo>
                <a:lnTo>
                  <a:pt x="177905" y="604123"/>
                </a:lnTo>
                <a:lnTo>
                  <a:pt x="183822" y="606636"/>
                </a:lnTo>
                <a:lnTo>
                  <a:pt x="189626" y="607753"/>
                </a:lnTo>
                <a:lnTo>
                  <a:pt x="195381" y="608250"/>
                </a:lnTo>
                <a:lnTo>
                  <a:pt x="201114" y="608470"/>
                </a:lnTo>
                <a:lnTo>
                  <a:pt x="209696" y="608595"/>
                </a:lnTo>
                <a:lnTo>
                  <a:pt x="226845" y="60864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257"/>
          <p:cNvSpPr/>
          <p:nvPr/>
        </p:nvSpPr>
        <p:spPr>
          <a:xfrm>
            <a:off x="2921140" y="3429000"/>
            <a:ext cx="253142" cy="291466"/>
          </a:xfrm>
          <a:custGeom>
            <a:avLst/>
            <a:gdLst/>
            <a:ahLst/>
            <a:cxnLst/>
            <a:rect l="0" t="0" r="0" b="0"/>
            <a:pathLst>
              <a:path w="253142" h="291466">
                <a:moveTo>
                  <a:pt x="4939" y="0"/>
                </a:moveTo>
                <a:lnTo>
                  <a:pt x="0" y="0"/>
                </a:lnTo>
                <a:lnTo>
                  <a:pt x="2109" y="0"/>
                </a:lnTo>
                <a:lnTo>
                  <a:pt x="3053" y="952"/>
                </a:lnTo>
                <a:lnTo>
                  <a:pt x="3682" y="2540"/>
                </a:lnTo>
                <a:lnTo>
                  <a:pt x="4567" y="9325"/>
                </a:lnTo>
                <a:lnTo>
                  <a:pt x="4691" y="11931"/>
                </a:lnTo>
                <a:lnTo>
                  <a:pt x="5726" y="13669"/>
                </a:lnTo>
                <a:lnTo>
                  <a:pt x="7369" y="14828"/>
                </a:lnTo>
                <a:lnTo>
                  <a:pt x="9417" y="15600"/>
                </a:lnTo>
                <a:lnTo>
                  <a:pt x="10782" y="17067"/>
                </a:lnTo>
                <a:lnTo>
                  <a:pt x="11692" y="18998"/>
                </a:lnTo>
                <a:lnTo>
                  <a:pt x="12299" y="21238"/>
                </a:lnTo>
                <a:lnTo>
                  <a:pt x="15513" y="26267"/>
                </a:lnTo>
                <a:lnTo>
                  <a:pt x="17703" y="28941"/>
                </a:lnTo>
                <a:lnTo>
                  <a:pt x="19164" y="31676"/>
                </a:lnTo>
                <a:lnTo>
                  <a:pt x="22172" y="40077"/>
                </a:lnTo>
                <a:lnTo>
                  <a:pt x="28672" y="48599"/>
                </a:lnTo>
                <a:lnTo>
                  <a:pt x="33902" y="54302"/>
                </a:lnTo>
                <a:lnTo>
                  <a:pt x="42202" y="62867"/>
                </a:lnTo>
                <a:lnTo>
                  <a:pt x="45974" y="65724"/>
                </a:lnTo>
                <a:lnTo>
                  <a:pt x="50393" y="68581"/>
                </a:lnTo>
                <a:lnTo>
                  <a:pt x="55244" y="71438"/>
                </a:lnTo>
                <a:lnTo>
                  <a:pt x="59431" y="74295"/>
                </a:lnTo>
                <a:lnTo>
                  <a:pt x="66623" y="80010"/>
                </a:lnTo>
                <a:lnTo>
                  <a:pt x="70827" y="83820"/>
                </a:lnTo>
                <a:lnTo>
                  <a:pt x="80578" y="93133"/>
                </a:lnTo>
                <a:lnTo>
                  <a:pt x="106261" y="118497"/>
                </a:lnTo>
                <a:lnTo>
                  <a:pt x="111540" y="122813"/>
                </a:lnTo>
                <a:lnTo>
                  <a:pt x="116964" y="126643"/>
                </a:lnTo>
                <a:lnTo>
                  <a:pt x="122485" y="130149"/>
                </a:lnTo>
                <a:lnTo>
                  <a:pt x="128070" y="134391"/>
                </a:lnTo>
                <a:lnTo>
                  <a:pt x="133699" y="139124"/>
                </a:lnTo>
                <a:lnTo>
                  <a:pt x="144081" y="148510"/>
                </a:lnTo>
                <a:lnTo>
                  <a:pt x="151870" y="155857"/>
                </a:lnTo>
                <a:lnTo>
                  <a:pt x="166161" y="169899"/>
                </a:lnTo>
                <a:lnTo>
                  <a:pt x="170523" y="175178"/>
                </a:lnTo>
                <a:lnTo>
                  <a:pt x="174384" y="180603"/>
                </a:lnTo>
                <a:lnTo>
                  <a:pt x="177910" y="186124"/>
                </a:lnTo>
                <a:lnTo>
                  <a:pt x="184368" y="194799"/>
                </a:lnTo>
                <a:lnTo>
                  <a:pt x="191365" y="202782"/>
                </a:lnTo>
                <a:lnTo>
                  <a:pt x="200826" y="212680"/>
                </a:lnTo>
                <a:lnTo>
                  <a:pt x="206015" y="217034"/>
                </a:lnTo>
                <a:lnTo>
                  <a:pt x="211380" y="220889"/>
                </a:lnTo>
                <a:lnTo>
                  <a:pt x="216861" y="224412"/>
                </a:lnTo>
                <a:lnTo>
                  <a:pt x="221468" y="228665"/>
                </a:lnTo>
                <a:lnTo>
                  <a:pt x="225492" y="233406"/>
                </a:lnTo>
                <a:lnTo>
                  <a:pt x="229127" y="238471"/>
                </a:lnTo>
                <a:lnTo>
                  <a:pt x="235706" y="246640"/>
                </a:lnTo>
                <a:lnTo>
                  <a:pt x="238794" y="250151"/>
                </a:lnTo>
                <a:lnTo>
                  <a:pt x="240852" y="253445"/>
                </a:lnTo>
                <a:lnTo>
                  <a:pt x="243139" y="259645"/>
                </a:lnTo>
                <a:lnTo>
                  <a:pt x="246696" y="265575"/>
                </a:lnTo>
                <a:lnTo>
                  <a:pt x="248978" y="268490"/>
                </a:lnTo>
                <a:lnTo>
                  <a:pt x="251514" y="274268"/>
                </a:lnTo>
                <a:lnTo>
                  <a:pt x="253141" y="281189"/>
                </a:lnTo>
                <a:lnTo>
                  <a:pt x="252322" y="282709"/>
                </a:lnTo>
                <a:lnTo>
                  <a:pt x="248872" y="286938"/>
                </a:lnTo>
                <a:lnTo>
                  <a:pt x="246619" y="288447"/>
                </a:lnTo>
                <a:lnTo>
                  <a:pt x="239849" y="290571"/>
                </a:lnTo>
                <a:lnTo>
                  <a:pt x="236397" y="29146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258"/>
          <p:cNvSpPr/>
          <p:nvPr/>
        </p:nvSpPr>
        <p:spPr>
          <a:xfrm>
            <a:off x="2970169" y="3403282"/>
            <a:ext cx="221659" cy="317184"/>
          </a:xfrm>
          <a:custGeom>
            <a:avLst/>
            <a:gdLst/>
            <a:ahLst/>
            <a:cxnLst/>
            <a:rect l="0" t="0" r="0" b="0"/>
            <a:pathLst>
              <a:path w="221659" h="317184">
                <a:moveTo>
                  <a:pt x="221658" y="0"/>
                </a:moveTo>
                <a:lnTo>
                  <a:pt x="213439" y="0"/>
                </a:lnTo>
                <a:lnTo>
                  <a:pt x="213132" y="9325"/>
                </a:lnTo>
                <a:lnTo>
                  <a:pt x="213117" y="11932"/>
                </a:lnTo>
                <a:lnTo>
                  <a:pt x="210249" y="14622"/>
                </a:lnTo>
                <a:lnTo>
                  <a:pt x="205479" y="17368"/>
                </a:lnTo>
                <a:lnTo>
                  <a:pt x="199442" y="20151"/>
                </a:lnTo>
                <a:lnTo>
                  <a:pt x="195418" y="22959"/>
                </a:lnTo>
                <a:lnTo>
                  <a:pt x="192734" y="25784"/>
                </a:lnTo>
                <a:lnTo>
                  <a:pt x="190945" y="28619"/>
                </a:lnTo>
                <a:lnTo>
                  <a:pt x="188958" y="36850"/>
                </a:lnTo>
                <a:lnTo>
                  <a:pt x="188428" y="41711"/>
                </a:lnTo>
                <a:lnTo>
                  <a:pt x="187122" y="46858"/>
                </a:lnTo>
                <a:lnTo>
                  <a:pt x="185299" y="52193"/>
                </a:lnTo>
                <a:lnTo>
                  <a:pt x="183131" y="57656"/>
                </a:lnTo>
                <a:lnTo>
                  <a:pt x="179781" y="63202"/>
                </a:lnTo>
                <a:lnTo>
                  <a:pt x="175643" y="68805"/>
                </a:lnTo>
                <a:lnTo>
                  <a:pt x="170978" y="74445"/>
                </a:lnTo>
                <a:lnTo>
                  <a:pt x="166917" y="80110"/>
                </a:lnTo>
                <a:lnTo>
                  <a:pt x="163256" y="85792"/>
                </a:lnTo>
                <a:lnTo>
                  <a:pt x="159864" y="91484"/>
                </a:lnTo>
                <a:lnTo>
                  <a:pt x="151014" y="105430"/>
                </a:lnTo>
                <a:lnTo>
                  <a:pt x="129810" y="137666"/>
                </a:lnTo>
                <a:lnTo>
                  <a:pt x="124231" y="145117"/>
                </a:lnTo>
                <a:lnTo>
                  <a:pt x="118607" y="151990"/>
                </a:lnTo>
                <a:lnTo>
                  <a:pt x="112952" y="158477"/>
                </a:lnTo>
                <a:lnTo>
                  <a:pt x="108230" y="165659"/>
                </a:lnTo>
                <a:lnTo>
                  <a:pt x="104129" y="173304"/>
                </a:lnTo>
                <a:lnTo>
                  <a:pt x="100443" y="181259"/>
                </a:lnTo>
                <a:lnTo>
                  <a:pt x="96081" y="188466"/>
                </a:lnTo>
                <a:lnTo>
                  <a:pt x="91267" y="195177"/>
                </a:lnTo>
                <a:lnTo>
                  <a:pt x="86153" y="201556"/>
                </a:lnTo>
                <a:lnTo>
                  <a:pt x="80839" y="207713"/>
                </a:lnTo>
                <a:lnTo>
                  <a:pt x="75391" y="213723"/>
                </a:lnTo>
                <a:lnTo>
                  <a:pt x="69854" y="219634"/>
                </a:lnTo>
                <a:lnTo>
                  <a:pt x="66163" y="225481"/>
                </a:lnTo>
                <a:lnTo>
                  <a:pt x="63702" y="231283"/>
                </a:lnTo>
                <a:lnTo>
                  <a:pt x="62062" y="237056"/>
                </a:lnTo>
                <a:lnTo>
                  <a:pt x="59063" y="242810"/>
                </a:lnTo>
                <a:lnTo>
                  <a:pt x="55159" y="248551"/>
                </a:lnTo>
                <a:lnTo>
                  <a:pt x="50651" y="254283"/>
                </a:lnTo>
                <a:lnTo>
                  <a:pt x="46693" y="259057"/>
                </a:lnTo>
                <a:lnTo>
                  <a:pt x="43102" y="263193"/>
                </a:lnTo>
                <a:lnTo>
                  <a:pt x="36573" y="271279"/>
                </a:lnTo>
                <a:lnTo>
                  <a:pt x="33498" y="276103"/>
                </a:lnTo>
                <a:lnTo>
                  <a:pt x="27541" y="285590"/>
                </a:lnTo>
                <a:lnTo>
                  <a:pt x="21719" y="292981"/>
                </a:lnTo>
                <a:lnTo>
                  <a:pt x="18496" y="299441"/>
                </a:lnTo>
                <a:lnTo>
                  <a:pt x="17637" y="302498"/>
                </a:lnTo>
                <a:lnTo>
                  <a:pt x="16111" y="304535"/>
                </a:lnTo>
                <a:lnTo>
                  <a:pt x="14142" y="305893"/>
                </a:lnTo>
                <a:lnTo>
                  <a:pt x="8688" y="308074"/>
                </a:lnTo>
                <a:lnTo>
                  <a:pt x="8240" y="309205"/>
                </a:lnTo>
                <a:lnTo>
                  <a:pt x="7743" y="313002"/>
                </a:lnTo>
                <a:lnTo>
                  <a:pt x="6658" y="314395"/>
                </a:lnTo>
                <a:lnTo>
                  <a:pt x="4982" y="315325"/>
                </a:lnTo>
                <a:lnTo>
                  <a:pt x="0" y="316816"/>
                </a:lnTo>
                <a:lnTo>
                  <a:pt x="543" y="316938"/>
                </a:lnTo>
                <a:lnTo>
                  <a:pt x="7345" y="31718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259"/>
          <p:cNvSpPr/>
          <p:nvPr/>
        </p:nvSpPr>
        <p:spPr>
          <a:xfrm>
            <a:off x="3320414" y="3557587"/>
            <a:ext cx="205741" cy="8574"/>
          </a:xfrm>
          <a:custGeom>
            <a:avLst/>
            <a:gdLst/>
            <a:ahLst/>
            <a:cxnLst/>
            <a:rect l="0" t="0" r="0" b="0"/>
            <a:pathLst>
              <a:path w="205741" h="8574">
                <a:moveTo>
                  <a:pt x="0" y="0"/>
                </a:moveTo>
                <a:lnTo>
                  <a:pt x="4551" y="0"/>
                </a:lnTo>
                <a:lnTo>
                  <a:pt x="5892" y="953"/>
                </a:lnTo>
                <a:lnTo>
                  <a:pt x="6786" y="2540"/>
                </a:lnTo>
                <a:lnTo>
                  <a:pt x="7381" y="4551"/>
                </a:lnTo>
                <a:lnTo>
                  <a:pt x="8731" y="5892"/>
                </a:lnTo>
                <a:lnTo>
                  <a:pt x="10583" y="6785"/>
                </a:lnTo>
                <a:lnTo>
                  <a:pt x="12771" y="7381"/>
                </a:lnTo>
                <a:lnTo>
                  <a:pt x="16134" y="7778"/>
                </a:lnTo>
                <a:lnTo>
                  <a:pt x="20281" y="8043"/>
                </a:lnTo>
                <a:lnTo>
                  <a:pt x="29017" y="8337"/>
                </a:lnTo>
                <a:lnTo>
                  <a:pt x="36074" y="8468"/>
                </a:lnTo>
                <a:lnTo>
                  <a:pt x="40242" y="7550"/>
                </a:lnTo>
                <a:lnTo>
                  <a:pt x="44926" y="5986"/>
                </a:lnTo>
                <a:lnTo>
                  <a:pt x="49953" y="3991"/>
                </a:lnTo>
                <a:lnTo>
                  <a:pt x="55210" y="2660"/>
                </a:lnTo>
                <a:lnTo>
                  <a:pt x="60619" y="1774"/>
                </a:lnTo>
                <a:lnTo>
                  <a:pt x="66130" y="1182"/>
                </a:lnTo>
                <a:lnTo>
                  <a:pt x="71709" y="788"/>
                </a:lnTo>
                <a:lnTo>
                  <a:pt x="77334" y="526"/>
                </a:lnTo>
                <a:lnTo>
                  <a:pt x="88663" y="234"/>
                </a:lnTo>
                <a:lnTo>
                  <a:pt x="151449" y="3"/>
                </a:lnTo>
                <a:lnTo>
                  <a:pt x="156211" y="955"/>
                </a:lnTo>
                <a:lnTo>
                  <a:pt x="160338" y="2541"/>
                </a:lnTo>
                <a:lnTo>
                  <a:pt x="164043" y="4552"/>
                </a:lnTo>
                <a:lnTo>
                  <a:pt x="168417" y="5892"/>
                </a:lnTo>
                <a:lnTo>
                  <a:pt x="173238" y="6786"/>
                </a:lnTo>
                <a:lnTo>
                  <a:pt x="178358" y="7381"/>
                </a:lnTo>
                <a:lnTo>
                  <a:pt x="182723" y="7778"/>
                </a:lnTo>
                <a:lnTo>
                  <a:pt x="186585" y="8043"/>
                </a:lnTo>
                <a:lnTo>
                  <a:pt x="190113" y="8220"/>
                </a:lnTo>
                <a:lnTo>
                  <a:pt x="196572" y="8416"/>
                </a:lnTo>
                <a:lnTo>
                  <a:pt x="205740" y="857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260"/>
          <p:cNvSpPr/>
          <p:nvPr/>
        </p:nvSpPr>
        <p:spPr>
          <a:xfrm>
            <a:off x="3671887" y="3387363"/>
            <a:ext cx="204365" cy="341675"/>
          </a:xfrm>
          <a:custGeom>
            <a:avLst/>
            <a:gdLst/>
            <a:ahLst/>
            <a:cxnLst/>
            <a:rect l="0" t="0" r="0" b="0"/>
            <a:pathLst>
              <a:path w="204365" h="341675">
                <a:moveTo>
                  <a:pt x="0" y="33064"/>
                </a:moveTo>
                <a:lnTo>
                  <a:pt x="0" y="20294"/>
                </a:lnTo>
                <a:lnTo>
                  <a:pt x="1905" y="18836"/>
                </a:lnTo>
                <a:lnTo>
                  <a:pt x="5080" y="17864"/>
                </a:lnTo>
                <a:lnTo>
                  <a:pt x="9102" y="17216"/>
                </a:lnTo>
                <a:lnTo>
                  <a:pt x="12735" y="15831"/>
                </a:lnTo>
                <a:lnTo>
                  <a:pt x="16110" y="13955"/>
                </a:lnTo>
                <a:lnTo>
                  <a:pt x="19313" y="11752"/>
                </a:lnTo>
                <a:lnTo>
                  <a:pt x="23352" y="10284"/>
                </a:lnTo>
                <a:lnTo>
                  <a:pt x="27951" y="9305"/>
                </a:lnTo>
                <a:lnTo>
                  <a:pt x="32921" y="8652"/>
                </a:lnTo>
                <a:lnTo>
                  <a:pt x="37188" y="8217"/>
                </a:lnTo>
                <a:lnTo>
                  <a:pt x="40984" y="7927"/>
                </a:lnTo>
                <a:lnTo>
                  <a:pt x="44468" y="7734"/>
                </a:lnTo>
                <a:lnTo>
                  <a:pt x="48695" y="6652"/>
                </a:lnTo>
                <a:lnTo>
                  <a:pt x="53418" y="4978"/>
                </a:lnTo>
                <a:lnTo>
                  <a:pt x="58472" y="2911"/>
                </a:lnTo>
                <a:lnTo>
                  <a:pt x="63746" y="1532"/>
                </a:lnTo>
                <a:lnTo>
                  <a:pt x="69167" y="612"/>
                </a:lnTo>
                <a:lnTo>
                  <a:pt x="74687" y="0"/>
                </a:lnTo>
                <a:lnTo>
                  <a:pt x="79318" y="544"/>
                </a:lnTo>
                <a:lnTo>
                  <a:pt x="83360" y="1859"/>
                </a:lnTo>
                <a:lnTo>
                  <a:pt x="87005" y="3688"/>
                </a:lnTo>
                <a:lnTo>
                  <a:pt x="91341" y="4908"/>
                </a:lnTo>
                <a:lnTo>
                  <a:pt x="96137" y="5720"/>
                </a:lnTo>
                <a:lnTo>
                  <a:pt x="101238" y="6263"/>
                </a:lnTo>
                <a:lnTo>
                  <a:pt x="105592" y="7577"/>
                </a:lnTo>
                <a:lnTo>
                  <a:pt x="109448" y="9405"/>
                </a:lnTo>
                <a:lnTo>
                  <a:pt x="112970" y="11576"/>
                </a:lnTo>
                <a:lnTo>
                  <a:pt x="116271" y="13024"/>
                </a:lnTo>
                <a:lnTo>
                  <a:pt x="122478" y="14632"/>
                </a:lnTo>
                <a:lnTo>
                  <a:pt x="124514" y="16966"/>
                </a:lnTo>
                <a:lnTo>
                  <a:pt x="125873" y="20427"/>
                </a:lnTo>
                <a:lnTo>
                  <a:pt x="126778" y="24639"/>
                </a:lnTo>
                <a:lnTo>
                  <a:pt x="126428" y="28400"/>
                </a:lnTo>
                <a:lnTo>
                  <a:pt x="125243" y="31860"/>
                </a:lnTo>
                <a:lnTo>
                  <a:pt x="122339" y="38244"/>
                </a:lnTo>
                <a:lnTo>
                  <a:pt x="119751" y="48145"/>
                </a:lnTo>
                <a:lnTo>
                  <a:pt x="115770" y="57547"/>
                </a:lnTo>
                <a:lnTo>
                  <a:pt x="110826" y="68075"/>
                </a:lnTo>
                <a:lnTo>
                  <a:pt x="108174" y="73550"/>
                </a:lnTo>
                <a:lnTo>
                  <a:pt x="104501" y="79105"/>
                </a:lnTo>
                <a:lnTo>
                  <a:pt x="100147" y="84713"/>
                </a:lnTo>
                <a:lnTo>
                  <a:pt x="95340" y="90356"/>
                </a:lnTo>
                <a:lnTo>
                  <a:pt x="90230" y="96024"/>
                </a:lnTo>
                <a:lnTo>
                  <a:pt x="79472" y="107401"/>
                </a:lnTo>
                <a:lnTo>
                  <a:pt x="62706" y="124517"/>
                </a:lnTo>
                <a:lnTo>
                  <a:pt x="57044" y="129275"/>
                </a:lnTo>
                <a:lnTo>
                  <a:pt x="51364" y="133400"/>
                </a:lnTo>
                <a:lnTo>
                  <a:pt x="45673" y="137102"/>
                </a:lnTo>
                <a:lnTo>
                  <a:pt x="40926" y="140523"/>
                </a:lnTo>
                <a:lnTo>
                  <a:pt x="36809" y="143756"/>
                </a:lnTo>
                <a:lnTo>
                  <a:pt x="33112" y="146863"/>
                </a:lnTo>
                <a:lnTo>
                  <a:pt x="29694" y="148935"/>
                </a:lnTo>
                <a:lnTo>
                  <a:pt x="23358" y="151238"/>
                </a:lnTo>
                <a:lnTo>
                  <a:pt x="17366" y="152261"/>
                </a:lnTo>
                <a:lnTo>
                  <a:pt x="9087" y="153031"/>
                </a:lnTo>
                <a:lnTo>
                  <a:pt x="15425" y="153073"/>
                </a:lnTo>
                <a:lnTo>
                  <a:pt x="21356" y="153078"/>
                </a:lnTo>
                <a:lnTo>
                  <a:pt x="23763" y="152126"/>
                </a:lnTo>
                <a:lnTo>
                  <a:pt x="28976" y="148528"/>
                </a:lnTo>
                <a:lnTo>
                  <a:pt x="32652" y="147187"/>
                </a:lnTo>
                <a:lnTo>
                  <a:pt x="37008" y="146294"/>
                </a:lnTo>
                <a:lnTo>
                  <a:pt x="41817" y="145698"/>
                </a:lnTo>
                <a:lnTo>
                  <a:pt x="46929" y="144348"/>
                </a:lnTo>
                <a:lnTo>
                  <a:pt x="52241" y="142496"/>
                </a:lnTo>
                <a:lnTo>
                  <a:pt x="57687" y="140309"/>
                </a:lnTo>
                <a:lnTo>
                  <a:pt x="63223" y="138850"/>
                </a:lnTo>
                <a:lnTo>
                  <a:pt x="68819" y="137878"/>
                </a:lnTo>
                <a:lnTo>
                  <a:pt x="74454" y="137230"/>
                </a:lnTo>
                <a:lnTo>
                  <a:pt x="80116" y="136798"/>
                </a:lnTo>
                <a:lnTo>
                  <a:pt x="85796" y="136510"/>
                </a:lnTo>
                <a:lnTo>
                  <a:pt x="91487" y="136318"/>
                </a:lnTo>
                <a:lnTo>
                  <a:pt x="98139" y="137143"/>
                </a:lnTo>
                <a:lnTo>
                  <a:pt x="105431" y="138645"/>
                </a:lnTo>
                <a:lnTo>
                  <a:pt x="113150" y="140599"/>
                </a:lnTo>
                <a:lnTo>
                  <a:pt x="120201" y="141901"/>
                </a:lnTo>
                <a:lnTo>
                  <a:pt x="126806" y="142770"/>
                </a:lnTo>
                <a:lnTo>
                  <a:pt x="133115" y="143349"/>
                </a:lnTo>
                <a:lnTo>
                  <a:pt x="139226" y="144687"/>
                </a:lnTo>
                <a:lnTo>
                  <a:pt x="145205" y="146532"/>
                </a:lnTo>
                <a:lnTo>
                  <a:pt x="151095" y="148714"/>
                </a:lnTo>
                <a:lnTo>
                  <a:pt x="155976" y="151122"/>
                </a:lnTo>
                <a:lnTo>
                  <a:pt x="160181" y="153679"/>
                </a:lnTo>
                <a:lnTo>
                  <a:pt x="163938" y="156336"/>
                </a:lnTo>
                <a:lnTo>
                  <a:pt x="168347" y="159061"/>
                </a:lnTo>
                <a:lnTo>
                  <a:pt x="173191" y="161830"/>
                </a:lnTo>
                <a:lnTo>
                  <a:pt x="178326" y="164628"/>
                </a:lnTo>
                <a:lnTo>
                  <a:pt x="182701" y="167446"/>
                </a:lnTo>
                <a:lnTo>
                  <a:pt x="186571" y="170277"/>
                </a:lnTo>
                <a:lnTo>
                  <a:pt x="190103" y="173117"/>
                </a:lnTo>
                <a:lnTo>
                  <a:pt x="192458" y="176915"/>
                </a:lnTo>
                <a:lnTo>
                  <a:pt x="195074" y="186215"/>
                </a:lnTo>
                <a:lnTo>
                  <a:pt x="198777" y="194159"/>
                </a:lnTo>
                <a:lnTo>
                  <a:pt x="201098" y="197611"/>
                </a:lnTo>
                <a:lnTo>
                  <a:pt x="203677" y="206526"/>
                </a:lnTo>
                <a:lnTo>
                  <a:pt x="204364" y="211570"/>
                </a:lnTo>
                <a:lnTo>
                  <a:pt x="203871" y="216838"/>
                </a:lnTo>
                <a:lnTo>
                  <a:pt x="202588" y="222255"/>
                </a:lnTo>
                <a:lnTo>
                  <a:pt x="200782" y="227771"/>
                </a:lnTo>
                <a:lnTo>
                  <a:pt x="198624" y="233354"/>
                </a:lnTo>
                <a:lnTo>
                  <a:pt x="196234" y="238981"/>
                </a:lnTo>
                <a:lnTo>
                  <a:pt x="193687" y="244637"/>
                </a:lnTo>
                <a:lnTo>
                  <a:pt x="190085" y="249360"/>
                </a:lnTo>
                <a:lnTo>
                  <a:pt x="185779" y="253462"/>
                </a:lnTo>
                <a:lnTo>
                  <a:pt x="181003" y="257148"/>
                </a:lnTo>
                <a:lnTo>
                  <a:pt x="176866" y="261511"/>
                </a:lnTo>
                <a:lnTo>
                  <a:pt x="173156" y="266325"/>
                </a:lnTo>
                <a:lnTo>
                  <a:pt x="169730" y="271439"/>
                </a:lnTo>
                <a:lnTo>
                  <a:pt x="165541" y="276753"/>
                </a:lnTo>
                <a:lnTo>
                  <a:pt x="160843" y="282201"/>
                </a:lnTo>
                <a:lnTo>
                  <a:pt x="151496" y="292381"/>
                </a:lnTo>
                <a:lnTo>
                  <a:pt x="144166" y="300081"/>
                </a:lnTo>
                <a:lnTo>
                  <a:pt x="139926" y="303468"/>
                </a:lnTo>
                <a:lnTo>
                  <a:pt x="135194" y="306678"/>
                </a:lnTo>
                <a:lnTo>
                  <a:pt x="130135" y="309771"/>
                </a:lnTo>
                <a:lnTo>
                  <a:pt x="124856" y="312785"/>
                </a:lnTo>
                <a:lnTo>
                  <a:pt x="113912" y="318675"/>
                </a:lnTo>
                <a:lnTo>
                  <a:pt x="97040" y="327345"/>
                </a:lnTo>
                <a:lnTo>
                  <a:pt x="92316" y="330217"/>
                </a:lnTo>
                <a:lnTo>
                  <a:pt x="88214" y="333083"/>
                </a:lnTo>
                <a:lnTo>
                  <a:pt x="84527" y="335947"/>
                </a:lnTo>
                <a:lnTo>
                  <a:pt x="80164" y="337856"/>
                </a:lnTo>
                <a:lnTo>
                  <a:pt x="75350" y="339128"/>
                </a:lnTo>
                <a:lnTo>
                  <a:pt x="70236" y="339977"/>
                </a:lnTo>
                <a:lnTo>
                  <a:pt x="65874" y="340543"/>
                </a:lnTo>
                <a:lnTo>
                  <a:pt x="62014" y="340920"/>
                </a:lnTo>
                <a:lnTo>
                  <a:pt x="58488" y="341171"/>
                </a:lnTo>
                <a:lnTo>
                  <a:pt x="55184" y="341339"/>
                </a:lnTo>
                <a:lnTo>
                  <a:pt x="48974" y="341525"/>
                </a:lnTo>
                <a:lnTo>
                  <a:pt x="34290" y="34167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261"/>
          <p:cNvSpPr/>
          <p:nvPr/>
        </p:nvSpPr>
        <p:spPr>
          <a:xfrm>
            <a:off x="3843337" y="3300765"/>
            <a:ext cx="222759" cy="479708"/>
          </a:xfrm>
          <a:custGeom>
            <a:avLst/>
            <a:gdLst/>
            <a:ahLst/>
            <a:cxnLst/>
            <a:rect l="0" t="0" r="0" b="0"/>
            <a:pathLst>
              <a:path w="222759" h="479708">
                <a:moveTo>
                  <a:pt x="0" y="8220"/>
                </a:moveTo>
                <a:lnTo>
                  <a:pt x="0" y="3669"/>
                </a:lnTo>
                <a:lnTo>
                  <a:pt x="953" y="2328"/>
                </a:lnTo>
                <a:lnTo>
                  <a:pt x="2540" y="1434"/>
                </a:lnTo>
                <a:lnTo>
                  <a:pt x="6844" y="442"/>
                </a:lnTo>
                <a:lnTo>
                  <a:pt x="11931" y="0"/>
                </a:lnTo>
                <a:lnTo>
                  <a:pt x="14622" y="835"/>
                </a:lnTo>
                <a:lnTo>
                  <a:pt x="20151" y="4303"/>
                </a:lnTo>
                <a:lnTo>
                  <a:pt x="23911" y="5608"/>
                </a:lnTo>
                <a:lnTo>
                  <a:pt x="28323" y="6479"/>
                </a:lnTo>
                <a:lnTo>
                  <a:pt x="33170" y="7059"/>
                </a:lnTo>
                <a:lnTo>
                  <a:pt x="38306" y="8398"/>
                </a:lnTo>
                <a:lnTo>
                  <a:pt x="43635" y="10244"/>
                </a:lnTo>
                <a:lnTo>
                  <a:pt x="49092" y="12426"/>
                </a:lnTo>
                <a:lnTo>
                  <a:pt x="54635" y="14834"/>
                </a:lnTo>
                <a:lnTo>
                  <a:pt x="65875" y="20049"/>
                </a:lnTo>
                <a:lnTo>
                  <a:pt x="82913" y="28341"/>
                </a:lnTo>
                <a:lnTo>
                  <a:pt x="88613" y="30206"/>
                </a:lnTo>
                <a:lnTo>
                  <a:pt x="94318" y="31450"/>
                </a:lnTo>
                <a:lnTo>
                  <a:pt x="100026" y="32279"/>
                </a:lnTo>
                <a:lnTo>
                  <a:pt x="105736" y="34737"/>
                </a:lnTo>
                <a:lnTo>
                  <a:pt x="111448" y="38280"/>
                </a:lnTo>
                <a:lnTo>
                  <a:pt x="117161" y="42547"/>
                </a:lnTo>
                <a:lnTo>
                  <a:pt x="122875" y="46345"/>
                </a:lnTo>
                <a:lnTo>
                  <a:pt x="128589" y="49829"/>
                </a:lnTo>
                <a:lnTo>
                  <a:pt x="134304" y="53104"/>
                </a:lnTo>
                <a:lnTo>
                  <a:pt x="145733" y="59283"/>
                </a:lnTo>
                <a:lnTo>
                  <a:pt x="151448" y="62264"/>
                </a:lnTo>
                <a:lnTo>
                  <a:pt x="157163" y="66157"/>
                </a:lnTo>
                <a:lnTo>
                  <a:pt x="162878" y="70657"/>
                </a:lnTo>
                <a:lnTo>
                  <a:pt x="168593" y="75562"/>
                </a:lnTo>
                <a:lnTo>
                  <a:pt x="173355" y="80737"/>
                </a:lnTo>
                <a:lnTo>
                  <a:pt x="177483" y="86092"/>
                </a:lnTo>
                <a:lnTo>
                  <a:pt x="181187" y="91567"/>
                </a:lnTo>
                <a:lnTo>
                  <a:pt x="187842" y="105270"/>
                </a:lnTo>
                <a:lnTo>
                  <a:pt x="190951" y="112925"/>
                </a:lnTo>
                <a:lnTo>
                  <a:pt x="194928" y="119933"/>
                </a:lnTo>
                <a:lnTo>
                  <a:pt x="199485" y="126511"/>
                </a:lnTo>
                <a:lnTo>
                  <a:pt x="204427" y="132800"/>
                </a:lnTo>
                <a:lnTo>
                  <a:pt x="209919" y="144869"/>
                </a:lnTo>
                <a:lnTo>
                  <a:pt x="213313" y="157535"/>
                </a:lnTo>
                <a:lnTo>
                  <a:pt x="217996" y="172690"/>
                </a:lnTo>
                <a:lnTo>
                  <a:pt x="219625" y="180731"/>
                </a:lnTo>
                <a:lnTo>
                  <a:pt x="220712" y="188950"/>
                </a:lnTo>
                <a:lnTo>
                  <a:pt x="221436" y="197286"/>
                </a:lnTo>
                <a:lnTo>
                  <a:pt x="221919" y="205702"/>
                </a:lnTo>
                <a:lnTo>
                  <a:pt x="222456" y="222672"/>
                </a:lnTo>
                <a:lnTo>
                  <a:pt x="222758" y="248291"/>
                </a:lnTo>
                <a:lnTo>
                  <a:pt x="220289" y="262873"/>
                </a:lnTo>
                <a:lnTo>
                  <a:pt x="216969" y="276656"/>
                </a:lnTo>
                <a:lnTo>
                  <a:pt x="216083" y="284332"/>
                </a:lnTo>
                <a:lnTo>
                  <a:pt x="215493" y="292307"/>
                </a:lnTo>
                <a:lnTo>
                  <a:pt x="212297" y="306248"/>
                </a:lnTo>
                <a:lnTo>
                  <a:pt x="202485" y="335271"/>
                </a:lnTo>
                <a:lnTo>
                  <a:pt x="196991" y="349156"/>
                </a:lnTo>
                <a:lnTo>
                  <a:pt x="191374" y="361677"/>
                </a:lnTo>
                <a:lnTo>
                  <a:pt x="182857" y="379436"/>
                </a:lnTo>
                <a:lnTo>
                  <a:pt x="177155" y="391010"/>
                </a:lnTo>
                <a:lnTo>
                  <a:pt x="171445" y="399964"/>
                </a:lnTo>
                <a:lnTo>
                  <a:pt x="168589" y="403685"/>
                </a:lnTo>
                <a:lnTo>
                  <a:pt x="166686" y="408071"/>
                </a:lnTo>
                <a:lnTo>
                  <a:pt x="164569" y="418024"/>
                </a:lnTo>
                <a:lnTo>
                  <a:pt x="162101" y="422393"/>
                </a:lnTo>
                <a:lnTo>
                  <a:pt x="158550" y="426257"/>
                </a:lnTo>
                <a:lnTo>
                  <a:pt x="154277" y="429787"/>
                </a:lnTo>
                <a:lnTo>
                  <a:pt x="150476" y="433092"/>
                </a:lnTo>
                <a:lnTo>
                  <a:pt x="143713" y="439304"/>
                </a:lnTo>
                <a:lnTo>
                  <a:pt x="134551" y="448157"/>
                </a:lnTo>
                <a:lnTo>
                  <a:pt x="113142" y="469438"/>
                </a:lnTo>
                <a:lnTo>
                  <a:pt x="111623" y="470004"/>
                </a:lnTo>
                <a:lnTo>
                  <a:pt x="107395" y="470632"/>
                </a:lnTo>
                <a:lnTo>
                  <a:pt x="105887" y="471752"/>
                </a:lnTo>
                <a:lnTo>
                  <a:pt x="104881" y="473451"/>
                </a:lnTo>
                <a:lnTo>
                  <a:pt x="103268" y="478472"/>
                </a:lnTo>
                <a:lnTo>
                  <a:pt x="102183" y="478883"/>
                </a:lnTo>
                <a:lnTo>
                  <a:pt x="95524" y="479598"/>
                </a:lnTo>
                <a:lnTo>
                  <a:pt x="94297" y="47970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262"/>
          <p:cNvSpPr/>
          <p:nvPr/>
        </p:nvSpPr>
        <p:spPr>
          <a:xfrm>
            <a:off x="4529137" y="3480466"/>
            <a:ext cx="291466" cy="25678"/>
          </a:xfrm>
          <a:custGeom>
            <a:avLst/>
            <a:gdLst/>
            <a:ahLst/>
            <a:cxnLst/>
            <a:rect l="0" t="0" r="0" b="0"/>
            <a:pathLst>
              <a:path w="291466" h="25678">
                <a:moveTo>
                  <a:pt x="0" y="17113"/>
                </a:moveTo>
                <a:lnTo>
                  <a:pt x="0" y="25582"/>
                </a:lnTo>
                <a:lnTo>
                  <a:pt x="7796" y="25665"/>
                </a:lnTo>
                <a:lnTo>
                  <a:pt x="16483" y="25677"/>
                </a:lnTo>
                <a:lnTo>
                  <a:pt x="21466" y="24728"/>
                </a:lnTo>
                <a:lnTo>
                  <a:pt x="26693" y="23142"/>
                </a:lnTo>
                <a:lnTo>
                  <a:pt x="32083" y="21133"/>
                </a:lnTo>
                <a:lnTo>
                  <a:pt x="37581" y="19793"/>
                </a:lnTo>
                <a:lnTo>
                  <a:pt x="43152" y="18900"/>
                </a:lnTo>
                <a:lnTo>
                  <a:pt x="48770" y="18304"/>
                </a:lnTo>
                <a:lnTo>
                  <a:pt x="54421" y="16955"/>
                </a:lnTo>
                <a:lnTo>
                  <a:pt x="60093" y="15103"/>
                </a:lnTo>
                <a:lnTo>
                  <a:pt x="65780" y="12916"/>
                </a:lnTo>
                <a:lnTo>
                  <a:pt x="72428" y="11458"/>
                </a:lnTo>
                <a:lnTo>
                  <a:pt x="79718" y="10486"/>
                </a:lnTo>
                <a:lnTo>
                  <a:pt x="87435" y="9838"/>
                </a:lnTo>
                <a:lnTo>
                  <a:pt x="95438" y="9405"/>
                </a:lnTo>
                <a:lnTo>
                  <a:pt x="111949" y="8925"/>
                </a:lnTo>
                <a:lnTo>
                  <a:pt x="132759" y="8655"/>
                </a:lnTo>
                <a:lnTo>
                  <a:pt x="139941" y="7664"/>
                </a:lnTo>
                <a:lnTo>
                  <a:pt x="147587" y="6052"/>
                </a:lnTo>
                <a:lnTo>
                  <a:pt x="155541" y="4024"/>
                </a:lnTo>
                <a:lnTo>
                  <a:pt x="162749" y="2672"/>
                </a:lnTo>
                <a:lnTo>
                  <a:pt x="169460" y="1771"/>
                </a:lnTo>
                <a:lnTo>
                  <a:pt x="175838" y="1170"/>
                </a:lnTo>
                <a:lnTo>
                  <a:pt x="182948" y="769"/>
                </a:lnTo>
                <a:lnTo>
                  <a:pt x="198468" y="325"/>
                </a:lnTo>
                <a:lnTo>
                  <a:pt x="218979" y="39"/>
                </a:lnTo>
                <a:lnTo>
                  <a:pt x="229404" y="0"/>
                </a:lnTo>
                <a:lnTo>
                  <a:pt x="234851" y="942"/>
                </a:lnTo>
                <a:lnTo>
                  <a:pt x="240387" y="2522"/>
                </a:lnTo>
                <a:lnTo>
                  <a:pt x="245983" y="4529"/>
                </a:lnTo>
                <a:lnTo>
                  <a:pt x="250666" y="5866"/>
                </a:lnTo>
                <a:lnTo>
                  <a:pt x="254741" y="6758"/>
                </a:lnTo>
                <a:lnTo>
                  <a:pt x="258410" y="7352"/>
                </a:lnTo>
                <a:lnTo>
                  <a:pt x="262760" y="7748"/>
                </a:lnTo>
                <a:lnTo>
                  <a:pt x="267566" y="8013"/>
                </a:lnTo>
                <a:lnTo>
                  <a:pt x="279865" y="8437"/>
                </a:lnTo>
                <a:lnTo>
                  <a:pt x="291465" y="854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263"/>
          <p:cNvSpPr/>
          <p:nvPr/>
        </p:nvSpPr>
        <p:spPr>
          <a:xfrm>
            <a:off x="4897754" y="3360421"/>
            <a:ext cx="272593" cy="255948"/>
          </a:xfrm>
          <a:custGeom>
            <a:avLst/>
            <a:gdLst/>
            <a:ahLst/>
            <a:cxnLst/>
            <a:rect l="0" t="0" r="0" b="0"/>
            <a:pathLst>
              <a:path w="272593" h="255948">
                <a:moveTo>
                  <a:pt x="0" y="34289"/>
                </a:moveTo>
                <a:lnTo>
                  <a:pt x="0" y="29738"/>
                </a:lnTo>
                <a:lnTo>
                  <a:pt x="953" y="28397"/>
                </a:lnTo>
                <a:lnTo>
                  <a:pt x="2541" y="27503"/>
                </a:lnTo>
                <a:lnTo>
                  <a:pt x="4551" y="26908"/>
                </a:lnTo>
                <a:lnTo>
                  <a:pt x="5892" y="25558"/>
                </a:lnTo>
                <a:lnTo>
                  <a:pt x="6786" y="23706"/>
                </a:lnTo>
                <a:lnTo>
                  <a:pt x="7382" y="21518"/>
                </a:lnTo>
                <a:lnTo>
                  <a:pt x="8731" y="20060"/>
                </a:lnTo>
                <a:lnTo>
                  <a:pt x="10584" y="19088"/>
                </a:lnTo>
                <a:lnTo>
                  <a:pt x="12771" y="18440"/>
                </a:lnTo>
                <a:lnTo>
                  <a:pt x="17742" y="15180"/>
                </a:lnTo>
                <a:lnTo>
                  <a:pt x="20400" y="12977"/>
                </a:lnTo>
                <a:lnTo>
                  <a:pt x="24078" y="11508"/>
                </a:lnTo>
                <a:lnTo>
                  <a:pt x="28435" y="10529"/>
                </a:lnTo>
                <a:lnTo>
                  <a:pt x="33244" y="9877"/>
                </a:lnTo>
                <a:lnTo>
                  <a:pt x="38355" y="8489"/>
                </a:lnTo>
                <a:lnTo>
                  <a:pt x="43668" y="6611"/>
                </a:lnTo>
                <a:lnTo>
                  <a:pt x="49115" y="4407"/>
                </a:lnTo>
                <a:lnTo>
                  <a:pt x="54651" y="2938"/>
                </a:lnTo>
                <a:lnTo>
                  <a:pt x="60247" y="1958"/>
                </a:lnTo>
                <a:lnTo>
                  <a:pt x="65882" y="1305"/>
                </a:lnTo>
                <a:lnTo>
                  <a:pt x="71544" y="869"/>
                </a:lnTo>
                <a:lnTo>
                  <a:pt x="77224" y="579"/>
                </a:lnTo>
                <a:lnTo>
                  <a:pt x="91779" y="171"/>
                </a:lnTo>
                <a:lnTo>
                  <a:pt x="120989" y="21"/>
                </a:lnTo>
                <a:lnTo>
                  <a:pt x="161139" y="0"/>
                </a:lnTo>
                <a:lnTo>
                  <a:pt x="165529" y="952"/>
                </a:lnTo>
                <a:lnTo>
                  <a:pt x="176257" y="5890"/>
                </a:lnTo>
                <a:lnTo>
                  <a:pt x="182477" y="7380"/>
                </a:lnTo>
                <a:lnTo>
                  <a:pt x="184516" y="8729"/>
                </a:lnTo>
                <a:lnTo>
                  <a:pt x="185876" y="10582"/>
                </a:lnTo>
                <a:lnTo>
                  <a:pt x="187387" y="15180"/>
                </a:lnTo>
                <a:lnTo>
                  <a:pt x="188238" y="23124"/>
                </a:lnTo>
                <a:lnTo>
                  <a:pt x="188437" y="28691"/>
                </a:lnTo>
                <a:lnTo>
                  <a:pt x="186585" y="31509"/>
                </a:lnTo>
                <a:lnTo>
                  <a:pt x="179446" y="37181"/>
                </a:lnTo>
                <a:lnTo>
                  <a:pt x="175829" y="40979"/>
                </a:lnTo>
                <a:lnTo>
                  <a:pt x="172464" y="45416"/>
                </a:lnTo>
                <a:lnTo>
                  <a:pt x="169269" y="50280"/>
                </a:lnTo>
                <a:lnTo>
                  <a:pt x="165719" y="58223"/>
                </a:lnTo>
                <a:lnTo>
                  <a:pt x="164771" y="61675"/>
                </a:lnTo>
                <a:lnTo>
                  <a:pt x="162235" y="65881"/>
                </a:lnTo>
                <a:lnTo>
                  <a:pt x="158640" y="70590"/>
                </a:lnTo>
                <a:lnTo>
                  <a:pt x="154338" y="75635"/>
                </a:lnTo>
                <a:lnTo>
                  <a:pt x="149565" y="79950"/>
                </a:lnTo>
                <a:lnTo>
                  <a:pt x="144477" y="83780"/>
                </a:lnTo>
                <a:lnTo>
                  <a:pt x="139181" y="87285"/>
                </a:lnTo>
                <a:lnTo>
                  <a:pt x="134698" y="91527"/>
                </a:lnTo>
                <a:lnTo>
                  <a:pt x="130756" y="96260"/>
                </a:lnTo>
                <a:lnTo>
                  <a:pt x="127176" y="101320"/>
                </a:lnTo>
                <a:lnTo>
                  <a:pt x="122884" y="105647"/>
                </a:lnTo>
                <a:lnTo>
                  <a:pt x="118118" y="109483"/>
                </a:lnTo>
                <a:lnTo>
                  <a:pt x="113036" y="112993"/>
                </a:lnTo>
                <a:lnTo>
                  <a:pt x="104848" y="119434"/>
                </a:lnTo>
                <a:lnTo>
                  <a:pt x="101332" y="122484"/>
                </a:lnTo>
                <a:lnTo>
                  <a:pt x="94884" y="125874"/>
                </a:lnTo>
                <a:lnTo>
                  <a:pt x="87535" y="128050"/>
                </a:lnTo>
                <a:lnTo>
                  <a:pt x="86932" y="129181"/>
                </a:lnTo>
                <a:lnTo>
                  <a:pt x="86262" y="132978"/>
                </a:lnTo>
                <a:lnTo>
                  <a:pt x="86083" y="133419"/>
                </a:lnTo>
                <a:lnTo>
                  <a:pt x="85773" y="129411"/>
                </a:lnTo>
                <a:lnTo>
                  <a:pt x="86709" y="129136"/>
                </a:lnTo>
                <a:lnTo>
                  <a:pt x="90290" y="128830"/>
                </a:lnTo>
                <a:lnTo>
                  <a:pt x="92578" y="127797"/>
                </a:lnTo>
                <a:lnTo>
                  <a:pt x="97662" y="124108"/>
                </a:lnTo>
                <a:lnTo>
                  <a:pt x="101303" y="122743"/>
                </a:lnTo>
                <a:lnTo>
                  <a:pt x="105636" y="121833"/>
                </a:lnTo>
                <a:lnTo>
                  <a:pt x="110429" y="121227"/>
                </a:lnTo>
                <a:lnTo>
                  <a:pt x="116482" y="120822"/>
                </a:lnTo>
                <a:lnTo>
                  <a:pt x="123375" y="120553"/>
                </a:lnTo>
                <a:lnTo>
                  <a:pt x="130827" y="120373"/>
                </a:lnTo>
                <a:lnTo>
                  <a:pt x="137701" y="119301"/>
                </a:lnTo>
                <a:lnTo>
                  <a:pt x="144189" y="117633"/>
                </a:lnTo>
                <a:lnTo>
                  <a:pt x="150418" y="115569"/>
                </a:lnTo>
                <a:lnTo>
                  <a:pt x="157429" y="114193"/>
                </a:lnTo>
                <a:lnTo>
                  <a:pt x="164961" y="113276"/>
                </a:lnTo>
                <a:lnTo>
                  <a:pt x="172839" y="112664"/>
                </a:lnTo>
                <a:lnTo>
                  <a:pt x="179996" y="112256"/>
                </a:lnTo>
                <a:lnTo>
                  <a:pt x="193028" y="111804"/>
                </a:lnTo>
                <a:lnTo>
                  <a:pt x="199171" y="112636"/>
                </a:lnTo>
                <a:lnTo>
                  <a:pt x="205171" y="114142"/>
                </a:lnTo>
                <a:lnTo>
                  <a:pt x="211076" y="116099"/>
                </a:lnTo>
                <a:lnTo>
                  <a:pt x="215965" y="117404"/>
                </a:lnTo>
                <a:lnTo>
                  <a:pt x="223937" y="118854"/>
                </a:lnTo>
                <a:lnTo>
                  <a:pt x="228349" y="120193"/>
                </a:lnTo>
                <a:lnTo>
                  <a:pt x="233195" y="122038"/>
                </a:lnTo>
                <a:lnTo>
                  <a:pt x="238332" y="124221"/>
                </a:lnTo>
                <a:lnTo>
                  <a:pt x="246578" y="129186"/>
                </a:lnTo>
                <a:lnTo>
                  <a:pt x="253418" y="134568"/>
                </a:lnTo>
                <a:lnTo>
                  <a:pt x="259633" y="140135"/>
                </a:lnTo>
                <a:lnTo>
                  <a:pt x="265570" y="145784"/>
                </a:lnTo>
                <a:lnTo>
                  <a:pt x="268487" y="148624"/>
                </a:lnTo>
                <a:lnTo>
                  <a:pt x="270431" y="151470"/>
                </a:lnTo>
                <a:lnTo>
                  <a:pt x="272592" y="157172"/>
                </a:lnTo>
                <a:lnTo>
                  <a:pt x="272216" y="160978"/>
                </a:lnTo>
                <a:lnTo>
                  <a:pt x="271013" y="165421"/>
                </a:lnTo>
                <a:lnTo>
                  <a:pt x="269258" y="170287"/>
                </a:lnTo>
                <a:lnTo>
                  <a:pt x="267308" y="178235"/>
                </a:lnTo>
                <a:lnTo>
                  <a:pt x="266788" y="181688"/>
                </a:lnTo>
                <a:lnTo>
                  <a:pt x="265489" y="184942"/>
                </a:lnTo>
                <a:lnTo>
                  <a:pt x="261506" y="191099"/>
                </a:lnTo>
                <a:lnTo>
                  <a:pt x="256560" y="197009"/>
                </a:lnTo>
                <a:lnTo>
                  <a:pt x="253908" y="199919"/>
                </a:lnTo>
                <a:lnTo>
                  <a:pt x="245881" y="205692"/>
                </a:lnTo>
                <a:lnTo>
                  <a:pt x="241073" y="208565"/>
                </a:lnTo>
                <a:lnTo>
                  <a:pt x="235963" y="211433"/>
                </a:lnTo>
                <a:lnTo>
                  <a:pt x="225205" y="217159"/>
                </a:lnTo>
                <a:lnTo>
                  <a:pt x="220622" y="220020"/>
                </a:lnTo>
                <a:lnTo>
                  <a:pt x="212990" y="225739"/>
                </a:lnTo>
                <a:lnTo>
                  <a:pt x="208668" y="228597"/>
                </a:lnTo>
                <a:lnTo>
                  <a:pt x="203883" y="231455"/>
                </a:lnTo>
                <a:lnTo>
                  <a:pt x="198787" y="234313"/>
                </a:lnTo>
                <a:lnTo>
                  <a:pt x="190585" y="237488"/>
                </a:lnTo>
                <a:lnTo>
                  <a:pt x="182812" y="239852"/>
                </a:lnTo>
                <a:lnTo>
                  <a:pt x="178072" y="241816"/>
                </a:lnTo>
                <a:lnTo>
                  <a:pt x="173008" y="244077"/>
                </a:lnTo>
                <a:lnTo>
                  <a:pt x="164840" y="246591"/>
                </a:lnTo>
                <a:lnTo>
                  <a:pt x="157083" y="247707"/>
                </a:lnTo>
                <a:lnTo>
                  <a:pt x="152347" y="248006"/>
                </a:lnTo>
                <a:lnTo>
                  <a:pt x="147285" y="248204"/>
                </a:lnTo>
                <a:lnTo>
                  <a:pt x="142958" y="249289"/>
                </a:lnTo>
                <a:lnTo>
                  <a:pt x="135610" y="253034"/>
                </a:lnTo>
                <a:lnTo>
                  <a:pt x="131364" y="254414"/>
                </a:lnTo>
                <a:lnTo>
                  <a:pt x="126629" y="255334"/>
                </a:lnTo>
                <a:lnTo>
                  <a:pt x="121567" y="255947"/>
                </a:lnTo>
                <a:lnTo>
                  <a:pt x="117240" y="255404"/>
                </a:lnTo>
                <a:lnTo>
                  <a:pt x="113402" y="254088"/>
                </a:lnTo>
                <a:lnTo>
                  <a:pt x="106599" y="251040"/>
                </a:lnTo>
                <a:lnTo>
                  <a:pt x="100400" y="249685"/>
                </a:lnTo>
                <a:lnTo>
                  <a:pt x="91930" y="249083"/>
                </a:lnTo>
                <a:lnTo>
                  <a:pt x="80072" y="248696"/>
                </a:lnTo>
                <a:lnTo>
                  <a:pt x="70028" y="248609"/>
                </a:lnTo>
                <a:lnTo>
                  <a:pt x="60008" y="24860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264"/>
          <p:cNvSpPr/>
          <p:nvPr/>
        </p:nvSpPr>
        <p:spPr>
          <a:xfrm>
            <a:off x="5266595" y="3248977"/>
            <a:ext cx="222663" cy="505778"/>
          </a:xfrm>
          <a:custGeom>
            <a:avLst/>
            <a:gdLst/>
            <a:ahLst/>
            <a:cxnLst/>
            <a:rect l="0" t="0" r="0" b="0"/>
            <a:pathLst>
              <a:path w="222663" h="505778">
                <a:moveTo>
                  <a:pt x="179800" y="0"/>
                </a:moveTo>
                <a:lnTo>
                  <a:pt x="188019" y="0"/>
                </a:lnTo>
                <a:lnTo>
                  <a:pt x="188371" y="15311"/>
                </a:lnTo>
                <a:lnTo>
                  <a:pt x="188372" y="21334"/>
                </a:lnTo>
                <a:lnTo>
                  <a:pt x="187419" y="23748"/>
                </a:lnTo>
                <a:lnTo>
                  <a:pt x="181528" y="32648"/>
                </a:lnTo>
                <a:lnTo>
                  <a:pt x="176440" y="41815"/>
                </a:lnTo>
                <a:lnTo>
                  <a:pt x="168221" y="57687"/>
                </a:lnTo>
                <a:lnTo>
                  <a:pt x="164461" y="62270"/>
                </a:lnTo>
                <a:lnTo>
                  <a:pt x="160049" y="66278"/>
                </a:lnTo>
                <a:lnTo>
                  <a:pt x="155202" y="69903"/>
                </a:lnTo>
                <a:lnTo>
                  <a:pt x="142198" y="79011"/>
                </a:lnTo>
                <a:lnTo>
                  <a:pt x="134729" y="84106"/>
                </a:lnTo>
                <a:lnTo>
                  <a:pt x="127845" y="89408"/>
                </a:lnTo>
                <a:lnTo>
                  <a:pt x="121351" y="94848"/>
                </a:lnTo>
                <a:lnTo>
                  <a:pt x="115116" y="100380"/>
                </a:lnTo>
                <a:lnTo>
                  <a:pt x="109055" y="106925"/>
                </a:lnTo>
                <a:lnTo>
                  <a:pt x="103109" y="114146"/>
                </a:lnTo>
                <a:lnTo>
                  <a:pt x="97240" y="121817"/>
                </a:lnTo>
                <a:lnTo>
                  <a:pt x="91422" y="128836"/>
                </a:lnTo>
                <a:lnTo>
                  <a:pt x="85639" y="135421"/>
                </a:lnTo>
                <a:lnTo>
                  <a:pt x="79879" y="141716"/>
                </a:lnTo>
                <a:lnTo>
                  <a:pt x="73180" y="147817"/>
                </a:lnTo>
                <a:lnTo>
                  <a:pt x="65858" y="153790"/>
                </a:lnTo>
                <a:lnTo>
                  <a:pt x="58118" y="159676"/>
                </a:lnTo>
                <a:lnTo>
                  <a:pt x="52958" y="166459"/>
                </a:lnTo>
                <a:lnTo>
                  <a:pt x="49519" y="173838"/>
                </a:lnTo>
                <a:lnTo>
                  <a:pt x="44744" y="188704"/>
                </a:lnTo>
                <a:lnTo>
                  <a:pt x="39448" y="201661"/>
                </a:lnTo>
                <a:lnTo>
                  <a:pt x="33919" y="213770"/>
                </a:lnTo>
                <a:lnTo>
                  <a:pt x="28286" y="226454"/>
                </a:lnTo>
                <a:lnTo>
                  <a:pt x="22608" y="241616"/>
                </a:lnTo>
                <a:lnTo>
                  <a:pt x="16909" y="255340"/>
                </a:lnTo>
                <a:lnTo>
                  <a:pt x="11201" y="267790"/>
                </a:lnTo>
                <a:lnTo>
                  <a:pt x="5490" y="279673"/>
                </a:lnTo>
                <a:lnTo>
                  <a:pt x="2316" y="291304"/>
                </a:lnTo>
                <a:lnTo>
                  <a:pt x="905" y="302824"/>
                </a:lnTo>
                <a:lnTo>
                  <a:pt x="279" y="314293"/>
                </a:lnTo>
                <a:lnTo>
                  <a:pt x="0" y="328281"/>
                </a:lnTo>
                <a:lnTo>
                  <a:pt x="829" y="343070"/>
                </a:lnTo>
                <a:lnTo>
                  <a:pt x="4372" y="355993"/>
                </a:lnTo>
                <a:lnTo>
                  <a:pt x="6582" y="368087"/>
                </a:lnTo>
                <a:lnTo>
                  <a:pt x="8516" y="379812"/>
                </a:lnTo>
                <a:lnTo>
                  <a:pt x="12551" y="391373"/>
                </a:lnTo>
                <a:lnTo>
                  <a:pt x="15913" y="397123"/>
                </a:lnTo>
                <a:lnTo>
                  <a:pt x="20059" y="402861"/>
                </a:lnTo>
                <a:lnTo>
                  <a:pt x="24728" y="408591"/>
                </a:lnTo>
                <a:lnTo>
                  <a:pt x="28794" y="413364"/>
                </a:lnTo>
                <a:lnTo>
                  <a:pt x="32457" y="417499"/>
                </a:lnTo>
                <a:lnTo>
                  <a:pt x="39066" y="425585"/>
                </a:lnTo>
                <a:lnTo>
                  <a:pt x="45179" y="435529"/>
                </a:lnTo>
                <a:lnTo>
                  <a:pt x="49095" y="439895"/>
                </a:lnTo>
                <a:lnTo>
                  <a:pt x="53610" y="443758"/>
                </a:lnTo>
                <a:lnTo>
                  <a:pt x="58526" y="447287"/>
                </a:lnTo>
                <a:lnTo>
                  <a:pt x="63708" y="450591"/>
                </a:lnTo>
                <a:lnTo>
                  <a:pt x="69068" y="453746"/>
                </a:lnTo>
                <a:lnTo>
                  <a:pt x="74546" y="456803"/>
                </a:lnTo>
                <a:lnTo>
                  <a:pt x="85713" y="462739"/>
                </a:lnTo>
                <a:lnTo>
                  <a:pt x="108404" y="474310"/>
                </a:lnTo>
                <a:lnTo>
                  <a:pt x="113152" y="477180"/>
                </a:lnTo>
                <a:lnTo>
                  <a:pt x="117270" y="480044"/>
                </a:lnTo>
                <a:lnTo>
                  <a:pt x="120968" y="482907"/>
                </a:lnTo>
                <a:lnTo>
                  <a:pt x="125339" y="484816"/>
                </a:lnTo>
                <a:lnTo>
                  <a:pt x="130158" y="486088"/>
                </a:lnTo>
                <a:lnTo>
                  <a:pt x="135275" y="486936"/>
                </a:lnTo>
                <a:lnTo>
                  <a:pt x="140591" y="488454"/>
                </a:lnTo>
                <a:lnTo>
                  <a:pt x="146040" y="490419"/>
                </a:lnTo>
                <a:lnTo>
                  <a:pt x="151578" y="492681"/>
                </a:lnTo>
                <a:lnTo>
                  <a:pt x="157176" y="494189"/>
                </a:lnTo>
                <a:lnTo>
                  <a:pt x="162812" y="495194"/>
                </a:lnTo>
                <a:lnTo>
                  <a:pt x="168474" y="495864"/>
                </a:lnTo>
                <a:lnTo>
                  <a:pt x="173202" y="496311"/>
                </a:lnTo>
                <a:lnTo>
                  <a:pt x="177306" y="496609"/>
                </a:lnTo>
                <a:lnTo>
                  <a:pt x="180995" y="496808"/>
                </a:lnTo>
                <a:lnTo>
                  <a:pt x="184407" y="497893"/>
                </a:lnTo>
                <a:lnTo>
                  <a:pt x="190737" y="501639"/>
                </a:lnTo>
                <a:lnTo>
                  <a:pt x="196726" y="503938"/>
                </a:lnTo>
                <a:lnTo>
                  <a:pt x="202563" y="504960"/>
                </a:lnTo>
                <a:lnTo>
                  <a:pt x="208332" y="505414"/>
                </a:lnTo>
                <a:lnTo>
                  <a:pt x="214071" y="505616"/>
                </a:lnTo>
                <a:lnTo>
                  <a:pt x="222662" y="50577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265"/>
          <p:cNvSpPr/>
          <p:nvPr/>
        </p:nvSpPr>
        <p:spPr>
          <a:xfrm>
            <a:off x="5446395" y="3377565"/>
            <a:ext cx="240031" cy="300038"/>
          </a:xfrm>
          <a:custGeom>
            <a:avLst/>
            <a:gdLst/>
            <a:ahLst/>
            <a:cxnLst/>
            <a:rect l="0" t="0" r="0" b="0"/>
            <a:pathLst>
              <a:path w="240031" h="300038">
                <a:moveTo>
                  <a:pt x="0" y="0"/>
                </a:moveTo>
                <a:lnTo>
                  <a:pt x="0" y="11931"/>
                </a:lnTo>
                <a:lnTo>
                  <a:pt x="2540" y="19908"/>
                </a:lnTo>
                <a:lnTo>
                  <a:pt x="6843" y="28850"/>
                </a:lnTo>
                <a:lnTo>
                  <a:pt x="11931" y="35999"/>
                </a:lnTo>
                <a:lnTo>
                  <a:pt x="17479" y="40192"/>
                </a:lnTo>
                <a:lnTo>
                  <a:pt x="24988" y="44892"/>
                </a:lnTo>
                <a:lnTo>
                  <a:pt x="33803" y="49931"/>
                </a:lnTo>
                <a:lnTo>
                  <a:pt x="40633" y="55194"/>
                </a:lnTo>
                <a:lnTo>
                  <a:pt x="46138" y="60608"/>
                </a:lnTo>
                <a:lnTo>
                  <a:pt x="50762" y="66123"/>
                </a:lnTo>
                <a:lnTo>
                  <a:pt x="54796" y="71705"/>
                </a:lnTo>
                <a:lnTo>
                  <a:pt x="58438" y="77331"/>
                </a:lnTo>
                <a:lnTo>
                  <a:pt x="61818" y="82986"/>
                </a:lnTo>
                <a:lnTo>
                  <a:pt x="65977" y="88661"/>
                </a:lnTo>
                <a:lnTo>
                  <a:pt x="70655" y="94350"/>
                </a:lnTo>
                <a:lnTo>
                  <a:pt x="75678" y="100047"/>
                </a:lnTo>
                <a:lnTo>
                  <a:pt x="79980" y="106703"/>
                </a:lnTo>
                <a:lnTo>
                  <a:pt x="83800" y="113998"/>
                </a:lnTo>
                <a:lnTo>
                  <a:pt x="87299" y="121719"/>
                </a:lnTo>
                <a:lnTo>
                  <a:pt x="91537" y="128770"/>
                </a:lnTo>
                <a:lnTo>
                  <a:pt x="96267" y="135377"/>
                </a:lnTo>
                <a:lnTo>
                  <a:pt x="101325" y="141686"/>
                </a:lnTo>
                <a:lnTo>
                  <a:pt x="106603" y="147797"/>
                </a:lnTo>
                <a:lnTo>
                  <a:pt x="112026" y="153776"/>
                </a:lnTo>
                <a:lnTo>
                  <a:pt x="117546" y="159667"/>
                </a:lnTo>
                <a:lnTo>
                  <a:pt x="122179" y="165500"/>
                </a:lnTo>
                <a:lnTo>
                  <a:pt x="126220" y="171293"/>
                </a:lnTo>
                <a:lnTo>
                  <a:pt x="129867" y="177060"/>
                </a:lnTo>
                <a:lnTo>
                  <a:pt x="134203" y="182810"/>
                </a:lnTo>
                <a:lnTo>
                  <a:pt x="138998" y="188548"/>
                </a:lnTo>
                <a:lnTo>
                  <a:pt x="144100" y="194279"/>
                </a:lnTo>
                <a:lnTo>
                  <a:pt x="148454" y="200004"/>
                </a:lnTo>
                <a:lnTo>
                  <a:pt x="152309" y="205726"/>
                </a:lnTo>
                <a:lnTo>
                  <a:pt x="155832" y="211445"/>
                </a:lnTo>
                <a:lnTo>
                  <a:pt x="160085" y="217164"/>
                </a:lnTo>
                <a:lnTo>
                  <a:pt x="164826" y="222881"/>
                </a:lnTo>
                <a:lnTo>
                  <a:pt x="174220" y="233360"/>
                </a:lnTo>
                <a:lnTo>
                  <a:pt x="181571" y="241193"/>
                </a:lnTo>
                <a:lnTo>
                  <a:pt x="188013" y="250389"/>
                </a:lnTo>
                <a:lnTo>
                  <a:pt x="191065" y="255508"/>
                </a:lnTo>
                <a:lnTo>
                  <a:pt x="196995" y="263737"/>
                </a:lnTo>
                <a:lnTo>
                  <a:pt x="199910" y="267264"/>
                </a:lnTo>
                <a:lnTo>
                  <a:pt x="203758" y="270568"/>
                </a:lnTo>
                <a:lnTo>
                  <a:pt x="208228" y="273724"/>
                </a:lnTo>
                <a:lnTo>
                  <a:pt x="213114" y="276780"/>
                </a:lnTo>
                <a:lnTo>
                  <a:pt x="217323" y="279770"/>
                </a:lnTo>
                <a:lnTo>
                  <a:pt x="224541" y="285632"/>
                </a:lnTo>
                <a:lnTo>
                  <a:pt x="230923" y="291412"/>
                </a:lnTo>
                <a:lnTo>
                  <a:pt x="240030" y="30003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266"/>
          <p:cNvSpPr/>
          <p:nvPr/>
        </p:nvSpPr>
        <p:spPr>
          <a:xfrm>
            <a:off x="5472112" y="3429000"/>
            <a:ext cx="214314" cy="248603"/>
          </a:xfrm>
          <a:custGeom>
            <a:avLst/>
            <a:gdLst/>
            <a:ahLst/>
            <a:cxnLst/>
            <a:rect l="0" t="0" r="0" b="0"/>
            <a:pathLst>
              <a:path w="214314" h="248603">
                <a:moveTo>
                  <a:pt x="214313" y="0"/>
                </a:moveTo>
                <a:lnTo>
                  <a:pt x="202381" y="11931"/>
                </a:lnTo>
                <a:lnTo>
                  <a:pt x="199691" y="15574"/>
                </a:lnTo>
                <a:lnTo>
                  <a:pt x="196945" y="19908"/>
                </a:lnTo>
                <a:lnTo>
                  <a:pt x="194161" y="24702"/>
                </a:lnTo>
                <a:lnTo>
                  <a:pt x="190401" y="29803"/>
                </a:lnTo>
                <a:lnTo>
                  <a:pt x="185989" y="35109"/>
                </a:lnTo>
                <a:lnTo>
                  <a:pt x="181143" y="40551"/>
                </a:lnTo>
                <a:lnTo>
                  <a:pt x="176007" y="47036"/>
                </a:lnTo>
                <a:lnTo>
                  <a:pt x="170678" y="54218"/>
                </a:lnTo>
                <a:lnTo>
                  <a:pt x="165221" y="61862"/>
                </a:lnTo>
                <a:lnTo>
                  <a:pt x="159677" y="68864"/>
                </a:lnTo>
                <a:lnTo>
                  <a:pt x="154076" y="75437"/>
                </a:lnTo>
                <a:lnTo>
                  <a:pt x="148437" y="81724"/>
                </a:lnTo>
                <a:lnTo>
                  <a:pt x="134552" y="96329"/>
                </a:lnTo>
                <a:lnTo>
                  <a:pt x="126849" y="104224"/>
                </a:lnTo>
                <a:lnTo>
                  <a:pt x="119808" y="112345"/>
                </a:lnTo>
                <a:lnTo>
                  <a:pt x="113210" y="120617"/>
                </a:lnTo>
                <a:lnTo>
                  <a:pt x="106905" y="128989"/>
                </a:lnTo>
                <a:lnTo>
                  <a:pt x="94821" y="145910"/>
                </a:lnTo>
                <a:lnTo>
                  <a:pt x="88932" y="154423"/>
                </a:lnTo>
                <a:lnTo>
                  <a:pt x="83100" y="162004"/>
                </a:lnTo>
                <a:lnTo>
                  <a:pt x="77308" y="168962"/>
                </a:lnTo>
                <a:lnTo>
                  <a:pt x="71541" y="175507"/>
                </a:lnTo>
                <a:lnTo>
                  <a:pt x="60054" y="187857"/>
                </a:lnTo>
                <a:lnTo>
                  <a:pt x="54323" y="193818"/>
                </a:lnTo>
                <a:lnTo>
                  <a:pt x="49550" y="199697"/>
                </a:lnTo>
                <a:lnTo>
                  <a:pt x="45416" y="205521"/>
                </a:lnTo>
                <a:lnTo>
                  <a:pt x="41708" y="211309"/>
                </a:lnTo>
                <a:lnTo>
                  <a:pt x="37330" y="216120"/>
                </a:lnTo>
                <a:lnTo>
                  <a:pt x="32507" y="220280"/>
                </a:lnTo>
                <a:lnTo>
                  <a:pt x="20180" y="229249"/>
                </a:lnTo>
                <a:lnTo>
                  <a:pt x="13493" y="235354"/>
                </a:lnTo>
                <a:lnTo>
                  <a:pt x="0" y="24860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267"/>
          <p:cNvSpPr/>
          <p:nvPr/>
        </p:nvSpPr>
        <p:spPr>
          <a:xfrm>
            <a:off x="5772150" y="3531870"/>
            <a:ext cx="240030" cy="8573"/>
          </a:xfrm>
          <a:custGeom>
            <a:avLst/>
            <a:gdLst/>
            <a:ahLst/>
            <a:cxnLst/>
            <a:rect l="0" t="0" r="0" b="0"/>
            <a:pathLst>
              <a:path w="240030" h="8573">
                <a:moveTo>
                  <a:pt x="0" y="0"/>
                </a:moveTo>
                <a:lnTo>
                  <a:pt x="7380" y="7381"/>
                </a:lnTo>
                <a:lnTo>
                  <a:pt x="8730" y="7778"/>
                </a:lnTo>
                <a:lnTo>
                  <a:pt x="10583" y="8042"/>
                </a:lnTo>
                <a:lnTo>
                  <a:pt x="12770" y="8219"/>
                </a:lnTo>
                <a:lnTo>
                  <a:pt x="17740" y="8415"/>
                </a:lnTo>
                <a:lnTo>
                  <a:pt x="24077" y="8502"/>
                </a:lnTo>
                <a:lnTo>
                  <a:pt x="202880" y="8572"/>
                </a:lnTo>
                <a:lnTo>
                  <a:pt x="207643" y="7620"/>
                </a:lnTo>
                <a:lnTo>
                  <a:pt x="211771" y="6032"/>
                </a:lnTo>
                <a:lnTo>
                  <a:pt x="215475" y="4021"/>
                </a:lnTo>
                <a:lnTo>
                  <a:pt x="219850" y="2680"/>
                </a:lnTo>
                <a:lnTo>
                  <a:pt x="224672" y="1787"/>
                </a:lnTo>
                <a:lnTo>
                  <a:pt x="240029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268"/>
          <p:cNvSpPr/>
          <p:nvPr/>
        </p:nvSpPr>
        <p:spPr>
          <a:xfrm>
            <a:off x="6089332" y="3386597"/>
            <a:ext cx="273772" cy="248144"/>
          </a:xfrm>
          <a:custGeom>
            <a:avLst/>
            <a:gdLst/>
            <a:ahLst/>
            <a:cxnLst/>
            <a:rect l="0" t="0" r="0" b="0"/>
            <a:pathLst>
              <a:path w="273772" h="248144">
                <a:moveTo>
                  <a:pt x="0" y="25257"/>
                </a:moveTo>
                <a:lnTo>
                  <a:pt x="0" y="17877"/>
                </a:lnTo>
                <a:lnTo>
                  <a:pt x="953" y="17480"/>
                </a:lnTo>
                <a:lnTo>
                  <a:pt x="4551" y="17038"/>
                </a:lnTo>
                <a:lnTo>
                  <a:pt x="11865" y="14302"/>
                </a:lnTo>
                <a:lnTo>
                  <a:pt x="16482" y="12239"/>
                </a:lnTo>
                <a:lnTo>
                  <a:pt x="24153" y="7407"/>
                </a:lnTo>
                <a:lnTo>
                  <a:pt x="27533" y="4784"/>
                </a:lnTo>
                <a:lnTo>
                  <a:pt x="32642" y="3036"/>
                </a:lnTo>
                <a:lnTo>
                  <a:pt x="38907" y="1871"/>
                </a:lnTo>
                <a:lnTo>
                  <a:pt x="45940" y="1094"/>
                </a:lnTo>
                <a:lnTo>
                  <a:pt x="52534" y="576"/>
                </a:lnTo>
                <a:lnTo>
                  <a:pt x="58836" y="231"/>
                </a:lnTo>
                <a:lnTo>
                  <a:pt x="64941" y="0"/>
                </a:lnTo>
                <a:lnTo>
                  <a:pt x="69964" y="800"/>
                </a:lnTo>
                <a:lnTo>
                  <a:pt x="78085" y="4227"/>
                </a:lnTo>
                <a:lnTo>
                  <a:pt x="82537" y="5522"/>
                </a:lnTo>
                <a:lnTo>
                  <a:pt x="87410" y="6386"/>
                </a:lnTo>
                <a:lnTo>
                  <a:pt x="92563" y="6962"/>
                </a:lnTo>
                <a:lnTo>
                  <a:pt x="100830" y="7601"/>
                </a:lnTo>
                <a:lnTo>
                  <a:pt x="104367" y="7771"/>
                </a:lnTo>
                <a:lnTo>
                  <a:pt x="107678" y="8838"/>
                </a:lnTo>
                <a:lnTo>
                  <a:pt x="113897" y="12562"/>
                </a:lnTo>
                <a:lnTo>
                  <a:pt x="119836" y="17393"/>
                </a:lnTo>
                <a:lnTo>
                  <a:pt x="122753" y="20014"/>
                </a:lnTo>
                <a:lnTo>
                  <a:pt x="124698" y="22715"/>
                </a:lnTo>
                <a:lnTo>
                  <a:pt x="126859" y="28255"/>
                </a:lnTo>
                <a:lnTo>
                  <a:pt x="130293" y="31066"/>
                </a:lnTo>
                <a:lnTo>
                  <a:pt x="135439" y="33892"/>
                </a:lnTo>
                <a:lnTo>
                  <a:pt x="141728" y="36729"/>
                </a:lnTo>
                <a:lnTo>
                  <a:pt x="144968" y="40525"/>
                </a:lnTo>
                <a:lnTo>
                  <a:pt x="146175" y="44961"/>
                </a:lnTo>
                <a:lnTo>
                  <a:pt x="146028" y="49823"/>
                </a:lnTo>
                <a:lnTo>
                  <a:pt x="144024" y="54017"/>
                </a:lnTo>
                <a:lnTo>
                  <a:pt x="140784" y="57766"/>
                </a:lnTo>
                <a:lnTo>
                  <a:pt x="136718" y="61217"/>
                </a:lnTo>
                <a:lnTo>
                  <a:pt x="132103" y="64471"/>
                </a:lnTo>
                <a:lnTo>
                  <a:pt x="127121" y="67592"/>
                </a:lnTo>
                <a:lnTo>
                  <a:pt x="121895" y="70626"/>
                </a:lnTo>
                <a:lnTo>
                  <a:pt x="113549" y="76536"/>
                </a:lnTo>
                <a:lnTo>
                  <a:pt x="105711" y="82338"/>
                </a:lnTo>
                <a:lnTo>
                  <a:pt x="100954" y="85219"/>
                </a:lnTo>
                <a:lnTo>
                  <a:pt x="95878" y="88092"/>
                </a:lnTo>
                <a:lnTo>
                  <a:pt x="87697" y="91284"/>
                </a:lnTo>
                <a:lnTo>
                  <a:pt x="84183" y="92135"/>
                </a:lnTo>
                <a:lnTo>
                  <a:pt x="81839" y="93655"/>
                </a:lnTo>
                <a:lnTo>
                  <a:pt x="80277" y="95621"/>
                </a:lnTo>
                <a:lnTo>
                  <a:pt x="79236" y="97884"/>
                </a:lnTo>
                <a:lnTo>
                  <a:pt x="77589" y="99393"/>
                </a:lnTo>
                <a:lnTo>
                  <a:pt x="75538" y="100399"/>
                </a:lnTo>
                <a:lnTo>
                  <a:pt x="68988" y="102292"/>
                </a:lnTo>
                <a:lnTo>
                  <a:pt x="75504" y="102387"/>
                </a:lnTo>
                <a:lnTo>
                  <a:pt x="80548" y="102400"/>
                </a:lnTo>
                <a:lnTo>
                  <a:pt x="83226" y="101451"/>
                </a:lnTo>
                <a:lnTo>
                  <a:pt x="88742" y="97856"/>
                </a:lnTo>
                <a:lnTo>
                  <a:pt x="96909" y="95624"/>
                </a:lnTo>
                <a:lnTo>
                  <a:pt x="101754" y="95028"/>
                </a:lnTo>
                <a:lnTo>
                  <a:pt x="106888" y="94631"/>
                </a:lnTo>
                <a:lnTo>
                  <a:pt x="112216" y="94367"/>
                </a:lnTo>
                <a:lnTo>
                  <a:pt x="117674" y="94190"/>
                </a:lnTo>
                <a:lnTo>
                  <a:pt x="146963" y="93907"/>
                </a:lnTo>
                <a:lnTo>
                  <a:pt x="184206" y="93847"/>
                </a:lnTo>
                <a:lnTo>
                  <a:pt x="191384" y="94796"/>
                </a:lnTo>
                <a:lnTo>
                  <a:pt x="199027" y="96382"/>
                </a:lnTo>
                <a:lnTo>
                  <a:pt x="206980" y="98391"/>
                </a:lnTo>
                <a:lnTo>
                  <a:pt x="214186" y="100683"/>
                </a:lnTo>
                <a:lnTo>
                  <a:pt x="220896" y="103164"/>
                </a:lnTo>
                <a:lnTo>
                  <a:pt x="227274" y="105770"/>
                </a:lnTo>
                <a:lnTo>
                  <a:pt x="233431" y="108460"/>
                </a:lnTo>
                <a:lnTo>
                  <a:pt x="245352" y="113989"/>
                </a:lnTo>
                <a:lnTo>
                  <a:pt x="250245" y="116797"/>
                </a:lnTo>
                <a:lnTo>
                  <a:pt x="258223" y="122457"/>
                </a:lnTo>
                <a:lnTo>
                  <a:pt x="264943" y="128147"/>
                </a:lnTo>
                <a:lnTo>
                  <a:pt x="268069" y="130998"/>
                </a:lnTo>
                <a:lnTo>
                  <a:pt x="270153" y="133851"/>
                </a:lnTo>
                <a:lnTo>
                  <a:pt x="272468" y="139562"/>
                </a:lnTo>
                <a:lnTo>
                  <a:pt x="273085" y="143370"/>
                </a:lnTo>
                <a:lnTo>
                  <a:pt x="273497" y="147814"/>
                </a:lnTo>
                <a:lnTo>
                  <a:pt x="273771" y="152682"/>
                </a:lnTo>
                <a:lnTo>
                  <a:pt x="272049" y="157832"/>
                </a:lnTo>
                <a:lnTo>
                  <a:pt x="268996" y="163171"/>
                </a:lnTo>
                <a:lnTo>
                  <a:pt x="265056" y="168635"/>
                </a:lnTo>
                <a:lnTo>
                  <a:pt x="260524" y="173230"/>
                </a:lnTo>
                <a:lnTo>
                  <a:pt x="255598" y="177246"/>
                </a:lnTo>
                <a:lnTo>
                  <a:pt x="250408" y="180875"/>
                </a:lnTo>
                <a:lnTo>
                  <a:pt x="245044" y="185200"/>
                </a:lnTo>
                <a:lnTo>
                  <a:pt x="239563" y="189988"/>
                </a:lnTo>
                <a:lnTo>
                  <a:pt x="234004" y="195086"/>
                </a:lnTo>
                <a:lnTo>
                  <a:pt x="227440" y="199436"/>
                </a:lnTo>
                <a:lnTo>
                  <a:pt x="220207" y="203290"/>
                </a:lnTo>
                <a:lnTo>
                  <a:pt x="212527" y="206811"/>
                </a:lnTo>
                <a:lnTo>
                  <a:pt x="205502" y="211063"/>
                </a:lnTo>
                <a:lnTo>
                  <a:pt x="198914" y="215803"/>
                </a:lnTo>
                <a:lnTo>
                  <a:pt x="192617" y="220868"/>
                </a:lnTo>
                <a:lnTo>
                  <a:pt x="186513" y="225197"/>
                </a:lnTo>
                <a:lnTo>
                  <a:pt x="180540" y="229035"/>
                </a:lnTo>
                <a:lnTo>
                  <a:pt x="174653" y="232547"/>
                </a:lnTo>
                <a:lnTo>
                  <a:pt x="168822" y="234888"/>
                </a:lnTo>
                <a:lnTo>
                  <a:pt x="163031" y="236449"/>
                </a:lnTo>
                <a:lnTo>
                  <a:pt x="157265" y="237489"/>
                </a:lnTo>
                <a:lnTo>
                  <a:pt x="152469" y="239135"/>
                </a:lnTo>
                <a:lnTo>
                  <a:pt x="144599" y="243505"/>
                </a:lnTo>
                <a:lnTo>
                  <a:pt x="140214" y="245051"/>
                </a:lnTo>
                <a:lnTo>
                  <a:pt x="135386" y="246081"/>
                </a:lnTo>
                <a:lnTo>
                  <a:pt x="130262" y="246768"/>
                </a:lnTo>
                <a:lnTo>
                  <a:pt x="122029" y="247532"/>
                </a:lnTo>
                <a:lnTo>
                  <a:pt x="115195" y="247871"/>
                </a:lnTo>
                <a:lnTo>
                  <a:pt x="104681" y="248107"/>
                </a:lnTo>
                <a:lnTo>
                  <a:pt x="94297" y="24814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269"/>
          <p:cNvSpPr/>
          <p:nvPr/>
        </p:nvSpPr>
        <p:spPr>
          <a:xfrm>
            <a:off x="6260782" y="3283372"/>
            <a:ext cx="323451" cy="454239"/>
          </a:xfrm>
          <a:custGeom>
            <a:avLst/>
            <a:gdLst/>
            <a:ahLst/>
            <a:cxnLst/>
            <a:rect l="0" t="0" r="0" b="0"/>
            <a:pathLst>
              <a:path w="323451" h="454239">
                <a:moveTo>
                  <a:pt x="0" y="8468"/>
                </a:moveTo>
                <a:lnTo>
                  <a:pt x="0" y="3917"/>
                </a:lnTo>
                <a:lnTo>
                  <a:pt x="953" y="2576"/>
                </a:lnTo>
                <a:lnTo>
                  <a:pt x="2540" y="1682"/>
                </a:lnTo>
                <a:lnTo>
                  <a:pt x="6844" y="689"/>
                </a:lnTo>
                <a:lnTo>
                  <a:pt x="14622" y="131"/>
                </a:lnTo>
                <a:lnTo>
                  <a:pt x="20152" y="0"/>
                </a:lnTo>
                <a:lnTo>
                  <a:pt x="24864" y="917"/>
                </a:lnTo>
                <a:lnTo>
                  <a:pt x="30864" y="2482"/>
                </a:lnTo>
                <a:lnTo>
                  <a:pt x="37721" y="4477"/>
                </a:lnTo>
                <a:lnTo>
                  <a:pt x="44197" y="6760"/>
                </a:lnTo>
                <a:lnTo>
                  <a:pt x="50420" y="9234"/>
                </a:lnTo>
                <a:lnTo>
                  <a:pt x="56473" y="11836"/>
                </a:lnTo>
                <a:lnTo>
                  <a:pt x="63366" y="14523"/>
                </a:lnTo>
                <a:lnTo>
                  <a:pt x="78645" y="20049"/>
                </a:lnTo>
                <a:lnTo>
                  <a:pt x="103313" y="28515"/>
                </a:lnTo>
                <a:lnTo>
                  <a:pt x="112690" y="32310"/>
                </a:lnTo>
                <a:lnTo>
                  <a:pt x="122752" y="36745"/>
                </a:lnTo>
                <a:lnTo>
                  <a:pt x="133269" y="41607"/>
                </a:lnTo>
                <a:lnTo>
                  <a:pt x="143139" y="46753"/>
                </a:lnTo>
                <a:lnTo>
                  <a:pt x="152576" y="52089"/>
                </a:lnTo>
                <a:lnTo>
                  <a:pt x="161725" y="57551"/>
                </a:lnTo>
                <a:lnTo>
                  <a:pt x="179510" y="68700"/>
                </a:lnTo>
                <a:lnTo>
                  <a:pt x="214211" y="91380"/>
                </a:lnTo>
                <a:lnTo>
                  <a:pt x="222817" y="98032"/>
                </a:lnTo>
                <a:lnTo>
                  <a:pt x="231413" y="105325"/>
                </a:lnTo>
                <a:lnTo>
                  <a:pt x="240000" y="113044"/>
                </a:lnTo>
                <a:lnTo>
                  <a:pt x="251440" y="120095"/>
                </a:lnTo>
                <a:lnTo>
                  <a:pt x="264782" y="126701"/>
                </a:lnTo>
                <a:lnTo>
                  <a:pt x="279392" y="133010"/>
                </a:lnTo>
                <a:lnTo>
                  <a:pt x="290084" y="140073"/>
                </a:lnTo>
                <a:lnTo>
                  <a:pt x="298164" y="147640"/>
                </a:lnTo>
                <a:lnTo>
                  <a:pt x="304504" y="155542"/>
                </a:lnTo>
                <a:lnTo>
                  <a:pt x="309682" y="163667"/>
                </a:lnTo>
                <a:lnTo>
                  <a:pt x="314087" y="171941"/>
                </a:lnTo>
                <a:lnTo>
                  <a:pt x="317976" y="180315"/>
                </a:lnTo>
                <a:lnTo>
                  <a:pt x="320569" y="189708"/>
                </a:lnTo>
                <a:lnTo>
                  <a:pt x="322298" y="199779"/>
                </a:lnTo>
                <a:lnTo>
                  <a:pt x="323450" y="210303"/>
                </a:lnTo>
                <a:lnTo>
                  <a:pt x="323266" y="220178"/>
                </a:lnTo>
                <a:lnTo>
                  <a:pt x="322191" y="229618"/>
                </a:lnTo>
                <a:lnTo>
                  <a:pt x="320521" y="238768"/>
                </a:lnTo>
                <a:lnTo>
                  <a:pt x="318456" y="248679"/>
                </a:lnTo>
                <a:lnTo>
                  <a:pt x="313621" y="269851"/>
                </a:lnTo>
                <a:lnTo>
                  <a:pt x="310046" y="279878"/>
                </a:lnTo>
                <a:lnTo>
                  <a:pt x="305758" y="289421"/>
                </a:lnTo>
                <a:lnTo>
                  <a:pt x="300993" y="298639"/>
                </a:lnTo>
                <a:lnTo>
                  <a:pt x="295912" y="307643"/>
                </a:lnTo>
                <a:lnTo>
                  <a:pt x="290620" y="316503"/>
                </a:lnTo>
                <a:lnTo>
                  <a:pt x="279659" y="333967"/>
                </a:lnTo>
                <a:lnTo>
                  <a:pt x="251411" y="377052"/>
                </a:lnTo>
                <a:lnTo>
                  <a:pt x="245713" y="384683"/>
                </a:lnTo>
                <a:lnTo>
                  <a:pt x="240008" y="391675"/>
                </a:lnTo>
                <a:lnTo>
                  <a:pt x="234301" y="398242"/>
                </a:lnTo>
                <a:lnTo>
                  <a:pt x="225418" y="410618"/>
                </a:lnTo>
                <a:lnTo>
                  <a:pt x="218296" y="421516"/>
                </a:lnTo>
                <a:lnTo>
                  <a:pt x="208931" y="433006"/>
                </a:lnTo>
                <a:lnTo>
                  <a:pt x="203031" y="439404"/>
                </a:lnTo>
                <a:lnTo>
                  <a:pt x="201077" y="442443"/>
                </a:lnTo>
                <a:lnTo>
                  <a:pt x="197682" y="452496"/>
                </a:lnTo>
                <a:lnTo>
                  <a:pt x="196558" y="453077"/>
                </a:lnTo>
                <a:lnTo>
                  <a:pt x="188595" y="45423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270"/>
          <p:cNvSpPr/>
          <p:nvPr/>
        </p:nvSpPr>
        <p:spPr>
          <a:xfrm>
            <a:off x="6835140" y="3437572"/>
            <a:ext cx="265748" cy="17146"/>
          </a:xfrm>
          <a:custGeom>
            <a:avLst/>
            <a:gdLst/>
            <a:ahLst/>
            <a:cxnLst/>
            <a:rect l="0" t="0" r="0" b="0"/>
            <a:pathLst>
              <a:path w="265748" h="17146">
                <a:moveTo>
                  <a:pt x="0" y="0"/>
                </a:moveTo>
                <a:lnTo>
                  <a:pt x="175837" y="0"/>
                </a:lnTo>
                <a:lnTo>
                  <a:pt x="181995" y="953"/>
                </a:lnTo>
                <a:lnTo>
                  <a:pt x="188004" y="2540"/>
                </a:lnTo>
                <a:lnTo>
                  <a:pt x="193917" y="4551"/>
                </a:lnTo>
                <a:lnTo>
                  <a:pt x="199763" y="5892"/>
                </a:lnTo>
                <a:lnTo>
                  <a:pt x="205565" y="6785"/>
                </a:lnTo>
                <a:lnTo>
                  <a:pt x="211338" y="7381"/>
                </a:lnTo>
                <a:lnTo>
                  <a:pt x="216139" y="7778"/>
                </a:lnTo>
                <a:lnTo>
                  <a:pt x="224015" y="8219"/>
                </a:lnTo>
                <a:lnTo>
                  <a:pt x="233229" y="8416"/>
                </a:lnTo>
                <a:lnTo>
                  <a:pt x="250116" y="8542"/>
                </a:lnTo>
                <a:lnTo>
                  <a:pt x="253421" y="9504"/>
                </a:lnTo>
                <a:lnTo>
                  <a:pt x="256578" y="11099"/>
                </a:lnTo>
                <a:lnTo>
                  <a:pt x="265747" y="1714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271"/>
          <p:cNvSpPr/>
          <p:nvPr/>
        </p:nvSpPr>
        <p:spPr>
          <a:xfrm>
            <a:off x="6783705" y="3549119"/>
            <a:ext cx="334328" cy="17042"/>
          </a:xfrm>
          <a:custGeom>
            <a:avLst/>
            <a:gdLst/>
            <a:ahLst/>
            <a:cxnLst/>
            <a:rect l="0" t="0" r="0" b="0"/>
            <a:pathLst>
              <a:path w="334328" h="17042">
                <a:moveTo>
                  <a:pt x="0" y="17041"/>
                </a:moveTo>
                <a:lnTo>
                  <a:pt x="4938" y="17041"/>
                </a:lnTo>
                <a:lnTo>
                  <a:pt x="2830" y="17041"/>
                </a:lnTo>
                <a:lnTo>
                  <a:pt x="20224" y="17041"/>
                </a:lnTo>
                <a:lnTo>
                  <a:pt x="24913" y="16088"/>
                </a:lnTo>
                <a:lnTo>
                  <a:pt x="30896" y="14501"/>
                </a:lnTo>
                <a:lnTo>
                  <a:pt x="37742" y="12490"/>
                </a:lnTo>
                <a:lnTo>
                  <a:pt x="44211" y="11149"/>
                </a:lnTo>
                <a:lnTo>
                  <a:pt x="50429" y="10255"/>
                </a:lnTo>
                <a:lnTo>
                  <a:pt x="56479" y="9660"/>
                </a:lnTo>
                <a:lnTo>
                  <a:pt x="64322" y="9263"/>
                </a:lnTo>
                <a:lnTo>
                  <a:pt x="83197" y="8821"/>
                </a:lnTo>
                <a:lnTo>
                  <a:pt x="136938" y="8499"/>
                </a:lnTo>
                <a:lnTo>
                  <a:pt x="146537" y="7536"/>
                </a:lnTo>
                <a:lnTo>
                  <a:pt x="156746" y="5942"/>
                </a:lnTo>
                <a:lnTo>
                  <a:pt x="167362" y="3926"/>
                </a:lnTo>
                <a:lnTo>
                  <a:pt x="177297" y="2583"/>
                </a:lnTo>
                <a:lnTo>
                  <a:pt x="186778" y="1687"/>
                </a:lnTo>
                <a:lnTo>
                  <a:pt x="195956" y="1090"/>
                </a:lnTo>
                <a:lnTo>
                  <a:pt x="204932" y="692"/>
                </a:lnTo>
                <a:lnTo>
                  <a:pt x="222526" y="250"/>
                </a:lnTo>
                <a:lnTo>
                  <a:pt x="248495" y="0"/>
                </a:lnTo>
                <a:lnTo>
                  <a:pt x="257103" y="918"/>
                </a:lnTo>
                <a:lnTo>
                  <a:pt x="265700" y="2482"/>
                </a:lnTo>
                <a:lnTo>
                  <a:pt x="274288" y="4478"/>
                </a:lnTo>
                <a:lnTo>
                  <a:pt x="281918" y="5808"/>
                </a:lnTo>
                <a:lnTo>
                  <a:pt x="288911" y="6694"/>
                </a:lnTo>
                <a:lnTo>
                  <a:pt x="295476" y="7286"/>
                </a:lnTo>
                <a:lnTo>
                  <a:pt x="301760" y="7680"/>
                </a:lnTo>
                <a:lnTo>
                  <a:pt x="313819" y="8118"/>
                </a:lnTo>
                <a:lnTo>
                  <a:pt x="334327" y="846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272"/>
          <p:cNvSpPr/>
          <p:nvPr/>
        </p:nvSpPr>
        <p:spPr>
          <a:xfrm>
            <a:off x="7306627" y="3377574"/>
            <a:ext cx="287419" cy="281285"/>
          </a:xfrm>
          <a:custGeom>
            <a:avLst/>
            <a:gdLst/>
            <a:ahLst/>
            <a:cxnLst/>
            <a:rect l="0" t="0" r="0" b="0"/>
            <a:pathLst>
              <a:path w="287419" h="281285">
                <a:moveTo>
                  <a:pt x="77153" y="8563"/>
                </a:moveTo>
                <a:lnTo>
                  <a:pt x="77153" y="1182"/>
                </a:lnTo>
                <a:lnTo>
                  <a:pt x="78105" y="785"/>
                </a:lnTo>
                <a:lnTo>
                  <a:pt x="85372" y="22"/>
                </a:lnTo>
                <a:lnTo>
                  <a:pt x="81070" y="0"/>
                </a:lnTo>
                <a:lnTo>
                  <a:pt x="78812" y="949"/>
                </a:lnTo>
                <a:lnTo>
                  <a:pt x="71083" y="6836"/>
                </a:lnTo>
                <a:lnTo>
                  <a:pt x="62760" y="14613"/>
                </a:lnTo>
                <a:lnTo>
                  <a:pt x="48564" y="28610"/>
                </a:lnTo>
                <a:lnTo>
                  <a:pt x="48569" y="32405"/>
                </a:lnTo>
                <a:lnTo>
                  <a:pt x="50476" y="36840"/>
                </a:lnTo>
                <a:lnTo>
                  <a:pt x="53654" y="41702"/>
                </a:lnTo>
                <a:lnTo>
                  <a:pt x="54819" y="45896"/>
                </a:lnTo>
                <a:lnTo>
                  <a:pt x="54644" y="49644"/>
                </a:lnTo>
                <a:lnTo>
                  <a:pt x="51909" y="57301"/>
                </a:lnTo>
                <a:lnTo>
                  <a:pt x="49846" y="62011"/>
                </a:lnTo>
                <a:lnTo>
                  <a:pt x="45014" y="72322"/>
                </a:lnTo>
                <a:lnTo>
                  <a:pt x="14279" y="134303"/>
                </a:lnTo>
                <a:lnTo>
                  <a:pt x="12378" y="140015"/>
                </a:lnTo>
                <a:lnTo>
                  <a:pt x="11109" y="145728"/>
                </a:lnTo>
                <a:lnTo>
                  <a:pt x="10264" y="151441"/>
                </a:lnTo>
                <a:lnTo>
                  <a:pt x="9700" y="157155"/>
                </a:lnTo>
                <a:lnTo>
                  <a:pt x="9324" y="162869"/>
                </a:lnTo>
                <a:lnTo>
                  <a:pt x="9074" y="168584"/>
                </a:lnTo>
                <a:lnTo>
                  <a:pt x="8796" y="180014"/>
                </a:lnTo>
                <a:lnTo>
                  <a:pt x="8721" y="185729"/>
                </a:lnTo>
                <a:lnTo>
                  <a:pt x="9624" y="191443"/>
                </a:lnTo>
                <a:lnTo>
                  <a:pt x="11179" y="197158"/>
                </a:lnTo>
                <a:lnTo>
                  <a:pt x="13168" y="202873"/>
                </a:lnTo>
                <a:lnTo>
                  <a:pt x="14493" y="208588"/>
                </a:lnTo>
                <a:lnTo>
                  <a:pt x="15378" y="214303"/>
                </a:lnTo>
                <a:lnTo>
                  <a:pt x="15967" y="220018"/>
                </a:lnTo>
                <a:lnTo>
                  <a:pt x="18265" y="224781"/>
                </a:lnTo>
                <a:lnTo>
                  <a:pt x="21701" y="228908"/>
                </a:lnTo>
                <a:lnTo>
                  <a:pt x="29647" y="236987"/>
                </a:lnTo>
                <a:lnTo>
                  <a:pt x="33100" y="241808"/>
                </a:lnTo>
                <a:lnTo>
                  <a:pt x="36355" y="246927"/>
                </a:lnTo>
                <a:lnTo>
                  <a:pt x="42511" y="255155"/>
                </a:lnTo>
                <a:lnTo>
                  <a:pt x="45485" y="258683"/>
                </a:lnTo>
                <a:lnTo>
                  <a:pt x="49374" y="261034"/>
                </a:lnTo>
                <a:lnTo>
                  <a:pt x="53871" y="262603"/>
                </a:lnTo>
                <a:lnTo>
                  <a:pt x="58774" y="263648"/>
                </a:lnTo>
                <a:lnTo>
                  <a:pt x="63947" y="265297"/>
                </a:lnTo>
                <a:lnTo>
                  <a:pt x="69301" y="267349"/>
                </a:lnTo>
                <a:lnTo>
                  <a:pt x="74776" y="269670"/>
                </a:lnTo>
                <a:lnTo>
                  <a:pt x="83399" y="274788"/>
                </a:lnTo>
                <a:lnTo>
                  <a:pt x="87031" y="277486"/>
                </a:lnTo>
                <a:lnTo>
                  <a:pt x="91359" y="279285"/>
                </a:lnTo>
                <a:lnTo>
                  <a:pt x="96149" y="280485"/>
                </a:lnTo>
                <a:lnTo>
                  <a:pt x="101247" y="281284"/>
                </a:lnTo>
                <a:lnTo>
                  <a:pt x="106550" y="280865"/>
                </a:lnTo>
                <a:lnTo>
                  <a:pt x="111991" y="279633"/>
                </a:lnTo>
                <a:lnTo>
                  <a:pt x="138962" y="270811"/>
                </a:lnTo>
                <a:lnTo>
                  <a:pt x="145982" y="269120"/>
                </a:lnTo>
                <a:lnTo>
                  <a:pt x="152566" y="267993"/>
                </a:lnTo>
                <a:lnTo>
                  <a:pt x="158860" y="267241"/>
                </a:lnTo>
                <a:lnTo>
                  <a:pt x="164962" y="264835"/>
                </a:lnTo>
                <a:lnTo>
                  <a:pt x="170935" y="261326"/>
                </a:lnTo>
                <a:lnTo>
                  <a:pt x="176821" y="257082"/>
                </a:lnTo>
                <a:lnTo>
                  <a:pt x="198759" y="242007"/>
                </a:lnTo>
                <a:lnTo>
                  <a:pt x="205849" y="237535"/>
                </a:lnTo>
                <a:lnTo>
                  <a:pt x="212480" y="233601"/>
                </a:lnTo>
                <a:lnTo>
                  <a:pt x="218806" y="230026"/>
                </a:lnTo>
                <a:lnTo>
                  <a:pt x="224928" y="225737"/>
                </a:lnTo>
                <a:lnTo>
                  <a:pt x="230915" y="220973"/>
                </a:lnTo>
                <a:lnTo>
                  <a:pt x="236811" y="215892"/>
                </a:lnTo>
                <a:lnTo>
                  <a:pt x="241694" y="210600"/>
                </a:lnTo>
                <a:lnTo>
                  <a:pt x="245901" y="205167"/>
                </a:lnTo>
                <a:lnTo>
                  <a:pt x="249659" y="199640"/>
                </a:lnTo>
                <a:lnTo>
                  <a:pt x="254070" y="194050"/>
                </a:lnTo>
                <a:lnTo>
                  <a:pt x="258915" y="188419"/>
                </a:lnTo>
                <a:lnTo>
                  <a:pt x="264050" y="182759"/>
                </a:lnTo>
                <a:lnTo>
                  <a:pt x="268426" y="177081"/>
                </a:lnTo>
                <a:lnTo>
                  <a:pt x="272296" y="171391"/>
                </a:lnTo>
                <a:lnTo>
                  <a:pt x="275828" y="165693"/>
                </a:lnTo>
                <a:lnTo>
                  <a:pt x="278182" y="159989"/>
                </a:lnTo>
                <a:lnTo>
                  <a:pt x="279753" y="154281"/>
                </a:lnTo>
                <a:lnTo>
                  <a:pt x="280799" y="148571"/>
                </a:lnTo>
                <a:lnTo>
                  <a:pt x="282450" y="143811"/>
                </a:lnTo>
                <a:lnTo>
                  <a:pt x="286823" y="135984"/>
                </a:lnTo>
                <a:lnTo>
                  <a:pt x="287418" y="131610"/>
                </a:lnTo>
                <a:lnTo>
                  <a:pt x="286862" y="126790"/>
                </a:lnTo>
                <a:lnTo>
                  <a:pt x="285539" y="121671"/>
                </a:lnTo>
                <a:lnTo>
                  <a:pt x="284657" y="116353"/>
                </a:lnTo>
                <a:lnTo>
                  <a:pt x="284069" y="110903"/>
                </a:lnTo>
                <a:lnTo>
                  <a:pt x="283677" y="105365"/>
                </a:lnTo>
                <a:lnTo>
                  <a:pt x="282463" y="99768"/>
                </a:lnTo>
                <a:lnTo>
                  <a:pt x="280702" y="94131"/>
                </a:lnTo>
                <a:lnTo>
                  <a:pt x="278574" y="88469"/>
                </a:lnTo>
                <a:lnTo>
                  <a:pt x="276203" y="83741"/>
                </a:lnTo>
                <a:lnTo>
                  <a:pt x="268316" y="71584"/>
                </a:lnTo>
                <a:lnTo>
                  <a:pt x="265555" y="66770"/>
                </a:lnTo>
                <a:lnTo>
                  <a:pt x="262762" y="61655"/>
                </a:lnTo>
                <a:lnTo>
                  <a:pt x="256137" y="57293"/>
                </a:lnTo>
                <a:lnTo>
                  <a:pt x="246958" y="53432"/>
                </a:lnTo>
                <a:lnTo>
                  <a:pt x="236076" y="49905"/>
                </a:lnTo>
                <a:lnTo>
                  <a:pt x="226917" y="46602"/>
                </a:lnTo>
                <a:lnTo>
                  <a:pt x="218905" y="43448"/>
                </a:lnTo>
                <a:lnTo>
                  <a:pt x="211660" y="40392"/>
                </a:lnTo>
                <a:lnTo>
                  <a:pt x="198528" y="34457"/>
                </a:lnTo>
                <a:lnTo>
                  <a:pt x="192360" y="31541"/>
                </a:lnTo>
                <a:lnTo>
                  <a:pt x="185390" y="28644"/>
                </a:lnTo>
                <a:lnTo>
                  <a:pt x="177885" y="25760"/>
                </a:lnTo>
                <a:lnTo>
                  <a:pt x="170025" y="22885"/>
                </a:lnTo>
                <a:lnTo>
                  <a:pt x="162881" y="20017"/>
                </a:lnTo>
                <a:lnTo>
                  <a:pt x="156212" y="17151"/>
                </a:lnTo>
                <a:lnTo>
                  <a:pt x="149862" y="14289"/>
                </a:lnTo>
                <a:lnTo>
                  <a:pt x="143723" y="12380"/>
                </a:lnTo>
                <a:lnTo>
                  <a:pt x="137725" y="11108"/>
                </a:lnTo>
                <a:lnTo>
                  <a:pt x="131822" y="10260"/>
                </a:lnTo>
                <a:lnTo>
                  <a:pt x="125028" y="8742"/>
                </a:lnTo>
                <a:lnTo>
                  <a:pt x="117643" y="6777"/>
                </a:lnTo>
                <a:lnTo>
                  <a:pt x="109861" y="4515"/>
                </a:lnTo>
                <a:lnTo>
                  <a:pt x="102768" y="3007"/>
                </a:lnTo>
                <a:lnTo>
                  <a:pt x="96135" y="2001"/>
                </a:lnTo>
                <a:lnTo>
                  <a:pt x="89807" y="1331"/>
                </a:lnTo>
                <a:lnTo>
                  <a:pt x="82732" y="884"/>
                </a:lnTo>
                <a:lnTo>
                  <a:pt x="75157" y="586"/>
                </a:lnTo>
                <a:lnTo>
                  <a:pt x="67250" y="388"/>
                </a:lnTo>
                <a:lnTo>
                  <a:pt x="59121" y="1208"/>
                </a:lnTo>
                <a:lnTo>
                  <a:pt x="50844" y="2707"/>
                </a:lnTo>
                <a:lnTo>
                  <a:pt x="42469" y="4659"/>
                </a:lnTo>
                <a:lnTo>
                  <a:pt x="34980" y="5960"/>
                </a:lnTo>
                <a:lnTo>
                  <a:pt x="28082" y="6828"/>
                </a:lnTo>
                <a:lnTo>
                  <a:pt x="21579" y="7406"/>
                </a:lnTo>
                <a:lnTo>
                  <a:pt x="16291" y="7792"/>
                </a:lnTo>
                <a:lnTo>
                  <a:pt x="0" y="856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273"/>
          <p:cNvSpPr/>
          <p:nvPr/>
        </p:nvSpPr>
        <p:spPr>
          <a:xfrm>
            <a:off x="2694636" y="4226242"/>
            <a:ext cx="197154" cy="540069"/>
          </a:xfrm>
          <a:custGeom>
            <a:avLst/>
            <a:gdLst/>
            <a:ahLst/>
            <a:cxnLst/>
            <a:rect l="0" t="0" r="0" b="0"/>
            <a:pathLst>
              <a:path w="197154" h="540069">
                <a:moveTo>
                  <a:pt x="188581" y="0"/>
                </a:moveTo>
                <a:lnTo>
                  <a:pt x="159544" y="0"/>
                </a:lnTo>
                <a:lnTo>
                  <a:pt x="157793" y="953"/>
                </a:lnTo>
                <a:lnTo>
                  <a:pt x="156626" y="2540"/>
                </a:lnTo>
                <a:lnTo>
                  <a:pt x="155847" y="4551"/>
                </a:lnTo>
                <a:lnTo>
                  <a:pt x="150201" y="11932"/>
                </a:lnTo>
                <a:lnTo>
                  <a:pt x="146802" y="15575"/>
                </a:lnTo>
                <a:lnTo>
                  <a:pt x="137945" y="24702"/>
                </a:lnTo>
                <a:lnTo>
                  <a:pt x="133869" y="29803"/>
                </a:lnTo>
                <a:lnTo>
                  <a:pt x="130199" y="35109"/>
                </a:lnTo>
                <a:lnTo>
                  <a:pt x="126799" y="40551"/>
                </a:lnTo>
                <a:lnTo>
                  <a:pt x="123581" y="46084"/>
                </a:lnTo>
                <a:lnTo>
                  <a:pt x="117465" y="57312"/>
                </a:lnTo>
                <a:lnTo>
                  <a:pt x="113548" y="63925"/>
                </a:lnTo>
                <a:lnTo>
                  <a:pt x="104115" y="78894"/>
                </a:lnTo>
                <a:lnTo>
                  <a:pt x="71283" y="128741"/>
                </a:lnTo>
                <a:lnTo>
                  <a:pt x="65615" y="138215"/>
                </a:lnTo>
                <a:lnTo>
                  <a:pt x="59931" y="148340"/>
                </a:lnTo>
                <a:lnTo>
                  <a:pt x="45370" y="175716"/>
                </a:lnTo>
                <a:lnTo>
                  <a:pt x="41672" y="182866"/>
                </a:lnTo>
                <a:lnTo>
                  <a:pt x="37302" y="190491"/>
                </a:lnTo>
                <a:lnTo>
                  <a:pt x="32483" y="198432"/>
                </a:lnTo>
                <a:lnTo>
                  <a:pt x="27366" y="206583"/>
                </a:lnTo>
                <a:lnTo>
                  <a:pt x="23001" y="214874"/>
                </a:lnTo>
                <a:lnTo>
                  <a:pt x="19140" y="223260"/>
                </a:lnTo>
                <a:lnTo>
                  <a:pt x="15613" y="231707"/>
                </a:lnTo>
                <a:lnTo>
                  <a:pt x="12309" y="240197"/>
                </a:lnTo>
                <a:lnTo>
                  <a:pt x="6098" y="257249"/>
                </a:lnTo>
                <a:lnTo>
                  <a:pt x="4061" y="265797"/>
                </a:lnTo>
                <a:lnTo>
                  <a:pt x="2702" y="274353"/>
                </a:lnTo>
                <a:lnTo>
                  <a:pt x="1193" y="290528"/>
                </a:lnTo>
                <a:lnTo>
                  <a:pt x="522" y="304066"/>
                </a:lnTo>
                <a:lnTo>
                  <a:pt x="225" y="318973"/>
                </a:lnTo>
                <a:lnTo>
                  <a:pt x="0" y="369914"/>
                </a:lnTo>
                <a:lnTo>
                  <a:pt x="2532" y="386339"/>
                </a:lnTo>
                <a:lnTo>
                  <a:pt x="6833" y="402211"/>
                </a:lnTo>
                <a:lnTo>
                  <a:pt x="11919" y="415616"/>
                </a:lnTo>
                <a:lnTo>
                  <a:pt x="15561" y="421857"/>
                </a:lnTo>
                <a:lnTo>
                  <a:pt x="19895" y="427923"/>
                </a:lnTo>
                <a:lnTo>
                  <a:pt x="24688" y="433873"/>
                </a:lnTo>
                <a:lnTo>
                  <a:pt x="28837" y="439743"/>
                </a:lnTo>
                <a:lnTo>
                  <a:pt x="32555" y="445562"/>
                </a:lnTo>
                <a:lnTo>
                  <a:pt x="35986" y="451347"/>
                </a:lnTo>
                <a:lnTo>
                  <a:pt x="40178" y="457108"/>
                </a:lnTo>
                <a:lnTo>
                  <a:pt x="44878" y="462853"/>
                </a:lnTo>
                <a:lnTo>
                  <a:pt x="49917" y="468590"/>
                </a:lnTo>
                <a:lnTo>
                  <a:pt x="55181" y="473366"/>
                </a:lnTo>
                <a:lnTo>
                  <a:pt x="60595" y="477502"/>
                </a:lnTo>
                <a:lnTo>
                  <a:pt x="66109" y="481212"/>
                </a:lnTo>
                <a:lnTo>
                  <a:pt x="70738" y="485590"/>
                </a:lnTo>
                <a:lnTo>
                  <a:pt x="74777" y="490415"/>
                </a:lnTo>
                <a:lnTo>
                  <a:pt x="78421" y="495536"/>
                </a:lnTo>
                <a:lnTo>
                  <a:pt x="83709" y="500855"/>
                </a:lnTo>
                <a:lnTo>
                  <a:pt x="90091" y="506305"/>
                </a:lnTo>
                <a:lnTo>
                  <a:pt x="97204" y="511844"/>
                </a:lnTo>
                <a:lnTo>
                  <a:pt x="103850" y="516490"/>
                </a:lnTo>
                <a:lnTo>
                  <a:pt x="110186" y="520539"/>
                </a:lnTo>
                <a:lnTo>
                  <a:pt x="116315" y="524191"/>
                </a:lnTo>
                <a:lnTo>
                  <a:pt x="121354" y="527578"/>
                </a:lnTo>
                <a:lnTo>
                  <a:pt x="125665" y="530789"/>
                </a:lnTo>
                <a:lnTo>
                  <a:pt x="129492" y="533882"/>
                </a:lnTo>
                <a:lnTo>
                  <a:pt x="134901" y="535944"/>
                </a:lnTo>
                <a:lnTo>
                  <a:pt x="141364" y="537319"/>
                </a:lnTo>
                <a:lnTo>
                  <a:pt x="148531" y="538235"/>
                </a:lnTo>
                <a:lnTo>
                  <a:pt x="155213" y="538846"/>
                </a:lnTo>
                <a:lnTo>
                  <a:pt x="161573" y="539253"/>
                </a:lnTo>
                <a:lnTo>
                  <a:pt x="172768" y="539705"/>
                </a:lnTo>
                <a:lnTo>
                  <a:pt x="184425" y="539960"/>
                </a:lnTo>
                <a:lnTo>
                  <a:pt x="197153" y="54006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274"/>
          <p:cNvSpPr/>
          <p:nvPr/>
        </p:nvSpPr>
        <p:spPr>
          <a:xfrm>
            <a:off x="2968942" y="4337685"/>
            <a:ext cx="145734" cy="377191"/>
          </a:xfrm>
          <a:custGeom>
            <a:avLst/>
            <a:gdLst/>
            <a:ahLst/>
            <a:cxnLst/>
            <a:rect l="0" t="0" r="0" b="0"/>
            <a:pathLst>
              <a:path w="145734" h="377191">
                <a:moveTo>
                  <a:pt x="0" y="0"/>
                </a:moveTo>
                <a:lnTo>
                  <a:pt x="0" y="7380"/>
                </a:lnTo>
                <a:lnTo>
                  <a:pt x="4551" y="12770"/>
                </a:lnTo>
                <a:lnTo>
                  <a:pt x="5891" y="15181"/>
                </a:lnTo>
                <a:lnTo>
                  <a:pt x="8731" y="23125"/>
                </a:lnTo>
                <a:lnTo>
                  <a:pt x="12770" y="28693"/>
                </a:lnTo>
                <a:lnTo>
                  <a:pt x="14229" y="32463"/>
                </a:lnTo>
                <a:lnTo>
                  <a:pt x="15849" y="41733"/>
                </a:lnTo>
                <a:lnTo>
                  <a:pt x="19109" y="52203"/>
                </a:lnTo>
                <a:lnTo>
                  <a:pt x="21312" y="57662"/>
                </a:lnTo>
                <a:lnTo>
                  <a:pt x="26299" y="71347"/>
                </a:lnTo>
                <a:lnTo>
                  <a:pt x="45754" y="128749"/>
                </a:lnTo>
                <a:lnTo>
                  <a:pt x="48600" y="138220"/>
                </a:lnTo>
                <a:lnTo>
                  <a:pt x="54303" y="158903"/>
                </a:lnTo>
                <a:lnTo>
                  <a:pt x="62868" y="191968"/>
                </a:lnTo>
                <a:lnTo>
                  <a:pt x="64772" y="202274"/>
                </a:lnTo>
                <a:lnTo>
                  <a:pt x="66041" y="212002"/>
                </a:lnTo>
                <a:lnTo>
                  <a:pt x="66888" y="221344"/>
                </a:lnTo>
                <a:lnTo>
                  <a:pt x="69357" y="230430"/>
                </a:lnTo>
                <a:lnTo>
                  <a:pt x="72908" y="239345"/>
                </a:lnTo>
                <a:lnTo>
                  <a:pt x="77180" y="248146"/>
                </a:lnTo>
                <a:lnTo>
                  <a:pt x="80981" y="256870"/>
                </a:lnTo>
                <a:lnTo>
                  <a:pt x="84467" y="265544"/>
                </a:lnTo>
                <a:lnTo>
                  <a:pt x="87744" y="274185"/>
                </a:lnTo>
                <a:lnTo>
                  <a:pt x="90881" y="281849"/>
                </a:lnTo>
                <a:lnTo>
                  <a:pt x="93925" y="288865"/>
                </a:lnTo>
                <a:lnTo>
                  <a:pt x="96906" y="295446"/>
                </a:lnTo>
                <a:lnTo>
                  <a:pt x="99847" y="302691"/>
                </a:lnTo>
                <a:lnTo>
                  <a:pt x="102760" y="310379"/>
                </a:lnTo>
                <a:lnTo>
                  <a:pt x="105654" y="318362"/>
                </a:lnTo>
                <a:lnTo>
                  <a:pt x="108536" y="324636"/>
                </a:lnTo>
                <a:lnTo>
                  <a:pt x="111410" y="329771"/>
                </a:lnTo>
                <a:lnTo>
                  <a:pt x="114278" y="334148"/>
                </a:lnTo>
                <a:lnTo>
                  <a:pt x="117143" y="338970"/>
                </a:lnTo>
                <a:lnTo>
                  <a:pt x="120005" y="344090"/>
                </a:lnTo>
                <a:lnTo>
                  <a:pt x="122866" y="349408"/>
                </a:lnTo>
                <a:lnTo>
                  <a:pt x="126678" y="353906"/>
                </a:lnTo>
                <a:lnTo>
                  <a:pt x="131124" y="357857"/>
                </a:lnTo>
                <a:lnTo>
                  <a:pt x="135994" y="361444"/>
                </a:lnTo>
                <a:lnTo>
                  <a:pt x="139240" y="364788"/>
                </a:lnTo>
                <a:lnTo>
                  <a:pt x="141404" y="367969"/>
                </a:lnTo>
                <a:lnTo>
                  <a:pt x="145733" y="37719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275"/>
          <p:cNvSpPr/>
          <p:nvPr/>
        </p:nvSpPr>
        <p:spPr>
          <a:xfrm>
            <a:off x="2874676" y="4354829"/>
            <a:ext cx="368587" cy="317184"/>
          </a:xfrm>
          <a:custGeom>
            <a:avLst/>
            <a:gdLst/>
            <a:ahLst/>
            <a:cxnLst/>
            <a:rect l="0" t="0" r="0" b="0"/>
            <a:pathLst>
              <a:path w="368587" h="317184">
                <a:moveTo>
                  <a:pt x="8541" y="317183"/>
                </a:moveTo>
                <a:lnTo>
                  <a:pt x="1160" y="317183"/>
                </a:lnTo>
                <a:lnTo>
                  <a:pt x="763" y="316231"/>
                </a:lnTo>
                <a:lnTo>
                  <a:pt x="0" y="308964"/>
                </a:lnTo>
                <a:lnTo>
                  <a:pt x="9298" y="299332"/>
                </a:lnTo>
                <a:lnTo>
                  <a:pt x="11903" y="296710"/>
                </a:lnTo>
                <a:lnTo>
                  <a:pt x="17338" y="288717"/>
                </a:lnTo>
                <a:lnTo>
                  <a:pt x="23880" y="278814"/>
                </a:lnTo>
                <a:lnTo>
                  <a:pt x="28292" y="273506"/>
                </a:lnTo>
                <a:lnTo>
                  <a:pt x="33138" y="268063"/>
                </a:lnTo>
                <a:lnTo>
                  <a:pt x="43603" y="256934"/>
                </a:lnTo>
                <a:lnTo>
                  <a:pt x="49061" y="251300"/>
                </a:lnTo>
                <a:lnTo>
                  <a:pt x="55557" y="245639"/>
                </a:lnTo>
                <a:lnTo>
                  <a:pt x="62745" y="239959"/>
                </a:lnTo>
                <a:lnTo>
                  <a:pt x="70394" y="234268"/>
                </a:lnTo>
                <a:lnTo>
                  <a:pt x="78352" y="227616"/>
                </a:lnTo>
                <a:lnTo>
                  <a:pt x="86514" y="220325"/>
                </a:lnTo>
                <a:lnTo>
                  <a:pt x="102251" y="205555"/>
                </a:lnTo>
                <a:lnTo>
                  <a:pt x="115595" y="192641"/>
                </a:lnTo>
                <a:lnTo>
                  <a:pt x="123725" y="185577"/>
                </a:lnTo>
                <a:lnTo>
                  <a:pt x="132955" y="178011"/>
                </a:lnTo>
                <a:lnTo>
                  <a:pt x="142919" y="170109"/>
                </a:lnTo>
                <a:lnTo>
                  <a:pt x="152419" y="162936"/>
                </a:lnTo>
                <a:lnTo>
                  <a:pt x="170594" y="149887"/>
                </a:lnTo>
                <a:lnTo>
                  <a:pt x="179441" y="142787"/>
                </a:lnTo>
                <a:lnTo>
                  <a:pt x="188197" y="135197"/>
                </a:lnTo>
                <a:lnTo>
                  <a:pt x="196892" y="127279"/>
                </a:lnTo>
                <a:lnTo>
                  <a:pt x="205545" y="120095"/>
                </a:lnTo>
                <a:lnTo>
                  <a:pt x="214172" y="113401"/>
                </a:lnTo>
                <a:lnTo>
                  <a:pt x="222781" y="107033"/>
                </a:lnTo>
                <a:lnTo>
                  <a:pt x="239966" y="94878"/>
                </a:lnTo>
                <a:lnTo>
                  <a:pt x="300004" y="54327"/>
                </a:lnTo>
                <a:lnTo>
                  <a:pt x="307625" y="48601"/>
                </a:lnTo>
                <a:lnTo>
                  <a:pt x="314610" y="42878"/>
                </a:lnTo>
                <a:lnTo>
                  <a:pt x="321172" y="37158"/>
                </a:lnTo>
                <a:lnTo>
                  <a:pt x="328404" y="31440"/>
                </a:lnTo>
                <a:lnTo>
                  <a:pt x="336083" y="25723"/>
                </a:lnTo>
                <a:lnTo>
                  <a:pt x="344060" y="20006"/>
                </a:lnTo>
                <a:lnTo>
                  <a:pt x="355463" y="11114"/>
                </a:lnTo>
                <a:lnTo>
                  <a:pt x="368586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276"/>
          <p:cNvSpPr/>
          <p:nvPr/>
        </p:nvSpPr>
        <p:spPr>
          <a:xfrm>
            <a:off x="3380422" y="4440554"/>
            <a:ext cx="248604" cy="25615"/>
          </a:xfrm>
          <a:custGeom>
            <a:avLst/>
            <a:gdLst/>
            <a:ahLst/>
            <a:cxnLst/>
            <a:rect l="0" t="0" r="0" b="0"/>
            <a:pathLst>
              <a:path w="248604" h="25615">
                <a:moveTo>
                  <a:pt x="0" y="17146"/>
                </a:moveTo>
                <a:lnTo>
                  <a:pt x="11932" y="17146"/>
                </a:lnTo>
                <a:lnTo>
                  <a:pt x="14622" y="18099"/>
                </a:lnTo>
                <a:lnTo>
                  <a:pt x="17368" y="19686"/>
                </a:lnTo>
                <a:lnTo>
                  <a:pt x="20151" y="21697"/>
                </a:lnTo>
                <a:lnTo>
                  <a:pt x="22959" y="23037"/>
                </a:lnTo>
                <a:lnTo>
                  <a:pt x="25784" y="23931"/>
                </a:lnTo>
                <a:lnTo>
                  <a:pt x="28619" y="24527"/>
                </a:lnTo>
                <a:lnTo>
                  <a:pt x="32415" y="24924"/>
                </a:lnTo>
                <a:lnTo>
                  <a:pt x="36850" y="25188"/>
                </a:lnTo>
                <a:lnTo>
                  <a:pt x="46857" y="25483"/>
                </a:lnTo>
                <a:lnTo>
                  <a:pt x="57656" y="25614"/>
                </a:lnTo>
                <a:lnTo>
                  <a:pt x="63202" y="24696"/>
                </a:lnTo>
                <a:lnTo>
                  <a:pt x="68805" y="23132"/>
                </a:lnTo>
                <a:lnTo>
                  <a:pt x="74445" y="21136"/>
                </a:lnTo>
                <a:lnTo>
                  <a:pt x="80110" y="19806"/>
                </a:lnTo>
                <a:lnTo>
                  <a:pt x="85792" y="18919"/>
                </a:lnTo>
                <a:lnTo>
                  <a:pt x="91484" y="18328"/>
                </a:lnTo>
                <a:lnTo>
                  <a:pt x="97185" y="17934"/>
                </a:lnTo>
                <a:lnTo>
                  <a:pt x="102890" y="17671"/>
                </a:lnTo>
                <a:lnTo>
                  <a:pt x="115261" y="17379"/>
                </a:lnTo>
                <a:lnTo>
                  <a:pt x="168240" y="17154"/>
                </a:lnTo>
                <a:lnTo>
                  <a:pt x="175025" y="16199"/>
                </a:lnTo>
                <a:lnTo>
                  <a:pt x="182406" y="14610"/>
                </a:lnTo>
                <a:lnTo>
                  <a:pt x="190184" y="12597"/>
                </a:lnTo>
                <a:lnTo>
                  <a:pt x="197274" y="11256"/>
                </a:lnTo>
                <a:lnTo>
                  <a:pt x="203906" y="10361"/>
                </a:lnTo>
                <a:lnTo>
                  <a:pt x="210232" y="9765"/>
                </a:lnTo>
                <a:lnTo>
                  <a:pt x="215402" y="8415"/>
                </a:lnTo>
                <a:lnTo>
                  <a:pt x="219802" y="6563"/>
                </a:lnTo>
                <a:lnTo>
                  <a:pt x="223687" y="4376"/>
                </a:lnTo>
                <a:lnTo>
                  <a:pt x="228182" y="2917"/>
                </a:lnTo>
                <a:lnTo>
                  <a:pt x="233084" y="1945"/>
                </a:lnTo>
                <a:lnTo>
                  <a:pt x="24860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277"/>
          <p:cNvSpPr/>
          <p:nvPr/>
        </p:nvSpPr>
        <p:spPr>
          <a:xfrm>
            <a:off x="3757612" y="4277712"/>
            <a:ext cx="205557" cy="351277"/>
          </a:xfrm>
          <a:custGeom>
            <a:avLst/>
            <a:gdLst/>
            <a:ahLst/>
            <a:cxnLst/>
            <a:rect l="0" t="0" r="0" b="0"/>
            <a:pathLst>
              <a:path w="205557" h="351277">
                <a:moveTo>
                  <a:pt x="0" y="25683"/>
                </a:moveTo>
                <a:lnTo>
                  <a:pt x="8219" y="25683"/>
                </a:lnTo>
                <a:lnTo>
                  <a:pt x="13019" y="21132"/>
                </a:lnTo>
                <a:lnTo>
                  <a:pt x="16299" y="18839"/>
                </a:lnTo>
                <a:lnTo>
                  <a:pt x="20391" y="16358"/>
                </a:lnTo>
                <a:lnTo>
                  <a:pt x="25024" y="13751"/>
                </a:lnTo>
                <a:lnTo>
                  <a:pt x="30018" y="12013"/>
                </a:lnTo>
                <a:lnTo>
                  <a:pt x="35252" y="10855"/>
                </a:lnTo>
                <a:lnTo>
                  <a:pt x="40646" y="10082"/>
                </a:lnTo>
                <a:lnTo>
                  <a:pt x="45195" y="8615"/>
                </a:lnTo>
                <a:lnTo>
                  <a:pt x="49180" y="6684"/>
                </a:lnTo>
                <a:lnTo>
                  <a:pt x="52789" y="4444"/>
                </a:lnTo>
                <a:lnTo>
                  <a:pt x="57100" y="2951"/>
                </a:lnTo>
                <a:lnTo>
                  <a:pt x="61880" y="1956"/>
                </a:lnTo>
                <a:lnTo>
                  <a:pt x="66970" y="1293"/>
                </a:lnTo>
                <a:lnTo>
                  <a:pt x="72270" y="850"/>
                </a:lnTo>
                <a:lnTo>
                  <a:pt x="77707" y="555"/>
                </a:lnTo>
                <a:lnTo>
                  <a:pt x="88829" y="228"/>
                </a:lnTo>
                <a:lnTo>
                  <a:pt x="112639" y="0"/>
                </a:lnTo>
                <a:lnTo>
                  <a:pt x="117003" y="941"/>
                </a:lnTo>
                <a:lnTo>
                  <a:pt x="121817" y="2520"/>
                </a:lnTo>
                <a:lnTo>
                  <a:pt x="126931" y="4526"/>
                </a:lnTo>
                <a:lnTo>
                  <a:pt x="131293" y="6816"/>
                </a:lnTo>
                <a:lnTo>
                  <a:pt x="135154" y="9295"/>
                </a:lnTo>
                <a:lnTo>
                  <a:pt x="143643" y="15566"/>
                </a:lnTo>
                <a:lnTo>
                  <a:pt x="149665" y="25754"/>
                </a:lnTo>
                <a:lnTo>
                  <a:pt x="152242" y="33017"/>
                </a:lnTo>
                <a:lnTo>
                  <a:pt x="152930" y="36287"/>
                </a:lnTo>
                <a:lnTo>
                  <a:pt x="152436" y="41325"/>
                </a:lnTo>
                <a:lnTo>
                  <a:pt x="151154" y="47541"/>
                </a:lnTo>
                <a:lnTo>
                  <a:pt x="149347" y="54542"/>
                </a:lnTo>
                <a:lnTo>
                  <a:pt x="147189" y="61115"/>
                </a:lnTo>
                <a:lnTo>
                  <a:pt x="144799" y="67402"/>
                </a:lnTo>
                <a:lnTo>
                  <a:pt x="142253" y="73497"/>
                </a:lnTo>
                <a:lnTo>
                  <a:pt x="138650" y="79467"/>
                </a:lnTo>
                <a:lnTo>
                  <a:pt x="134343" y="85351"/>
                </a:lnTo>
                <a:lnTo>
                  <a:pt x="129567" y="91179"/>
                </a:lnTo>
                <a:lnTo>
                  <a:pt x="124478" y="97922"/>
                </a:lnTo>
                <a:lnTo>
                  <a:pt x="113743" y="113034"/>
                </a:lnTo>
                <a:lnTo>
                  <a:pt x="108214" y="120112"/>
                </a:lnTo>
                <a:lnTo>
                  <a:pt x="102623" y="126735"/>
                </a:lnTo>
                <a:lnTo>
                  <a:pt x="92282" y="138222"/>
                </a:lnTo>
                <a:lnTo>
                  <a:pt x="84512" y="146503"/>
                </a:lnTo>
                <a:lnTo>
                  <a:pt x="58486" y="172901"/>
                </a:lnTo>
                <a:lnTo>
                  <a:pt x="55183" y="175263"/>
                </a:lnTo>
                <a:lnTo>
                  <a:pt x="48973" y="177888"/>
                </a:lnTo>
                <a:lnTo>
                  <a:pt x="46936" y="179540"/>
                </a:lnTo>
                <a:lnTo>
                  <a:pt x="45579" y="181594"/>
                </a:lnTo>
                <a:lnTo>
                  <a:pt x="44673" y="183916"/>
                </a:lnTo>
                <a:lnTo>
                  <a:pt x="43117" y="185464"/>
                </a:lnTo>
                <a:lnTo>
                  <a:pt x="41127" y="186496"/>
                </a:lnTo>
                <a:lnTo>
                  <a:pt x="35640" y="188153"/>
                </a:lnTo>
                <a:lnTo>
                  <a:pt x="36143" y="188289"/>
                </a:lnTo>
                <a:lnTo>
                  <a:pt x="39241" y="188439"/>
                </a:lnTo>
                <a:lnTo>
                  <a:pt x="40448" y="187527"/>
                </a:lnTo>
                <a:lnTo>
                  <a:pt x="41253" y="185967"/>
                </a:lnTo>
                <a:lnTo>
                  <a:pt x="41789" y="183974"/>
                </a:lnTo>
                <a:lnTo>
                  <a:pt x="43099" y="182645"/>
                </a:lnTo>
                <a:lnTo>
                  <a:pt x="44926" y="181759"/>
                </a:lnTo>
                <a:lnTo>
                  <a:pt x="50447" y="179822"/>
                </a:lnTo>
                <a:lnTo>
                  <a:pt x="54586" y="177973"/>
                </a:lnTo>
                <a:lnTo>
                  <a:pt x="59251" y="175787"/>
                </a:lnTo>
                <a:lnTo>
                  <a:pt x="63313" y="173377"/>
                </a:lnTo>
                <a:lnTo>
                  <a:pt x="66974" y="170818"/>
                </a:lnTo>
                <a:lnTo>
                  <a:pt x="70367" y="168160"/>
                </a:lnTo>
                <a:lnTo>
                  <a:pt x="74534" y="165435"/>
                </a:lnTo>
                <a:lnTo>
                  <a:pt x="79216" y="162666"/>
                </a:lnTo>
                <a:lnTo>
                  <a:pt x="84244" y="159867"/>
                </a:lnTo>
                <a:lnTo>
                  <a:pt x="94909" y="154218"/>
                </a:lnTo>
                <a:lnTo>
                  <a:pt x="100420" y="151378"/>
                </a:lnTo>
                <a:lnTo>
                  <a:pt x="105999" y="149484"/>
                </a:lnTo>
                <a:lnTo>
                  <a:pt x="111623" y="148222"/>
                </a:lnTo>
                <a:lnTo>
                  <a:pt x="117279" y="147381"/>
                </a:lnTo>
                <a:lnTo>
                  <a:pt x="123906" y="146819"/>
                </a:lnTo>
                <a:lnTo>
                  <a:pt x="131181" y="146446"/>
                </a:lnTo>
                <a:lnTo>
                  <a:pt x="145933" y="146030"/>
                </a:lnTo>
                <a:lnTo>
                  <a:pt x="172264" y="145742"/>
                </a:lnTo>
                <a:lnTo>
                  <a:pt x="176755" y="146679"/>
                </a:lnTo>
                <a:lnTo>
                  <a:pt x="181654" y="148257"/>
                </a:lnTo>
                <a:lnTo>
                  <a:pt x="186825" y="150261"/>
                </a:lnTo>
                <a:lnTo>
                  <a:pt x="191225" y="152550"/>
                </a:lnTo>
                <a:lnTo>
                  <a:pt x="195111" y="155028"/>
                </a:lnTo>
                <a:lnTo>
                  <a:pt x="198654" y="157633"/>
                </a:lnTo>
                <a:lnTo>
                  <a:pt x="201016" y="160322"/>
                </a:lnTo>
                <a:lnTo>
                  <a:pt x="202591" y="163068"/>
                </a:lnTo>
                <a:lnTo>
                  <a:pt x="203641" y="165850"/>
                </a:lnTo>
                <a:lnTo>
                  <a:pt x="204807" y="174022"/>
                </a:lnTo>
                <a:lnTo>
                  <a:pt x="205325" y="184004"/>
                </a:lnTo>
                <a:lnTo>
                  <a:pt x="205556" y="194790"/>
                </a:lnTo>
                <a:lnTo>
                  <a:pt x="204665" y="200334"/>
                </a:lnTo>
                <a:lnTo>
                  <a:pt x="203118" y="205934"/>
                </a:lnTo>
                <a:lnTo>
                  <a:pt x="193792" y="233161"/>
                </a:lnTo>
                <a:lnTo>
                  <a:pt x="190155" y="240202"/>
                </a:lnTo>
                <a:lnTo>
                  <a:pt x="185825" y="246800"/>
                </a:lnTo>
                <a:lnTo>
                  <a:pt x="181033" y="253104"/>
                </a:lnTo>
                <a:lnTo>
                  <a:pt x="175934" y="259212"/>
                </a:lnTo>
                <a:lnTo>
                  <a:pt x="170629" y="265189"/>
                </a:lnTo>
                <a:lnTo>
                  <a:pt x="159655" y="276910"/>
                </a:lnTo>
                <a:lnTo>
                  <a:pt x="131397" y="305687"/>
                </a:lnTo>
                <a:lnTo>
                  <a:pt x="114286" y="322854"/>
                </a:lnTo>
                <a:lnTo>
                  <a:pt x="108576" y="327619"/>
                </a:lnTo>
                <a:lnTo>
                  <a:pt x="102863" y="331749"/>
                </a:lnTo>
                <a:lnTo>
                  <a:pt x="97151" y="335454"/>
                </a:lnTo>
                <a:lnTo>
                  <a:pt x="91437" y="338877"/>
                </a:lnTo>
                <a:lnTo>
                  <a:pt x="85723" y="342111"/>
                </a:lnTo>
                <a:lnTo>
                  <a:pt x="80009" y="345220"/>
                </a:lnTo>
                <a:lnTo>
                  <a:pt x="75247" y="347293"/>
                </a:lnTo>
                <a:lnTo>
                  <a:pt x="71120" y="348674"/>
                </a:lnTo>
                <a:lnTo>
                  <a:pt x="67415" y="349595"/>
                </a:lnTo>
                <a:lnTo>
                  <a:pt x="63993" y="350210"/>
                </a:lnTo>
                <a:lnTo>
                  <a:pt x="57652" y="350892"/>
                </a:lnTo>
                <a:lnTo>
                  <a:pt x="51658" y="351195"/>
                </a:lnTo>
                <a:lnTo>
                  <a:pt x="48726" y="351276"/>
                </a:lnTo>
                <a:lnTo>
                  <a:pt x="45819" y="350377"/>
                </a:lnTo>
                <a:lnTo>
                  <a:pt x="40049" y="346839"/>
                </a:lnTo>
                <a:lnTo>
                  <a:pt x="34310" y="344631"/>
                </a:lnTo>
                <a:lnTo>
                  <a:pt x="31446" y="344042"/>
                </a:lnTo>
                <a:lnTo>
                  <a:pt x="29536" y="342698"/>
                </a:lnTo>
                <a:lnTo>
                  <a:pt x="28263" y="340849"/>
                </a:lnTo>
                <a:lnTo>
                  <a:pt x="26849" y="336254"/>
                </a:lnTo>
                <a:lnTo>
                  <a:pt x="25717" y="32572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278"/>
          <p:cNvSpPr/>
          <p:nvPr/>
        </p:nvSpPr>
        <p:spPr>
          <a:xfrm>
            <a:off x="3929062" y="4226242"/>
            <a:ext cx="256630" cy="454344"/>
          </a:xfrm>
          <a:custGeom>
            <a:avLst/>
            <a:gdLst/>
            <a:ahLst/>
            <a:cxnLst/>
            <a:rect l="0" t="0" r="0" b="0"/>
            <a:pathLst>
              <a:path w="256630" h="454344">
                <a:moveTo>
                  <a:pt x="0" y="0"/>
                </a:moveTo>
                <a:lnTo>
                  <a:pt x="12770" y="0"/>
                </a:lnTo>
                <a:lnTo>
                  <a:pt x="15181" y="953"/>
                </a:lnTo>
                <a:lnTo>
                  <a:pt x="20400" y="4551"/>
                </a:lnTo>
                <a:lnTo>
                  <a:pt x="24077" y="5891"/>
                </a:lnTo>
                <a:lnTo>
                  <a:pt x="28434" y="6785"/>
                </a:lnTo>
                <a:lnTo>
                  <a:pt x="33243" y="7381"/>
                </a:lnTo>
                <a:lnTo>
                  <a:pt x="41127" y="8043"/>
                </a:lnTo>
                <a:lnTo>
                  <a:pt x="44563" y="8220"/>
                </a:lnTo>
                <a:lnTo>
                  <a:pt x="48759" y="9290"/>
                </a:lnTo>
                <a:lnTo>
                  <a:pt x="53461" y="10955"/>
                </a:lnTo>
                <a:lnTo>
                  <a:pt x="58501" y="13019"/>
                </a:lnTo>
                <a:lnTo>
                  <a:pt x="63765" y="15347"/>
                </a:lnTo>
                <a:lnTo>
                  <a:pt x="74695" y="20473"/>
                </a:lnTo>
                <a:lnTo>
                  <a:pt x="91559" y="28714"/>
                </a:lnTo>
                <a:lnTo>
                  <a:pt x="98187" y="31526"/>
                </a:lnTo>
                <a:lnTo>
                  <a:pt x="105463" y="34352"/>
                </a:lnTo>
                <a:lnTo>
                  <a:pt x="113171" y="37189"/>
                </a:lnTo>
                <a:lnTo>
                  <a:pt x="120215" y="40033"/>
                </a:lnTo>
                <a:lnTo>
                  <a:pt x="126816" y="42881"/>
                </a:lnTo>
                <a:lnTo>
                  <a:pt x="133122" y="45732"/>
                </a:lnTo>
                <a:lnTo>
                  <a:pt x="140183" y="48586"/>
                </a:lnTo>
                <a:lnTo>
                  <a:pt x="155649" y="54296"/>
                </a:lnTo>
                <a:lnTo>
                  <a:pt x="162820" y="58105"/>
                </a:lnTo>
                <a:lnTo>
                  <a:pt x="169507" y="62549"/>
                </a:lnTo>
                <a:lnTo>
                  <a:pt x="175869" y="67417"/>
                </a:lnTo>
                <a:lnTo>
                  <a:pt x="182016" y="72567"/>
                </a:lnTo>
                <a:lnTo>
                  <a:pt x="188020" y="77906"/>
                </a:lnTo>
                <a:lnTo>
                  <a:pt x="193926" y="83370"/>
                </a:lnTo>
                <a:lnTo>
                  <a:pt x="199769" y="89870"/>
                </a:lnTo>
                <a:lnTo>
                  <a:pt x="205569" y="97061"/>
                </a:lnTo>
                <a:lnTo>
                  <a:pt x="211341" y="104712"/>
                </a:lnTo>
                <a:lnTo>
                  <a:pt x="217094" y="111718"/>
                </a:lnTo>
                <a:lnTo>
                  <a:pt x="222834" y="118294"/>
                </a:lnTo>
                <a:lnTo>
                  <a:pt x="228566" y="124583"/>
                </a:lnTo>
                <a:lnTo>
                  <a:pt x="233340" y="131633"/>
                </a:lnTo>
                <a:lnTo>
                  <a:pt x="237475" y="139190"/>
                </a:lnTo>
                <a:lnTo>
                  <a:pt x="241184" y="147086"/>
                </a:lnTo>
                <a:lnTo>
                  <a:pt x="244609" y="155208"/>
                </a:lnTo>
                <a:lnTo>
                  <a:pt x="247845" y="163479"/>
                </a:lnTo>
                <a:lnTo>
                  <a:pt x="250955" y="171851"/>
                </a:lnTo>
                <a:lnTo>
                  <a:pt x="253028" y="181242"/>
                </a:lnTo>
                <a:lnTo>
                  <a:pt x="254411" y="191313"/>
                </a:lnTo>
                <a:lnTo>
                  <a:pt x="255332" y="201837"/>
                </a:lnTo>
                <a:lnTo>
                  <a:pt x="255946" y="211711"/>
                </a:lnTo>
                <a:lnTo>
                  <a:pt x="256629" y="230301"/>
                </a:lnTo>
                <a:lnTo>
                  <a:pt x="255858" y="240212"/>
                </a:lnTo>
                <a:lnTo>
                  <a:pt x="254393" y="250629"/>
                </a:lnTo>
                <a:lnTo>
                  <a:pt x="252462" y="261383"/>
                </a:lnTo>
                <a:lnTo>
                  <a:pt x="250223" y="272363"/>
                </a:lnTo>
                <a:lnTo>
                  <a:pt x="245195" y="294723"/>
                </a:lnTo>
                <a:lnTo>
                  <a:pt x="241569" y="305067"/>
                </a:lnTo>
                <a:lnTo>
                  <a:pt x="237246" y="314821"/>
                </a:lnTo>
                <a:lnTo>
                  <a:pt x="232459" y="324180"/>
                </a:lnTo>
                <a:lnTo>
                  <a:pt x="228315" y="334230"/>
                </a:lnTo>
                <a:lnTo>
                  <a:pt x="224600" y="344740"/>
                </a:lnTo>
                <a:lnTo>
                  <a:pt x="221171" y="355557"/>
                </a:lnTo>
                <a:lnTo>
                  <a:pt x="216980" y="364673"/>
                </a:lnTo>
                <a:lnTo>
                  <a:pt x="212281" y="372655"/>
                </a:lnTo>
                <a:lnTo>
                  <a:pt x="207243" y="379882"/>
                </a:lnTo>
                <a:lnTo>
                  <a:pt x="202932" y="386605"/>
                </a:lnTo>
                <a:lnTo>
                  <a:pt x="195602" y="399155"/>
                </a:lnTo>
                <a:lnTo>
                  <a:pt x="189169" y="411082"/>
                </a:lnTo>
                <a:lnTo>
                  <a:pt x="183135" y="421781"/>
                </a:lnTo>
                <a:lnTo>
                  <a:pt x="175335" y="433159"/>
                </a:lnTo>
                <a:lnTo>
                  <a:pt x="171649" y="442563"/>
                </a:lnTo>
                <a:lnTo>
                  <a:pt x="164221" y="452603"/>
                </a:lnTo>
                <a:lnTo>
                  <a:pt x="162820" y="453183"/>
                </a:lnTo>
                <a:lnTo>
                  <a:pt x="156269" y="454113"/>
                </a:lnTo>
                <a:lnTo>
                  <a:pt x="154305" y="45434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279"/>
          <p:cNvSpPr/>
          <p:nvPr/>
        </p:nvSpPr>
        <p:spPr>
          <a:xfrm>
            <a:off x="4324815" y="4140548"/>
            <a:ext cx="178606" cy="505703"/>
          </a:xfrm>
          <a:custGeom>
            <a:avLst/>
            <a:gdLst/>
            <a:ahLst/>
            <a:cxnLst/>
            <a:rect l="0" t="0" r="0" b="0"/>
            <a:pathLst>
              <a:path w="178606" h="505703">
                <a:moveTo>
                  <a:pt x="161460" y="8542"/>
                </a:moveTo>
                <a:lnTo>
                  <a:pt x="161460" y="0"/>
                </a:lnTo>
                <a:lnTo>
                  <a:pt x="149528" y="11903"/>
                </a:lnTo>
                <a:lnTo>
                  <a:pt x="144092" y="19878"/>
                </a:lnTo>
                <a:lnTo>
                  <a:pt x="141308" y="24672"/>
                </a:lnTo>
                <a:lnTo>
                  <a:pt x="133136" y="37618"/>
                </a:lnTo>
                <a:lnTo>
                  <a:pt x="128290" y="45071"/>
                </a:lnTo>
                <a:lnTo>
                  <a:pt x="123154" y="51944"/>
                </a:lnTo>
                <a:lnTo>
                  <a:pt x="117825" y="58432"/>
                </a:lnTo>
                <a:lnTo>
                  <a:pt x="112368" y="64662"/>
                </a:lnTo>
                <a:lnTo>
                  <a:pt x="106824" y="71673"/>
                </a:lnTo>
                <a:lnTo>
                  <a:pt x="101223" y="79204"/>
                </a:lnTo>
                <a:lnTo>
                  <a:pt x="89920" y="95192"/>
                </a:lnTo>
                <a:lnTo>
                  <a:pt x="61434" y="137251"/>
                </a:lnTo>
                <a:lnTo>
                  <a:pt x="55723" y="146736"/>
                </a:lnTo>
                <a:lnTo>
                  <a:pt x="50011" y="156868"/>
                </a:lnTo>
                <a:lnTo>
                  <a:pt x="44298" y="167434"/>
                </a:lnTo>
                <a:lnTo>
                  <a:pt x="39537" y="177334"/>
                </a:lnTo>
                <a:lnTo>
                  <a:pt x="35410" y="186793"/>
                </a:lnTo>
                <a:lnTo>
                  <a:pt x="31707" y="195956"/>
                </a:lnTo>
                <a:lnTo>
                  <a:pt x="29238" y="205874"/>
                </a:lnTo>
                <a:lnTo>
                  <a:pt x="27592" y="216297"/>
                </a:lnTo>
                <a:lnTo>
                  <a:pt x="26494" y="227055"/>
                </a:lnTo>
                <a:lnTo>
                  <a:pt x="23858" y="238037"/>
                </a:lnTo>
                <a:lnTo>
                  <a:pt x="20195" y="249168"/>
                </a:lnTo>
                <a:lnTo>
                  <a:pt x="15848" y="260400"/>
                </a:lnTo>
                <a:lnTo>
                  <a:pt x="12950" y="271697"/>
                </a:lnTo>
                <a:lnTo>
                  <a:pt x="11018" y="283038"/>
                </a:lnTo>
                <a:lnTo>
                  <a:pt x="9730" y="294409"/>
                </a:lnTo>
                <a:lnTo>
                  <a:pt x="7919" y="305800"/>
                </a:lnTo>
                <a:lnTo>
                  <a:pt x="5760" y="317204"/>
                </a:lnTo>
                <a:lnTo>
                  <a:pt x="3367" y="328616"/>
                </a:lnTo>
                <a:lnTo>
                  <a:pt x="1772" y="339082"/>
                </a:lnTo>
                <a:lnTo>
                  <a:pt x="709" y="348917"/>
                </a:lnTo>
                <a:lnTo>
                  <a:pt x="0" y="358331"/>
                </a:lnTo>
                <a:lnTo>
                  <a:pt x="480" y="367465"/>
                </a:lnTo>
                <a:lnTo>
                  <a:pt x="1752" y="376411"/>
                </a:lnTo>
                <a:lnTo>
                  <a:pt x="3553" y="385233"/>
                </a:lnTo>
                <a:lnTo>
                  <a:pt x="5706" y="393972"/>
                </a:lnTo>
                <a:lnTo>
                  <a:pt x="8094" y="402655"/>
                </a:lnTo>
                <a:lnTo>
                  <a:pt x="10638" y="411302"/>
                </a:lnTo>
                <a:lnTo>
                  <a:pt x="16005" y="425988"/>
                </a:lnTo>
                <a:lnTo>
                  <a:pt x="21566" y="438866"/>
                </a:lnTo>
                <a:lnTo>
                  <a:pt x="27212" y="450939"/>
                </a:lnTo>
                <a:lnTo>
                  <a:pt x="35746" y="468447"/>
                </a:lnTo>
                <a:lnTo>
                  <a:pt x="39550" y="473260"/>
                </a:lnTo>
                <a:lnTo>
                  <a:pt x="43992" y="477421"/>
                </a:lnTo>
                <a:lnTo>
                  <a:pt x="48857" y="481148"/>
                </a:lnTo>
                <a:lnTo>
                  <a:pt x="54006" y="484585"/>
                </a:lnTo>
                <a:lnTo>
                  <a:pt x="59344" y="487829"/>
                </a:lnTo>
                <a:lnTo>
                  <a:pt x="64808" y="490944"/>
                </a:lnTo>
                <a:lnTo>
                  <a:pt x="71308" y="493974"/>
                </a:lnTo>
                <a:lnTo>
                  <a:pt x="78498" y="496946"/>
                </a:lnTo>
                <a:lnTo>
                  <a:pt x="86149" y="499879"/>
                </a:lnTo>
                <a:lnTo>
                  <a:pt x="93155" y="501835"/>
                </a:lnTo>
                <a:lnTo>
                  <a:pt x="99731" y="503139"/>
                </a:lnTo>
                <a:lnTo>
                  <a:pt x="106020" y="504008"/>
                </a:lnTo>
                <a:lnTo>
                  <a:pt x="112117" y="504588"/>
                </a:lnTo>
                <a:lnTo>
                  <a:pt x="118087" y="504974"/>
                </a:lnTo>
                <a:lnTo>
                  <a:pt x="123972" y="505232"/>
                </a:lnTo>
                <a:lnTo>
                  <a:pt x="138131" y="505518"/>
                </a:lnTo>
                <a:lnTo>
                  <a:pt x="161402" y="505702"/>
                </a:lnTo>
                <a:lnTo>
                  <a:pt x="165231" y="504764"/>
                </a:lnTo>
                <a:lnTo>
                  <a:pt x="168737" y="503186"/>
                </a:lnTo>
                <a:lnTo>
                  <a:pt x="178605" y="49717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280"/>
          <p:cNvSpPr/>
          <p:nvPr/>
        </p:nvSpPr>
        <p:spPr>
          <a:xfrm>
            <a:off x="4580956" y="4303404"/>
            <a:ext cx="265365" cy="308601"/>
          </a:xfrm>
          <a:custGeom>
            <a:avLst/>
            <a:gdLst/>
            <a:ahLst/>
            <a:cxnLst/>
            <a:rect l="0" t="0" r="0" b="0"/>
            <a:pathLst>
              <a:path w="265365" h="308601">
                <a:moveTo>
                  <a:pt x="16761" y="8563"/>
                </a:moveTo>
                <a:lnTo>
                  <a:pt x="9380" y="1182"/>
                </a:lnTo>
                <a:lnTo>
                  <a:pt x="6178" y="520"/>
                </a:lnTo>
                <a:lnTo>
                  <a:pt x="0" y="22"/>
                </a:lnTo>
                <a:lnTo>
                  <a:pt x="4281" y="0"/>
                </a:lnTo>
                <a:lnTo>
                  <a:pt x="5583" y="949"/>
                </a:lnTo>
                <a:lnTo>
                  <a:pt x="6452" y="2535"/>
                </a:lnTo>
                <a:lnTo>
                  <a:pt x="7031" y="4544"/>
                </a:lnTo>
                <a:lnTo>
                  <a:pt x="10214" y="9317"/>
                </a:lnTo>
                <a:lnTo>
                  <a:pt x="12396" y="11923"/>
                </a:lnTo>
                <a:lnTo>
                  <a:pt x="19901" y="17359"/>
                </a:lnTo>
                <a:lnTo>
                  <a:pt x="24570" y="20142"/>
                </a:lnTo>
                <a:lnTo>
                  <a:pt x="32296" y="23234"/>
                </a:lnTo>
                <a:lnTo>
                  <a:pt x="35690" y="24059"/>
                </a:lnTo>
                <a:lnTo>
                  <a:pt x="39858" y="26514"/>
                </a:lnTo>
                <a:lnTo>
                  <a:pt x="44541" y="30055"/>
                </a:lnTo>
                <a:lnTo>
                  <a:pt x="49569" y="34321"/>
                </a:lnTo>
                <a:lnTo>
                  <a:pt x="54826" y="38118"/>
                </a:lnTo>
                <a:lnTo>
                  <a:pt x="60235" y="41601"/>
                </a:lnTo>
                <a:lnTo>
                  <a:pt x="65746" y="44876"/>
                </a:lnTo>
                <a:lnTo>
                  <a:pt x="79490" y="53595"/>
                </a:lnTo>
                <a:lnTo>
                  <a:pt x="87155" y="58587"/>
                </a:lnTo>
                <a:lnTo>
                  <a:pt x="94171" y="63820"/>
                </a:lnTo>
                <a:lnTo>
                  <a:pt x="100753" y="69213"/>
                </a:lnTo>
                <a:lnTo>
                  <a:pt x="107045" y="74714"/>
                </a:lnTo>
                <a:lnTo>
                  <a:pt x="112193" y="81239"/>
                </a:lnTo>
                <a:lnTo>
                  <a:pt x="116577" y="88446"/>
                </a:lnTo>
                <a:lnTo>
                  <a:pt x="120452" y="96108"/>
                </a:lnTo>
                <a:lnTo>
                  <a:pt x="124941" y="103121"/>
                </a:lnTo>
                <a:lnTo>
                  <a:pt x="129839" y="109702"/>
                </a:lnTo>
                <a:lnTo>
                  <a:pt x="135008" y="115994"/>
                </a:lnTo>
                <a:lnTo>
                  <a:pt x="140360" y="123999"/>
                </a:lnTo>
                <a:lnTo>
                  <a:pt x="145833" y="133145"/>
                </a:lnTo>
                <a:lnTo>
                  <a:pt x="151386" y="143053"/>
                </a:lnTo>
                <a:lnTo>
                  <a:pt x="156994" y="152516"/>
                </a:lnTo>
                <a:lnTo>
                  <a:pt x="173035" y="178533"/>
                </a:lnTo>
                <a:lnTo>
                  <a:pt x="177141" y="185694"/>
                </a:lnTo>
                <a:lnTo>
                  <a:pt x="180831" y="192373"/>
                </a:lnTo>
                <a:lnTo>
                  <a:pt x="184243" y="199683"/>
                </a:lnTo>
                <a:lnTo>
                  <a:pt x="187471" y="207414"/>
                </a:lnTo>
                <a:lnTo>
                  <a:pt x="190576" y="215425"/>
                </a:lnTo>
                <a:lnTo>
                  <a:pt x="194550" y="222671"/>
                </a:lnTo>
                <a:lnTo>
                  <a:pt x="199104" y="229407"/>
                </a:lnTo>
                <a:lnTo>
                  <a:pt x="204046" y="235803"/>
                </a:lnTo>
                <a:lnTo>
                  <a:pt x="208292" y="241971"/>
                </a:lnTo>
                <a:lnTo>
                  <a:pt x="212076" y="247988"/>
                </a:lnTo>
                <a:lnTo>
                  <a:pt x="215551" y="253905"/>
                </a:lnTo>
                <a:lnTo>
                  <a:pt x="219773" y="259755"/>
                </a:lnTo>
                <a:lnTo>
                  <a:pt x="224492" y="265559"/>
                </a:lnTo>
                <a:lnTo>
                  <a:pt x="233863" y="276136"/>
                </a:lnTo>
                <a:lnTo>
                  <a:pt x="241203" y="284012"/>
                </a:lnTo>
                <a:lnTo>
                  <a:pt x="250691" y="293801"/>
                </a:lnTo>
                <a:lnTo>
                  <a:pt x="265364" y="30860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281"/>
          <p:cNvSpPr/>
          <p:nvPr/>
        </p:nvSpPr>
        <p:spPr>
          <a:xfrm>
            <a:off x="4633466" y="4303395"/>
            <a:ext cx="264289" cy="231305"/>
          </a:xfrm>
          <a:custGeom>
            <a:avLst/>
            <a:gdLst/>
            <a:ahLst/>
            <a:cxnLst/>
            <a:rect l="0" t="0" r="0" b="0"/>
            <a:pathLst>
              <a:path w="264289" h="231305">
                <a:moveTo>
                  <a:pt x="264288" y="0"/>
                </a:moveTo>
                <a:lnTo>
                  <a:pt x="240147" y="0"/>
                </a:lnTo>
                <a:lnTo>
                  <a:pt x="236731" y="2540"/>
                </a:lnTo>
                <a:lnTo>
                  <a:pt x="231086" y="6843"/>
                </a:lnTo>
                <a:lnTo>
                  <a:pt x="226914" y="9325"/>
                </a:lnTo>
                <a:lnTo>
                  <a:pt x="222227" y="11931"/>
                </a:lnTo>
                <a:lnTo>
                  <a:pt x="217197" y="15574"/>
                </a:lnTo>
                <a:lnTo>
                  <a:pt x="211939" y="19908"/>
                </a:lnTo>
                <a:lnTo>
                  <a:pt x="206529" y="24702"/>
                </a:lnTo>
                <a:lnTo>
                  <a:pt x="195438" y="35108"/>
                </a:lnTo>
                <a:lnTo>
                  <a:pt x="161207" y="68864"/>
                </a:lnTo>
                <a:lnTo>
                  <a:pt x="125783" y="104224"/>
                </a:lnTo>
                <a:lnTo>
                  <a:pt x="118612" y="112345"/>
                </a:lnTo>
                <a:lnTo>
                  <a:pt x="111926" y="120617"/>
                </a:lnTo>
                <a:lnTo>
                  <a:pt x="105563" y="128988"/>
                </a:lnTo>
                <a:lnTo>
                  <a:pt x="98464" y="136475"/>
                </a:lnTo>
                <a:lnTo>
                  <a:pt x="90874" y="143370"/>
                </a:lnTo>
                <a:lnTo>
                  <a:pt x="82956" y="149873"/>
                </a:lnTo>
                <a:lnTo>
                  <a:pt x="75773" y="157065"/>
                </a:lnTo>
                <a:lnTo>
                  <a:pt x="69079" y="164717"/>
                </a:lnTo>
                <a:lnTo>
                  <a:pt x="62711" y="172677"/>
                </a:lnTo>
                <a:lnTo>
                  <a:pt x="56561" y="179887"/>
                </a:lnTo>
                <a:lnTo>
                  <a:pt x="50556" y="186600"/>
                </a:lnTo>
                <a:lnTo>
                  <a:pt x="35543" y="202609"/>
                </a:lnTo>
                <a:lnTo>
                  <a:pt x="31781" y="206510"/>
                </a:lnTo>
                <a:lnTo>
                  <a:pt x="27369" y="210063"/>
                </a:lnTo>
                <a:lnTo>
                  <a:pt x="22522" y="213384"/>
                </a:lnTo>
                <a:lnTo>
                  <a:pt x="17386" y="216551"/>
                </a:lnTo>
                <a:lnTo>
                  <a:pt x="13961" y="219615"/>
                </a:lnTo>
                <a:lnTo>
                  <a:pt x="11679" y="222610"/>
                </a:lnTo>
                <a:lnTo>
                  <a:pt x="10157" y="225559"/>
                </a:lnTo>
                <a:lnTo>
                  <a:pt x="8190" y="227525"/>
                </a:lnTo>
                <a:lnTo>
                  <a:pt x="5926" y="228836"/>
                </a:lnTo>
                <a:lnTo>
                  <a:pt x="0" y="230939"/>
                </a:lnTo>
                <a:lnTo>
                  <a:pt x="466" y="231112"/>
                </a:lnTo>
                <a:lnTo>
                  <a:pt x="3524" y="231304"/>
                </a:lnTo>
                <a:lnTo>
                  <a:pt x="4720" y="230402"/>
                </a:lnTo>
                <a:lnTo>
                  <a:pt x="5518" y="228849"/>
                </a:lnTo>
                <a:lnTo>
                  <a:pt x="7113" y="22288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282"/>
          <p:cNvSpPr/>
          <p:nvPr/>
        </p:nvSpPr>
        <p:spPr>
          <a:xfrm>
            <a:off x="5043487" y="4389120"/>
            <a:ext cx="240031" cy="17143"/>
          </a:xfrm>
          <a:custGeom>
            <a:avLst/>
            <a:gdLst/>
            <a:ahLst/>
            <a:cxnLst/>
            <a:rect l="0" t="0" r="0" b="0"/>
            <a:pathLst>
              <a:path w="240031" h="17143">
                <a:moveTo>
                  <a:pt x="0" y="0"/>
                </a:moveTo>
                <a:lnTo>
                  <a:pt x="20151" y="0"/>
                </a:lnTo>
                <a:lnTo>
                  <a:pt x="23912" y="952"/>
                </a:lnTo>
                <a:lnTo>
                  <a:pt x="28323" y="2540"/>
                </a:lnTo>
                <a:lnTo>
                  <a:pt x="33170" y="4550"/>
                </a:lnTo>
                <a:lnTo>
                  <a:pt x="37354" y="5891"/>
                </a:lnTo>
                <a:lnTo>
                  <a:pt x="41095" y="6785"/>
                </a:lnTo>
                <a:lnTo>
                  <a:pt x="44541" y="7381"/>
                </a:lnTo>
                <a:lnTo>
                  <a:pt x="48745" y="8730"/>
                </a:lnTo>
                <a:lnTo>
                  <a:pt x="53451" y="10582"/>
                </a:lnTo>
                <a:lnTo>
                  <a:pt x="58494" y="12770"/>
                </a:lnTo>
                <a:lnTo>
                  <a:pt x="63761" y="14228"/>
                </a:lnTo>
                <a:lnTo>
                  <a:pt x="69178" y="15200"/>
                </a:lnTo>
                <a:lnTo>
                  <a:pt x="74694" y="15849"/>
                </a:lnTo>
                <a:lnTo>
                  <a:pt x="81228" y="16281"/>
                </a:lnTo>
                <a:lnTo>
                  <a:pt x="88442" y="16568"/>
                </a:lnTo>
                <a:lnTo>
                  <a:pt x="109708" y="16974"/>
                </a:lnTo>
                <a:lnTo>
                  <a:pt x="188714" y="17142"/>
                </a:lnTo>
                <a:lnTo>
                  <a:pt x="196294" y="16190"/>
                </a:lnTo>
                <a:lnTo>
                  <a:pt x="203253" y="14603"/>
                </a:lnTo>
                <a:lnTo>
                  <a:pt x="209797" y="12593"/>
                </a:lnTo>
                <a:lnTo>
                  <a:pt x="216065" y="11252"/>
                </a:lnTo>
                <a:lnTo>
                  <a:pt x="222148" y="10359"/>
                </a:lnTo>
                <a:lnTo>
                  <a:pt x="240030" y="85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283"/>
          <p:cNvSpPr/>
          <p:nvPr/>
        </p:nvSpPr>
        <p:spPr>
          <a:xfrm>
            <a:off x="5446395" y="4269210"/>
            <a:ext cx="238687" cy="291361"/>
          </a:xfrm>
          <a:custGeom>
            <a:avLst/>
            <a:gdLst/>
            <a:ahLst/>
            <a:cxnLst/>
            <a:rect l="0" t="0" r="0" b="0"/>
            <a:pathLst>
              <a:path w="238687" h="291361">
                <a:moveTo>
                  <a:pt x="0" y="25612"/>
                </a:moveTo>
                <a:lnTo>
                  <a:pt x="0" y="17393"/>
                </a:lnTo>
                <a:lnTo>
                  <a:pt x="4550" y="12594"/>
                </a:lnTo>
                <a:lnTo>
                  <a:pt x="6843" y="11218"/>
                </a:lnTo>
                <a:lnTo>
                  <a:pt x="11931" y="9690"/>
                </a:lnTo>
                <a:lnTo>
                  <a:pt x="15574" y="9282"/>
                </a:lnTo>
                <a:lnTo>
                  <a:pt x="19908" y="9011"/>
                </a:lnTo>
                <a:lnTo>
                  <a:pt x="28850" y="8709"/>
                </a:lnTo>
                <a:lnTo>
                  <a:pt x="35999" y="8575"/>
                </a:lnTo>
                <a:lnTo>
                  <a:pt x="40192" y="7586"/>
                </a:lnTo>
                <a:lnTo>
                  <a:pt x="44892" y="5975"/>
                </a:lnTo>
                <a:lnTo>
                  <a:pt x="49930" y="3948"/>
                </a:lnTo>
                <a:lnTo>
                  <a:pt x="54242" y="2597"/>
                </a:lnTo>
                <a:lnTo>
                  <a:pt x="61572" y="1096"/>
                </a:lnTo>
                <a:lnTo>
                  <a:pt x="68005" y="428"/>
                </a:lnTo>
                <a:lnTo>
                  <a:pt x="74992" y="132"/>
                </a:lnTo>
                <a:lnTo>
                  <a:pt x="84447" y="0"/>
                </a:lnTo>
                <a:lnTo>
                  <a:pt x="88683" y="918"/>
                </a:lnTo>
                <a:lnTo>
                  <a:pt x="99195" y="5807"/>
                </a:lnTo>
                <a:lnTo>
                  <a:pt x="105364" y="7285"/>
                </a:lnTo>
                <a:lnTo>
                  <a:pt x="111281" y="10482"/>
                </a:lnTo>
                <a:lnTo>
                  <a:pt x="118289" y="15744"/>
                </a:lnTo>
                <a:lnTo>
                  <a:pt x="124054" y="21207"/>
                </a:lnTo>
                <a:lnTo>
                  <a:pt x="124613" y="24580"/>
                </a:lnTo>
                <a:lnTo>
                  <a:pt x="122693" y="33409"/>
                </a:lnTo>
                <a:lnTo>
                  <a:pt x="118665" y="41142"/>
                </a:lnTo>
                <a:lnTo>
                  <a:pt x="116257" y="44538"/>
                </a:lnTo>
                <a:lnTo>
                  <a:pt x="113582" y="53391"/>
                </a:lnTo>
                <a:lnTo>
                  <a:pt x="112869" y="58419"/>
                </a:lnTo>
                <a:lnTo>
                  <a:pt x="110488" y="62724"/>
                </a:lnTo>
                <a:lnTo>
                  <a:pt x="106996" y="66545"/>
                </a:lnTo>
                <a:lnTo>
                  <a:pt x="102763" y="70046"/>
                </a:lnTo>
                <a:lnTo>
                  <a:pt x="95520" y="79016"/>
                </a:lnTo>
                <a:lnTo>
                  <a:pt x="92255" y="84074"/>
                </a:lnTo>
                <a:lnTo>
                  <a:pt x="88173" y="88399"/>
                </a:lnTo>
                <a:lnTo>
                  <a:pt x="83547" y="92235"/>
                </a:lnTo>
                <a:lnTo>
                  <a:pt x="78558" y="95745"/>
                </a:lnTo>
                <a:lnTo>
                  <a:pt x="73327" y="99990"/>
                </a:lnTo>
                <a:lnTo>
                  <a:pt x="67934" y="104725"/>
                </a:lnTo>
                <a:lnTo>
                  <a:pt x="57815" y="114113"/>
                </a:lnTo>
                <a:lnTo>
                  <a:pt x="50143" y="121461"/>
                </a:lnTo>
                <a:lnTo>
                  <a:pt x="45811" y="124754"/>
                </a:lnTo>
                <a:lnTo>
                  <a:pt x="41018" y="127902"/>
                </a:lnTo>
                <a:lnTo>
                  <a:pt x="28740" y="135247"/>
                </a:lnTo>
                <a:lnTo>
                  <a:pt x="27732" y="136802"/>
                </a:lnTo>
                <a:lnTo>
                  <a:pt x="25796" y="145227"/>
                </a:lnTo>
                <a:lnTo>
                  <a:pt x="25724" y="138211"/>
                </a:lnTo>
                <a:lnTo>
                  <a:pt x="26674" y="137826"/>
                </a:lnTo>
                <a:lnTo>
                  <a:pt x="30270" y="137397"/>
                </a:lnTo>
                <a:lnTo>
                  <a:pt x="37583" y="134667"/>
                </a:lnTo>
                <a:lnTo>
                  <a:pt x="42200" y="132605"/>
                </a:lnTo>
                <a:lnTo>
                  <a:pt x="52410" y="127775"/>
                </a:lnTo>
                <a:lnTo>
                  <a:pt x="57800" y="125153"/>
                </a:lnTo>
                <a:lnTo>
                  <a:pt x="63298" y="123405"/>
                </a:lnTo>
                <a:lnTo>
                  <a:pt x="68869" y="122240"/>
                </a:lnTo>
                <a:lnTo>
                  <a:pt x="74487" y="121464"/>
                </a:lnTo>
                <a:lnTo>
                  <a:pt x="80138" y="119993"/>
                </a:lnTo>
                <a:lnTo>
                  <a:pt x="85810" y="118060"/>
                </a:lnTo>
                <a:lnTo>
                  <a:pt x="91497" y="115819"/>
                </a:lnTo>
                <a:lnTo>
                  <a:pt x="97192" y="113372"/>
                </a:lnTo>
                <a:lnTo>
                  <a:pt x="108601" y="108114"/>
                </a:lnTo>
                <a:lnTo>
                  <a:pt x="114311" y="106331"/>
                </a:lnTo>
                <a:lnTo>
                  <a:pt x="120022" y="105142"/>
                </a:lnTo>
                <a:lnTo>
                  <a:pt x="125735" y="104350"/>
                </a:lnTo>
                <a:lnTo>
                  <a:pt x="131448" y="102869"/>
                </a:lnTo>
                <a:lnTo>
                  <a:pt x="137162" y="100929"/>
                </a:lnTo>
                <a:lnTo>
                  <a:pt x="142876" y="98683"/>
                </a:lnTo>
                <a:lnTo>
                  <a:pt x="149543" y="97186"/>
                </a:lnTo>
                <a:lnTo>
                  <a:pt x="156845" y="96188"/>
                </a:lnTo>
                <a:lnTo>
                  <a:pt x="164571" y="95523"/>
                </a:lnTo>
                <a:lnTo>
                  <a:pt x="170674" y="96032"/>
                </a:lnTo>
                <a:lnTo>
                  <a:pt x="175695" y="97324"/>
                </a:lnTo>
                <a:lnTo>
                  <a:pt x="179995" y="99137"/>
                </a:lnTo>
                <a:lnTo>
                  <a:pt x="184767" y="100346"/>
                </a:lnTo>
                <a:lnTo>
                  <a:pt x="189852" y="101153"/>
                </a:lnTo>
                <a:lnTo>
                  <a:pt x="195149" y="101690"/>
                </a:lnTo>
                <a:lnTo>
                  <a:pt x="199631" y="102048"/>
                </a:lnTo>
                <a:lnTo>
                  <a:pt x="203572" y="102287"/>
                </a:lnTo>
                <a:lnTo>
                  <a:pt x="207152" y="102446"/>
                </a:lnTo>
                <a:lnTo>
                  <a:pt x="210491" y="103505"/>
                </a:lnTo>
                <a:lnTo>
                  <a:pt x="216741" y="107221"/>
                </a:lnTo>
                <a:lnTo>
                  <a:pt x="222694" y="112048"/>
                </a:lnTo>
                <a:lnTo>
                  <a:pt x="225615" y="114668"/>
                </a:lnTo>
                <a:lnTo>
                  <a:pt x="227563" y="117368"/>
                </a:lnTo>
                <a:lnTo>
                  <a:pt x="231256" y="125719"/>
                </a:lnTo>
                <a:lnTo>
                  <a:pt x="235495" y="131381"/>
                </a:lnTo>
                <a:lnTo>
                  <a:pt x="237007" y="135177"/>
                </a:lnTo>
                <a:lnTo>
                  <a:pt x="238015" y="139613"/>
                </a:lnTo>
                <a:lnTo>
                  <a:pt x="238686" y="144476"/>
                </a:lnTo>
                <a:lnTo>
                  <a:pt x="238182" y="149622"/>
                </a:lnTo>
                <a:lnTo>
                  <a:pt x="236892" y="154958"/>
                </a:lnTo>
                <a:lnTo>
                  <a:pt x="235081" y="160420"/>
                </a:lnTo>
                <a:lnTo>
                  <a:pt x="232921" y="165966"/>
                </a:lnTo>
                <a:lnTo>
                  <a:pt x="230528" y="171569"/>
                </a:lnTo>
                <a:lnTo>
                  <a:pt x="227980" y="177210"/>
                </a:lnTo>
                <a:lnTo>
                  <a:pt x="224377" y="182874"/>
                </a:lnTo>
                <a:lnTo>
                  <a:pt x="220069" y="188556"/>
                </a:lnTo>
                <a:lnTo>
                  <a:pt x="215293" y="194249"/>
                </a:lnTo>
                <a:lnTo>
                  <a:pt x="210203" y="199949"/>
                </a:lnTo>
                <a:lnTo>
                  <a:pt x="199469" y="211363"/>
                </a:lnTo>
                <a:lnTo>
                  <a:pt x="182715" y="228498"/>
                </a:lnTo>
                <a:lnTo>
                  <a:pt x="176102" y="234213"/>
                </a:lnTo>
                <a:lnTo>
                  <a:pt x="168837" y="239927"/>
                </a:lnTo>
                <a:lnTo>
                  <a:pt x="161135" y="245641"/>
                </a:lnTo>
                <a:lnTo>
                  <a:pt x="154096" y="250403"/>
                </a:lnTo>
                <a:lnTo>
                  <a:pt x="147498" y="254530"/>
                </a:lnTo>
                <a:lnTo>
                  <a:pt x="141194" y="258234"/>
                </a:lnTo>
                <a:lnTo>
                  <a:pt x="135087" y="261656"/>
                </a:lnTo>
                <a:lnTo>
                  <a:pt x="123221" y="267998"/>
                </a:lnTo>
                <a:lnTo>
                  <a:pt x="105830" y="276924"/>
                </a:lnTo>
                <a:lnTo>
                  <a:pt x="101033" y="279830"/>
                </a:lnTo>
                <a:lnTo>
                  <a:pt x="96883" y="282721"/>
                </a:lnTo>
                <a:lnTo>
                  <a:pt x="93164" y="285601"/>
                </a:lnTo>
                <a:lnTo>
                  <a:pt x="88779" y="287520"/>
                </a:lnTo>
                <a:lnTo>
                  <a:pt x="83951" y="288800"/>
                </a:lnTo>
                <a:lnTo>
                  <a:pt x="78827" y="289653"/>
                </a:lnTo>
                <a:lnTo>
                  <a:pt x="74459" y="290222"/>
                </a:lnTo>
                <a:lnTo>
                  <a:pt x="67065" y="290854"/>
                </a:lnTo>
                <a:lnTo>
                  <a:pt x="60449" y="291260"/>
                </a:lnTo>
                <a:lnTo>
                  <a:pt x="42862" y="29136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284"/>
          <p:cNvSpPr/>
          <p:nvPr/>
        </p:nvSpPr>
        <p:spPr>
          <a:xfrm>
            <a:off x="5720715" y="4174807"/>
            <a:ext cx="145688" cy="454344"/>
          </a:xfrm>
          <a:custGeom>
            <a:avLst/>
            <a:gdLst/>
            <a:ahLst/>
            <a:cxnLst/>
            <a:rect l="0" t="0" r="0" b="0"/>
            <a:pathLst>
              <a:path w="145688" h="454344">
                <a:moveTo>
                  <a:pt x="0" y="0"/>
                </a:moveTo>
                <a:lnTo>
                  <a:pt x="4551" y="0"/>
                </a:lnTo>
                <a:lnTo>
                  <a:pt x="5891" y="953"/>
                </a:lnTo>
                <a:lnTo>
                  <a:pt x="6785" y="2540"/>
                </a:lnTo>
                <a:lnTo>
                  <a:pt x="8219" y="7381"/>
                </a:lnTo>
                <a:lnTo>
                  <a:pt x="9289" y="7778"/>
                </a:lnTo>
                <a:lnTo>
                  <a:pt x="13018" y="8219"/>
                </a:lnTo>
                <a:lnTo>
                  <a:pt x="16299" y="9290"/>
                </a:lnTo>
                <a:lnTo>
                  <a:pt x="20391" y="10956"/>
                </a:lnTo>
                <a:lnTo>
                  <a:pt x="25024" y="13019"/>
                </a:lnTo>
                <a:lnTo>
                  <a:pt x="35252" y="17851"/>
                </a:lnTo>
                <a:lnTo>
                  <a:pt x="40646" y="20473"/>
                </a:lnTo>
                <a:lnTo>
                  <a:pt x="45195" y="23174"/>
                </a:lnTo>
                <a:lnTo>
                  <a:pt x="49179" y="25927"/>
                </a:lnTo>
                <a:lnTo>
                  <a:pt x="52789" y="28715"/>
                </a:lnTo>
                <a:lnTo>
                  <a:pt x="57100" y="32478"/>
                </a:lnTo>
                <a:lnTo>
                  <a:pt x="61879" y="36892"/>
                </a:lnTo>
                <a:lnTo>
                  <a:pt x="72269" y="46877"/>
                </a:lnTo>
                <a:lnTo>
                  <a:pt x="83237" y="57664"/>
                </a:lnTo>
                <a:lnTo>
                  <a:pt x="87876" y="64161"/>
                </a:lnTo>
                <a:lnTo>
                  <a:pt x="91922" y="71349"/>
                </a:lnTo>
                <a:lnTo>
                  <a:pt x="95571" y="78998"/>
                </a:lnTo>
                <a:lnTo>
                  <a:pt x="99909" y="86003"/>
                </a:lnTo>
                <a:lnTo>
                  <a:pt x="104706" y="92578"/>
                </a:lnTo>
                <a:lnTo>
                  <a:pt x="109808" y="98867"/>
                </a:lnTo>
                <a:lnTo>
                  <a:pt x="114163" y="105916"/>
                </a:lnTo>
                <a:lnTo>
                  <a:pt x="118018" y="113473"/>
                </a:lnTo>
                <a:lnTo>
                  <a:pt x="121542" y="121369"/>
                </a:lnTo>
                <a:lnTo>
                  <a:pt x="124843" y="129490"/>
                </a:lnTo>
                <a:lnTo>
                  <a:pt x="127996" y="137762"/>
                </a:lnTo>
                <a:lnTo>
                  <a:pt x="134040" y="154573"/>
                </a:lnTo>
                <a:lnTo>
                  <a:pt x="139901" y="171569"/>
                </a:lnTo>
                <a:lnTo>
                  <a:pt x="141844" y="180102"/>
                </a:lnTo>
                <a:lnTo>
                  <a:pt x="143141" y="188648"/>
                </a:lnTo>
                <a:lnTo>
                  <a:pt x="144004" y="197203"/>
                </a:lnTo>
                <a:lnTo>
                  <a:pt x="144580" y="205763"/>
                </a:lnTo>
                <a:lnTo>
                  <a:pt x="144964" y="214328"/>
                </a:lnTo>
                <a:lnTo>
                  <a:pt x="145504" y="237495"/>
                </a:lnTo>
                <a:lnTo>
                  <a:pt x="145687" y="271491"/>
                </a:lnTo>
                <a:lnTo>
                  <a:pt x="144749" y="281007"/>
                </a:lnTo>
                <a:lnTo>
                  <a:pt x="143172" y="290208"/>
                </a:lnTo>
                <a:lnTo>
                  <a:pt x="141168" y="299199"/>
                </a:lnTo>
                <a:lnTo>
                  <a:pt x="139831" y="308051"/>
                </a:lnTo>
                <a:lnTo>
                  <a:pt x="138941" y="316810"/>
                </a:lnTo>
                <a:lnTo>
                  <a:pt x="138347" y="325507"/>
                </a:lnTo>
                <a:lnTo>
                  <a:pt x="136999" y="334162"/>
                </a:lnTo>
                <a:lnTo>
                  <a:pt x="135148" y="342790"/>
                </a:lnTo>
                <a:lnTo>
                  <a:pt x="132961" y="351399"/>
                </a:lnTo>
                <a:lnTo>
                  <a:pt x="130550" y="359044"/>
                </a:lnTo>
                <a:lnTo>
                  <a:pt x="127991" y="366045"/>
                </a:lnTo>
                <a:lnTo>
                  <a:pt x="125332" y="372618"/>
                </a:lnTo>
                <a:lnTo>
                  <a:pt x="122607" y="378904"/>
                </a:lnTo>
                <a:lnTo>
                  <a:pt x="117039" y="390969"/>
                </a:lnTo>
                <a:lnTo>
                  <a:pt x="108550" y="408472"/>
                </a:lnTo>
                <a:lnTo>
                  <a:pt x="105704" y="413285"/>
                </a:lnTo>
                <a:lnTo>
                  <a:pt x="102854" y="417446"/>
                </a:lnTo>
                <a:lnTo>
                  <a:pt x="100002" y="421172"/>
                </a:lnTo>
                <a:lnTo>
                  <a:pt x="98100" y="425562"/>
                </a:lnTo>
                <a:lnTo>
                  <a:pt x="95424" y="438936"/>
                </a:lnTo>
                <a:lnTo>
                  <a:pt x="94341" y="452884"/>
                </a:lnTo>
                <a:lnTo>
                  <a:pt x="94297" y="45434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285"/>
          <p:cNvSpPr/>
          <p:nvPr/>
        </p:nvSpPr>
        <p:spPr>
          <a:xfrm>
            <a:off x="6089332" y="4286367"/>
            <a:ext cx="300039" cy="51319"/>
          </a:xfrm>
          <a:custGeom>
            <a:avLst/>
            <a:gdLst/>
            <a:ahLst/>
            <a:cxnLst/>
            <a:rect l="0" t="0" r="0" b="0"/>
            <a:pathLst>
              <a:path w="300039" h="51319">
                <a:moveTo>
                  <a:pt x="0" y="51318"/>
                </a:moveTo>
                <a:lnTo>
                  <a:pt x="11932" y="51318"/>
                </a:lnTo>
                <a:lnTo>
                  <a:pt x="14622" y="50365"/>
                </a:lnTo>
                <a:lnTo>
                  <a:pt x="17368" y="48778"/>
                </a:lnTo>
                <a:lnTo>
                  <a:pt x="20152" y="46767"/>
                </a:lnTo>
                <a:lnTo>
                  <a:pt x="23912" y="45426"/>
                </a:lnTo>
                <a:lnTo>
                  <a:pt x="33170" y="43937"/>
                </a:lnTo>
                <a:lnTo>
                  <a:pt x="39259" y="42587"/>
                </a:lnTo>
                <a:lnTo>
                  <a:pt x="46175" y="40735"/>
                </a:lnTo>
                <a:lnTo>
                  <a:pt x="53644" y="38547"/>
                </a:lnTo>
                <a:lnTo>
                  <a:pt x="60527" y="36136"/>
                </a:lnTo>
                <a:lnTo>
                  <a:pt x="67021" y="33577"/>
                </a:lnTo>
                <a:lnTo>
                  <a:pt x="73256" y="30918"/>
                </a:lnTo>
                <a:lnTo>
                  <a:pt x="80270" y="29145"/>
                </a:lnTo>
                <a:lnTo>
                  <a:pt x="87803" y="27964"/>
                </a:lnTo>
                <a:lnTo>
                  <a:pt x="95683" y="27176"/>
                </a:lnTo>
                <a:lnTo>
                  <a:pt x="103794" y="25698"/>
                </a:lnTo>
                <a:lnTo>
                  <a:pt x="112058" y="23760"/>
                </a:lnTo>
                <a:lnTo>
                  <a:pt x="120426" y="21516"/>
                </a:lnTo>
                <a:lnTo>
                  <a:pt x="137342" y="16483"/>
                </a:lnTo>
                <a:lnTo>
                  <a:pt x="145854" y="13806"/>
                </a:lnTo>
                <a:lnTo>
                  <a:pt x="154386" y="12023"/>
                </a:lnTo>
                <a:lnTo>
                  <a:pt x="162931" y="10834"/>
                </a:lnTo>
                <a:lnTo>
                  <a:pt x="171486" y="10041"/>
                </a:lnTo>
                <a:lnTo>
                  <a:pt x="180046" y="8560"/>
                </a:lnTo>
                <a:lnTo>
                  <a:pt x="188611" y="6620"/>
                </a:lnTo>
                <a:lnTo>
                  <a:pt x="197178" y="4374"/>
                </a:lnTo>
                <a:lnTo>
                  <a:pt x="205747" y="2877"/>
                </a:lnTo>
                <a:lnTo>
                  <a:pt x="214317" y="1879"/>
                </a:lnTo>
                <a:lnTo>
                  <a:pt x="229555" y="770"/>
                </a:lnTo>
                <a:lnTo>
                  <a:pt x="239502" y="277"/>
                </a:lnTo>
                <a:lnTo>
                  <a:pt x="249638" y="58"/>
                </a:lnTo>
                <a:lnTo>
                  <a:pt x="255008" y="0"/>
                </a:lnTo>
                <a:lnTo>
                  <a:pt x="260493" y="913"/>
                </a:lnTo>
                <a:lnTo>
                  <a:pt x="266054" y="2475"/>
                </a:lnTo>
                <a:lnTo>
                  <a:pt x="271667" y="4468"/>
                </a:lnTo>
                <a:lnTo>
                  <a:pt x="276362" y="5797"/>
                </a:lnTo>
                <a:lnTo>
                  <a:pt x="284117" y="7274"/>
                </a:lnTo>
                <a:lnTo>
                  <a:pt x="290739" y="7930"/>
                </a:lnTo>
                <a:lnTo>
                  <a:pt x="300038" y="845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286"/>
          <p:cNvSpPr/>
          <p:nvPr/>
        </p:nvSpPr>
        <p:spPr>
          <a:xfrm>
            <a:off x="6106582" y="4389120"/>
            <a:ext cx="291361" cy="25718"/>
          </a:xfrm>
          <a:custGeom>
            <a:avLst/>
            <a:gdLst/>
            <a:ahLst/>
            <a:cxnLst/>
            <a:rect l="0" t="0" r="0" b="0"/>
            <a:pathLst>
              <a:path w="291361" h="25718">
                <a:moveTo>
                  <a:pt x="8468" y="25717"/>
                </a:moveTo>
                <a:lnTo>
                  <a:pt x="0" y="25717"/>
                </a:lnTo>
                <a:lnTo>
                  <a:pt x="44458" y="25717"/>
                </a:lnTo>
                <a:lnTo>
                  <a:pt x="48654" y="24765"/>
                </a:lnTo>
                <a:lnTo>
                  <a:pt x="53356" y="23177"/>
                </a:lnTo>
                <a:lnTo>
                  <a:pt x="58395" y="21167"/>
                </a:lnTo>
                <a:lnTo>
                  <a:pt x="63660" y="19825"/>
                </a:lnTo>
                <a:lnTo>
                  <a:pt x="69075" y="18932"/>
                </a:lnTo>
                <a:lnTo>
                  <a:pt x="74591" y="18336"/>
                </a:lnTo>
                <a:lnTo>
                  <a:pt x="80172" y="17939"/>
                </a:lnTo>
                <a:lnTo>
                  <a:pt x="85798" y="17674"/>
                </a:lnTo>
                <a:lnTo>
                  <a:pt x="91454" y="17498"/>
                </a:lnTo>
                <a:lnTo>
                  <a:pt x="98082" y="16428"/>
                </a:lnTo>
                <a:lnTo>
                  <a:pt x="105358" y="14762"/>
                </a:lnTo>
                <a:lnTo>
                  <a:pt x="113066" y="12698"/>
                </a:lnTo>
                <a:lnTo>
                  <a:pt x="120110" y="11323"/>
                </a:lnTo>
                <a:lnTo>
                  <a:pt x="126711" y="10406"/>
                </a:lnTo>
                <a:lnTo>
                  <a:pt x="133017" y="9795"/>
                </a:lnTo>
                <a:lnTo>
                  <a:pt x="140078" y="9387"/>
                </a:lnTo>
                <a:lnTo>
                  <a:pt x="155544" y="8934"/>
                </a:lnTo>
                <a:lnTo>
                  <a:pt x="190455" y="8620"/>
                </a:lnTo>
                <a:lnTo>
                  <a:pt x="198372" y="8604"/>
                </a:lnTo>
                <a:lnTo>
                  <a:pt x="205555" y="7641"/>
                </a:lnTo>
                <a:lnTo>
                  <a:pt x="212250" y="6046"/>
                </a:lnTo>
                <a:lnTo>
                  <a:pt x="218617" y="4030"/>
                </a:lnTo>
                <a:lnTo>
                  <a:pt x="225720" y="2687"/>
                </a:lnTo>
                <a:lnTo>
                  <a:pt x="233313" y="1791"/>
                </a:lnTo>
                <a:lnTo>
                  <a:pt x="241232" y="1194"/>
                </a:lnTo>
                <a:lnTo>
                  <a:pt x="248416" y="796"/>
                </a:lnTo>
                <a:lnTo>
                  <a:pt x="261479" y="353"/>
                </a:lnTo>
                <a:lnTo>
                  <a:pt x="29136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287"/>
          <p:cNvSpPr/>
          <p:nvPr/>
        </p:nvSpPr>
        <p:spPr>
          <a:xfrm>
            <a:off x="6552301" y="4200525"/>
            <a:ext cx="325197" cy="257132"/>
          </a:xfrm>
          <a:custGeom>
            <a:avLst/>
            <a:gdLst/>
            <a:ahLst/>
            <a:cxnLst/>
            <a:rect l="0" t="0" r="0" b="0"/>
            <a:pathLst>
              <a:path w="325197" h="257132">
                <a:moveTo>
                  <a:pt x="145679" y="0"/>
                </a:moveTo>
                <a:lnTo>
                  <a:pt x="138297" y="0"/>
                </a:lnTo>
                <a:lnTo>
                  <a:pt x="130498" y="6843"/>
                </a:lnTo>
                <a:lnTo>
                  <a:pt x="121601" y="14621"/>
                </a:lnTo>
                <a:lnTo>
                  <a:pt x="112435" y="20151"/>
                </a:lnTo>
                <a:lnTo>
                  <a:pt x="108276" y="23911"/>
                </a:lnTo>
                <a:lnTo>
                  <a:pt x="104551" y="28323"/>
                </a:lnTo>
                <a:lnTo>
                  <a:pt x="101116" y="33169"/>
                </a:lnTo>
                <a:lnTo>
                  <a:pt x="92218" y="41094"/>
                </a:lnTo>
                <a:lnTo>
                  <a:pt x="87178" y="44541"/>
                </a:lnTo>
                <a:lnTo>
                  <a:pt x="81913" y="48744"/>
                </a:lnTo>
                <a:lnTo>
                  <a:pt x="76499" y="53451"/>
                </a:lnTo>
                <a:lnTo>
                  <a:pt x="70983" y="58494"/>
                </a:lnTo>
                <a:lnTo>
                  <a:pt x="59776" y="69177"/>
                </a:lnTo>
                <a:lnTo>
                  <a:pt x="54120" y="74693"/>
                </a:lnTo>
                <a:lnTo>
                  <a:pt x="49397" y="80275"/>
                </a:lnTo>
                <a:lnTo>
                  <a:pt x="45296" y="85902"/>
                </a:lnTo>
                <a:lnTo>
                  <a:pt x="41609" y="91558"/>
                </a:lnTo>
                <a:lnTo>
                  <a:pt x="38199" y="97233"/>
                </a:lnTo>
                <a:lnTo>
                  <a:pt x="34973" y="102922"/>
                </a:lnTo>
                <a:lnTo>
                  <a:pt x="31870" y="108620"/>
                </a:lnTo>
                <a:lnTo>
                  <a:pt x="27896" y="115275"/>
                </a:lnTo>
                <a:lnTo>
                  <a:pt x="18401" y="130291"/>
                </a:lnTo>
                <a:lnTo>
                  <a:pt x="14154" y="137343"/>
                </a:lnTo>
                <a:lnTo>
                  <a:pt x="10371" y="143950"/>
                </a:lnTo>
                <a:lnTo>
                  <a:pt x="6896" y="150259"/>
                </a:lnTo>
                <a:lnTo>
                  <a:pt x="4579" y="156370"/>
                </a:lnTo>
                <a:lnTo>
                  <a:pt x="3035" y="162349"/>
                </a:lnTo>
                <a:lnTo>
                  <a:pt x="2005" y="168240"/>
                </a:lnTo>
                <a:lnTo>
                  <a:pt x="1319" y="174072"/>
                </a:lnTo>
                <a:lnTo>
                  <a:pt x="861" y="179866"/>
                </a:lnTo>
                <a:lnTo>
                  <a:pt x="556" y="185633"/>
                </a:lnTo>
                <a:lnTo>
                  <a:pt x="218" y="197120"/>
                </a:lnTo>
                <a:lnTo>
                  <a:pt x="0" y="215467"/>
                </a:lnTo>
                <a:lnTo>
                  <a:pt x="934" y="218892"/>
                </a:lnTo>
                <a:lnTo>
                  <a:pt x="4513" y="225238"/>
                </a:lnTo>
                <a:lnTo>
                  <a:pt x="9279" y="231233"/>
                </a:lnTo>
                <a:lnTo>
                  <a:pt x="14571" y="237072"/>
                </a:lnTo>
                <a:lnTo>
                  <a:pt x="20099" y="242843"/>
                </a:lnTo>
                <a:lnTo>
                  <a:pt x="28566" y="251447"/>
                </a:lnTo>
                <a:lnTo>
                  <a:pt x="32361" y="253356"/>
                </a:lnTo>
                <a:lnTo>
                  <a:pt x="41657" y="255477"/>
                </a:lnTo>
                <a:lnTo>
                  <a:pt x="47756" y="256043"/>
                </a:lnTo>
                <a:lnTo>
                  <a:pt x="54680" y="256420"/>
                </a:lnTo>
                <a:lnTo>
                  <a:pt x="72996" y="256951"/>
                </a:lnTo>
                <a:lnTo>
                  <a:pt x="89536" y="257108"/>
                </a:lnTo>
                <a:lnTo>
                  <a:pt x="96820" y="257131"/>
                </a:lnTo>
                <a:lnTo>
                  <a:pt x="103581" y="256193"/>
                </a:lnTo>
                <a:lnTo>
                  <a:pt x="109993" y="254615"/>
                </a:lnTo>
                <a:lnTo>
                  <a:pt x="116174" y="252611"/>
                </a:lnTo>
                <a:lnTo>
                  <a:pt x="124104" y="250322"/>
                </a:lnTo>
                <a:lnTo>
                  <a:pt x="143075" y="245239"/>
                </a:lnTo>
                <a:lnTo>
                  <a:pt x="152515" y="241598"/>
                </a:lnTo>
                <a:lnTo>
                  <a:pt x="161666" y="237265"/>
                </a:lnTo>
                <a:lnTo>
                  <a:pt x="170625" y="232472"/>
                </a:lnTo>
                <a:lnTo>
                  <a:pt x="179454" y="228324"/>
                </a:lnTo>
                <a:lnTo>
                  <a:pt x="188198" y="224606"/>
                </a:lnTo>
                <a:lnTo>
                  <a:pt x="196885" y="221174"/>
                </a:lnTo>
                <a:lnTo>
                  <a:pt x="214157" y="214822"/>
                </a:lnTo>
                <a:lnTo>
                  <a:pt x="222763" y="211794"/>
                </a:lnTo>
                <a:lnTo>
                  <a:pt x="230406" y="207871"/>
                </a:lnTo>
                <a:lnTo>
                  <a:pt x="237406" y="203351"/>
                </a:lnTo>
                <a:lnTo>
                  <a:pt x="243977" y="198432"/>
                </a:lnTo>
                <a:lnTo>
                  <a:pt x="250264" y="194200"/>
                </a:lnTo>
                <a:lnTo>
                  <a:pt x="256360" y="190427"/>
                </a:lnTo>
                <a:lnTo>
                  <a:pt x="262328" y="186959"/>
                </a:lnTo>
                <a:lnTo>
                  <a:pt x="268213" y="182741"/>
                </a:lnTo>
                <a:lnTo>
                  <a:pt x="274041" y="178025"/>
                </a:lnTo>
                <a:lnTo>
                  <a:pt x="279830" y="172976"/>
                </a:lnTo>
                <a:lnTo>
                  <a:pt x="288804" y="164825"/>
                </a:lnTo>
                <a:lnTo>
                  <a:pt x="295967" y="157076"/>
                </a:lnTo>
                <a:lnTo>
                  <a:pt x="299211" y="152342"/>
                </a:lnTo>
                <a:lnTo>
                  <a:pt x="302326" y="147281"/>
                </a:lnTo>
                <a:lnTo>
                  <a:pt x="305355" y="142002"/>
                </a:lnTo>
                <a:lnTo>
                  <a:pt x="311261" y="131057"/>
                </a:lnTo>
                <a:lnTo>
                  <a:pt x="314169" y="126424"/>
                </a:lnTo>
                <a:lnTo>
                  <a:pt x="319941" y="118736"/>
                </a:lnTo>
                <a:lnTo>
                  <a:pt x="321861" y="114399"/>
                </a:lnTo>
                <a:lnTo>
                  <a:pt x="323141" y="109604"/>
                </a:lnTo>
                <a:lnTo>
                  <a:pt x="323994" y="104502"/>
                </a:lnTo>
                <a:lnTo>
                  <a:pt x="324563" y="99195"/>
                </a:lnTo>
                <a:lnTo>
                  <a:pt x="324943" y="93752"/>
                </a:lnTo>
                <a:lnTo>
                  <a:pt x="325196" y="88219"/>
                </a:lnTo>
                <a:lnTo>
                  <a:pt x="324411" y="83577"/>
                </a:lnTo>
                <a:lnTo>
                  <a:pt x="321001" y="75880"/>
                </a:lnTo>
                <a:lnTo>
                  <a:pt x="313725" y="61641"/>
                </a:lnTo>
                <a:lnTo>
                  <a:pt x="310097" y="57287"/>
                </a:lnTo>
                <a:lnTo>
                  <a:pt x="300986" y="49908"/>
                </a:lnTo>
                <a:lnTo>
                  <a:pt x="293126" y="43453"/>
                </a:lnTo>
                <a:lnTo>
                  <a:pt x="285506" y="37410"/>
                </a:lnTo>
                <a:lnTo>
                  <a:pt x="275769" y="31549"/>
                </a:lnTo>
                <a:lnTo>
                  <a:pt x="270505" y="29605"/>
                </a:lnTo>
                <a:lnTo>
                  <a:pt x="265092" y="28309"/>
                </a:lnTo>
                <a:lnTo>
                  <a:pt x="259577" y="27445"/>
                </a:lnTo>
                <a:lnTo>
                  <a:pt x="253044" y="25917"/>
                </a:lnTo>
                <a:lnTo>
                  <a:pt x="245830" y="23945"/>
                </a:lnTo>
                <a:lnTo>
                  <a:pt x="238164" y="21678"/>
                </a:lnTo>
                <a:lnTo>
                  <a:pt x="231148" y="19215"/>
                </a:lnTo>
                <a:lnTo>
                  <a:pt x="224565" y="16619"/>
                </a:lnTo>
                <a:lnTo>
                  <a:pt x="218273" y="13937"/>
                </a:lnTo>
                <a:lnTo>
                  <a:pt x="211220" y="12149"/>
                </a:lnTo>
                <a:lnTo>
                  <a:pt x="203660" y="10957"/>
                </a:lnTo>
                <a:lnTo>
                  <a:pt x="195763" y="10162"/>
                </a:lnTo>
                <a:lnTo>
                  <a:pt x="188593" y="9632"/>
                </a:lnTo>
                <a:lnTo>
                  <a:pt x="181908" y="9279"/>
                </a:lnTo>
                <a:lnTo>
                  <a:pt x="175547" y="9043"/>
                </a:lnTo>
                <a:lnTo>
                  <a:pt x="152941" y="8711"/>
                </a:lnTo>
                <a:lnTo>
                  <a:pt x="132697" y="8613"/>
                </a:lnTo>
                <a:lnTo>
                  <a:pt x="126547" y="9552"/>
                </a:lnTo>
                <a:lnTo>
                  <a:pt x="120542" y="11130"/>
                </a:lnTo>
                <a:lnTo>
                  <a:pt x="114633" y="13135"/>
                </a:lnTo>
                <a:lnTo>
                  <a:pt x="105528" y="15363"/>
                </a:lnTo>
                <a:lnTo>
                  <a:pt x="98307" y="16353"/>
                </a:lnTo>
                <a:lnTo>
                  <a:pt x="95047" y="16617"/>
                </a:lnTo>
                <a:lnTo>
                  <a:pt x="85671" y="1714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288"/>
          <p:cNvSpPr/>
          <p:nvPr/>
        </p:nvSpPr>
        <p:spPr>
          <a:xfrm>
            <a:off x="2892142" y="4997767"/>
            <a:ext cx="136809" cy="334329"/>
          </a:xfrm>
          <a:custGeom>
            <a:avLst/>
            <a:gdLst/>
            <a:ahLst/>
            <a:cxnLst/>
            <a:rect l="0" t="0" r="0" b="0"/>
            <a:pathLst>
              <a:path w="136809" h="334329">
                <a:moveTo>
                  <a:pt x="8220" y="0"/>
                </a:moveTo>
                <a:lnTo>
                  <a:pt x="0" y="0"/>
                </a:lnTo>
                <a:lnTo>
                  <a:pt x="4303" y="0"/>
                </a:lnTo>
                <a:lnTo>
                  <a:pt x="5609" y="953"/>
                </a:lnTo>
                <a:lnTo>
                  <a:pt x="6479" y="2540"/>
                </a:lnTo>
                <a:lnTo>
                  <a:pt x="7876" y="7381"/>
                </a:lnTo>
                <a:lnTo>
                  <a:pt x="8175" y="17741"/>
                </a:lnTo>
                <a:lnTo>
                  <a:pt x="8190" y="20400"/>
                </a:lnTo>
                <a:lnTo>
                  <a:pt x="10747" y="28434"/>
                </a:lnTo>
                <a:lnTo>
                  <a:pt x="12762" y="33244"/>
                </a:lnTo>
                <a:lnTo>
                  <a:pt x="15058" y="38355"/>
                </a:lnTo>
                <a:lnTo>
                  <a:pt x="20149" y="49115"/>
                </a:lnTo>
                <a:lnTo>
                  <a:pt x="23047" y="57706"/>
                </a:lnTo>
                <a:lnTo>
                  <a:pt x="25287" y="65652"/>
                </a:lnTo>
                <a:lnTo>
                  <a:pt x="29458" y="75534"/>
                </a:lnTo>
                <a:lnTo>
                  <a:pt x="34487" y="86276"/>
                </a:lnTo>
                <a:lnTo>
                  <a:pt x="53972" y="125762"/>
                </a:lnTo>
                <a:lnTo>
                  <a:pt x="55867" y="131466"/>
                </a:lnTo>
                <a:lnTo>
                  <a:pt x="57129" y="137175"/>
                </a:lnTo>
                <a:lnTo>
                  <a:pt x="57971" y="142885"/>
                </a:lnTo>
                <a:lnTo>
                  <a:pt x="59485" y="148597"/>
                </a:lnTo>
                <a:lnTo>
                  <a:pt x="61447" y="154309"/>
                </a:lnTo>
                <a:lnTo>
                  <a:pt x="63707" y="160023"/>
                </a:lnTo>
                <a:lnTo>
                  <a:pt x="66166" y="165737"/>
                </a:lnTo>
                <a:lnTo>
                  <a:pt x="71439" y="177166"/>
                </a:lnTo>
                <a:lnTo>
                  <a:pt x="85419" y="205740"/>
                </a:lnTo>
                <a:lnTo>
                  <a:pt x="113948" y="262890"/>
                </a:lnTo>
                <a:lnTo>
                  <a:pt x="117123" y="271780"/>
                </a:lnTo>
                <a:lnTo>
                  <a:pt x="117970" y="275484"/>
                </a:lnTo>
                <a:lnTo>
                  <a:pt x="121450" y="282140"/>
                </a:lnTo>
                <a:lnTo>
                  <a:pt x="123712" y="285249"/>
                </a:lnTo>
                <a:lnTo>
                  <a:pt x="126225" y="293782"/>
                </a:lnTo>
                <a:lnTo>
                  <a:pt x="126895" y="298725"/>
                </a:lnTo>
                <a:lnTo>
                  <a:pt x="130179" y="306757"/>
                </a:lnTo>
                <a:lnTo>
                  <a:pt x="133862" y="313501"/>
                </a:lnTo>
                <a:lnTo>
                  <a:pt x="136226" y="323053"/>
                </a:lnTo>
                <a:lnTo>
                  <a:pt x="136549" y="325506"/>
                </a:lnTo>
                <a:lnTo>
                  <a:pt x="136808" y="33432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289"/>
          <p:cNvSpPr/>
          <p:nvPr/>
        </p:nvSpPr>
        <p:spPr>
          <a:xfrm>
            <a:off x="2857500" y="4972050"/>
            <a:ext cx="257176" cy="402908"/>
          </a:xfrm>
          <a:custGeom>
            <a:avLst/>
            <a:gdLst/>
            <a:ahLst/>
            <a:cxnLst/>
            <a:rect l="0" t="0" r="0" b="0"/>
            <a:pathLst>
              <a:path w="257176" h="402908">
                <a:moveTo>
                  <a:pt x="257175" y="0"/>
                </a:moveTo>
                <a:lnTo>
                  <a:pt x="244156" y="0"/>
                </a:lnTo>
                <a:lnTo>
                  <a:pt x="242780" y="953"/>
                </a:lnTo>
                <a:lnTo>
                  <a:pt x="241863" y="2540"/>
                </a:lnTo>
                <a:lnTo>
                  <a:pt x="241252" y="4551"/>
                </a:lnTo>
                <a:lnTo>
                  <a:pt x="238033" y="9325"/>
                </a:lnTo>
                <a:lnTo>
                  <a:pt x="230865" y="17367"/>
                </a:lnTo>
                <a:lnTo>
                  <a:pt x="225479" y="23911"/>
                </a:lnTo>
                <a:lnTo>
                  <a:pt x="219910" y="33169"/>
                </a:lnTo>
                <a:lnTo>
                  <a:pt x="214260" y="43634"/>
                </a:lnTo>
                <a:lnTo>
                  <a:pt x="211420" y="49091"/>
                </a:lnTo>
                <a:lnTo>
                  <a:pt x="206669" y="55588"/>
                </a:lnTo>
                <a:lnTo>
                  <a:pt x="200644" y="62776"/>
                </a:lnTo>
                <a:lnTo>
                  <a:pt x="193770" y="70425"/>
                </a:lnTo>
                <a:lnTo>
                  <a:pt x="187282" y="78383"/>
                </a:lnTo>
                <a:lnTo>
                  <a:pt x="181052" y="86545"/>
                </a:lnTo>
                <a:lnTo>
                  <a:pt x="174994" y="94844"/>
                </a:lnTo>
                <a:lnTo>
                  <a:pt x="163182" y="111685"/>
                </a:lnTo>
                <a:lnTo>
                  <a:pt x="116216" y="180984"/>
                </a:lnTo>
                <a:lnTo>
                  <a:pt x="87514" y="221099"/>
                </a:lnTo>
                <a:lnTo>
                  <a:pt x="63218" y="256822"/>
                </a:lnTo>
                <a:lnTo>
                  <a:pt x="58338" y="265512"/>
                </a:lnTo>
                <a:lnTo>
                  <a:pt x="54132" y="274163"/>
                </a:lnTo>
                <a:lnTo>
                  <a:pt x="50375" y="282787"/>
                </a:lnTo>
                <a:lnTo>
                  <a:pt x="45966" y="291395"/>
                </a:lnTo>
                <a:lnTo>
                  <a:pt x="41121" y="299990"/>
                </a:lnTo>
                <a:lnTo>
                  <a:pt x="35986" y="308579"/>
                </a:lnTo>
                <a:lnTo>
                  <a:pt x="32563" y="316209"/>
                </a:lnTo>
                <a:lnTo>
                  <a:pt x="30281" y="323201"/>
                </a:lnTo>
                <a:lnTo>
                  <a:pt x="28760" y="329767"/>
                </a:lnTo>
                <a:lnTo>
                  <a:pt x="21989" y="342143"/>
                </a:lnTo>
                <a:lnTo>
                  <a:pt x="17517" y="348110"/>
                </a:lnTo>
                <a:lnTo>
                  <a:pt x="12547" y="359821"/>
                </a:lnTo>
                <a:lnTo>
                  <a:pt x="9386" y="370423"/>
                </a:lnTo>
                <a:lnTo>
                  <a:pt x="3204" y="381746"/>
                </a:lnTo>
                <a:lnTo>
                  <a:pt x="1424" y="388105"/>
                </a:lnTo>
                <a:lnTo>
                  <a:pt x="633" y="394106"/>
                </a:lnTo>
                <a:lnTo>
                  <a:pt x="0" y="40290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290"/>
          <p:cNvSpPr/>
          <p:nvPr/>
        </p:nvSpPr>
        <p:spPr>
          <a:xfrm>
            <a:off x="3200400" y="5032057"/>
            <a:ext cx="282893" cy="42864"/>
          </a:xfrm>
          <a:custGeom>
            <a:avLst/>
            <a:gdLst/>
            <a:ahLst/>
            <a:cxnLst/>
            <a:rect l="0" t="0" r="0" b="0"/>
            <a:pathLst>
              <a:path w="282893" h="42864">
                <a:moveTo>
                  <a:pt x="0" y="42863"/>
                </a:moveTo>
                <a:lnTo>
                  <a:pt x="4550" y="42863"/>
                </a:lnTo>
                <a:lnTo>
                  <a:pt x="6843" y="41910"/>
                </a:lnTo>
                <a:lnTo>
                  <a:pt x="9325" y="40323"/>
                </a:lnTo>
                <a:lnTo>
                  <a:pt x="15600" y="35482"/>
                </a:lnTo>
                <a:lnTo>
                  <a:pt x="21538" y="34820"/>
                </a:lnTo>
                <a:lnTo>
                  <a:pt x="25789" y="34643"/>
                </a:lnTo>
                <a:lnTo>
                  <a:pt x="30527" y="33573"/>
                </a:lnTo>
                <a:lnTo>
                  <a:pt x="35591" y="31907"/>
                </a:lnTo>
                <a:lnTo>
                  <a:pt x="40872" y="29844"/>
                </a:lnTo>
                <a:lnTo>
                  <a:pt x="47250" y="28469"/>
                </a:lnTo>
                <a:lnTo>
                  <a:pt x="54360" y="27551"/>
                </a:lnTo>
                <a:lnTo>
                  <a:pt x="61957" y="26940"/>
                </a:lnTo>
                <a:lnTo>
                  <a:pt x="68927" y="25580"/>
                </a:lnTo>
                <a:lnTo>
                  <a:pt x="75479" y="23721"/>
                </a:lnTo>
                <a:lnTo>
                  <a:pt x="81751" y="21529"/>
                </a:lnTo>
                <a:lnTo>
                  <a:pt x="88791" y="20068"/>
                </a:lnTo>
                <a:lnTo>
                  <a:pt x="96341" y="19093"/>
                </a:lnTo>
                <a:lnTo>
                  <a:pt x="104232" y="18444"/>
                </a:lnTo>
                <a:lnTo>
                  <a:pt x="111398" y="18011"/>
                </a:lnTo>
                <a:lnTo>
                  <a:pt x="124440" y="17530"/>
                </a:lnTo>
                <a:lnTo>
                  <a:pt x="131538" y="16449"/>
                </a:lnTo>
                <a:lnTo>
                  <a:pt x="139127" y="14776"/>
                </a:lnTo>
                <a:lnTo>
                  <a:pt x="147043" y="12708"/>
                </a:lnTo>
                <a:lnTo>
                  <a:pt x="154226" y="11330"/>
                </a:lnTo>
                <a:lnTo>
                  <a:pt x="160920" y="10411"/>
                </a:lnTo>
                <a:lnTo>
                  <a:pt x="167287" y="9798"/>
                </a:lnTo>
                <a:lnTo>
                  <a:pt x="173437" y="9389"/>
                </a:lnTo>
                <a:lnTo>
                  <a:pt x="179442" y="9117"/>
                </a:lnTo>
                <a:lnTo>
                  <a:pt x="191194" y="8815"/>
                </a:lnTo>
                <a:lnTo>
                  <a:pt x="219993" y="8605"/>
                </a:lnTo>
                <a:lnTo>
                  <a:pt x="225719" y="7641"/>
                </a:lnTo>
                <a:lnTo>
                  <a:pt x="231442" y="6047"/>
                </a:lnTo>
                <a:lnTo>
                  <a:pt x="237162" y="4031"/>
                </a:lnTo>
                <a:lnTo>
                  <a:pt x="241928" y="2688"/>
                </a:lnTo>
                <a:lnTo>
                  <a:pt x="246057" y="1791"/>
                </a:lnTo>
                <a:lnTo>
                  <a:pt x="253186" y="797"/>
                </a:lnTo>
                <a:lnTo>
                  <a:pt x="259529" y="354"/>
                </a:lnTo>
                <a:lnTo>
                  <a:pt x="265524" y="157"/>
                </a:lnTo>
                <a:lnTo>
                  <a:pt x="28289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291"/>
          <p:cNvSpPr/>
          <p:nvPr/>
        </p:nvSpPr>
        <p:spPr>
          <a:xfrm>
            <a:off x="3269084" y="5143500"/>
            <a:ext cx="197064" cy="17041"/>
          </a:xfrm>
          <a:custGeom>
            <a:avLst/>
            <a:gdLst/>
            <a:ahLst/>
            <a:cxnLst/>
            <a:rect l="0" t="0" r="0" b="0"/>
            <a:pathLst>
              <a:path w="197064" h="17041">
                <a:moveTo>
                  <a:pt x="8468" y="8572"/>
                </a:moveTo>
                <a:lnTo>
                  <a:pt x="0" y="8572"/>
                </a:lnTo>
                <a:lnTo>
                  <a:pt x="4478" y="8572"/>
                </a:lnTo>
                <a:lnTo>
                  <a:pt x="6760" y="9525"/>
                </a:lnTo>
                <a:lnTo>
                  <a:pt x="9234" y="11112"/>
                </a:lnTo>
                <a:lnTo>
                  <a:pt x="11837" y="13123"/>
                </a:lnTo>
                <a:lnTo>
                  <a:pt x="14524" y="14464"/>
                </a:lnTo>
                <a:lnTo>
                  <a:pt x="17268" y="15357"/>
                </a:lnTo>
                <a:lnTo>
                  <a:pt x="20049" y="15953"/>
                </a:lnTo>
                <a:lnTo>
                  <a:pt x="23809" y="16350"/>
                </a:lnTo>
                <a:lnTo>
                  <a:pt x="28220" y="16615"/>
                </a:lnTo>
                <a:lnTo>
                  <a:pt x="38202" y="16909"/>
                </a:lnTo>
                <a:lnTo>
                  <a:pt x="48988" y="17040"/>
                </a:lnTo>
                <a:lnTo>
                  <a:pt x="54531" y="16122"/>
                </a:lnTo>
                <a:lnTo>
                  <a:pt x="60132" y="14558"/>
                </a:lnTo>
                <a:lnTo>
                  <a:pt x="65770" y="12563"/>
                </a:lnTo>
                <a:lnTo>
                  <a:pt x="71435" y="11233"/>
                </a:lnTo>
                <a:lnTo>
                  <a:pt x="77116" y="10346"/>
                </a:lnTo>
                <a:lnTo>
                  <a:pt x="82808" y="9755"/>
                </a:lnTo>
                <a:lnTo>
                  <a:pt x="89460" y="9361"/>
                </a:lnTo>
                <a:lnTo>
                  <a:pt x="104472" y="8923"/>
                </a:lnTo>
                <a:lnTo>
                  <a:pt x="128989" y="8676"/>
                </a:lnTo>
                <a:lnTo>
                  <a:pt x="137393" y="7689"/>
                </a:lnTo>
                <a:lnTo>
                  <a:pt x="145853" y="6079"/>
                </a:lnTo>
                <a:lnTo>
                  <a:pt x="154350" y="4052"/>
                </a:lnTo>
                <a:lnTo>
                  <a:pt x="162873" y="2702"/>
                </a:lnTo>
                <a:lnTo>
                  <a:pt x="171412" y="1801"/>
                </a:lnTo>
                <a:lnTo>
                  <a:pt x="19706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292"/>
          <p:cNvSpPr/>
          <p:nvPr/>
        </p:nvSpPr>
        <p:spPr>
          <a:xfrm>
            <a:off x="3629025" y="4903836"/>
            <a:ext cx="204282" cy="351107"/>
          </a:xfrm>
          <a:custGeom>
            <a:avLst/>
            <a:gdLst/>
            <a:ahLst/>
            <a:cxnLst/>
            <a:rect l="0" t="0" r="0" b="0"/>
            <a:pathLst>
              <a:path w="204282" h="351107">
                <a:moveTo>
                  <a:pt x="0" y="59641"/>
                </a:moveTo>
                <a:lnTo>
                  <a:pt x="4550" y="55091"/>
                </a:lnTo>
                <a:lnTo>
                  <a:pt x="5891" y="52797"/>
                </a:lnTo>
                <a:lnTo>
                  <a:pt x="7380" y="47709"/>
                </a:lnTo>
                <a:lnTo>
                  <a:pt x="8730" y="45972"/>
                </a:lnTo>
                <a:lnTo>
                  <a:pt x="10583" y="44813"/>
                </a:lnTo>
                <a:lnTo>
                  <a:pt x="12770" y="44041"/>
                </a:lnTo>
                <a:lnTo>
                  <a:pt x="15181" y="41621"/>
                </a:lnTo>
                <a:lnTo>
                  <a:pt x="20399" y="33852"/>
                </a:lnTo>
                <a:lnTo>
                  <a:pt x="24077" y="30066"/>
                </a:lnTo>
                <a:lnTo>
                  <a:pt x="28433" y="26590"/>
                </a:lnTo>
                <a:lnTo>
                  <a:pt x="33243" y="23319"/>
                </a:lnTo>
                <a:lnTo>
                  <a:pt x="38355" y="20186"/>
                </a:lnTo>
                <a:lnTo>
                  <a:pt x="43667" y="17146"/>
                </a:lnTo>
                <a:lnTo>
                  <a:pt x="49114" y="14166"/>
                </a:lnTo>
                <a:lnTo>
                  <a:pt x="54650" y="12179"/>
                </a:lnTo>
                <a:lnTo>
                  <a:pt x="60245" y="10855"/>
                </a:lnTo>
                <a:lnTo>
                  <a:pt x="65881" y="9972"/>
                </a:lnTo>
                <a:lnTo>
                  <a:pt x="71543" y="9383"/>
                </a:lnTo>
                <a:lnTo>
                  <a:pt x="77223" y="8991"/>
                </a:lnTo>
                <a:lnTo>
                  <a:pt x="82914" y="8729"/>
                </a:lnTo>
                <a:lnTo>
                  <a:pt x="88613" y="7602"/>
                </a:lnTo>
                <a:lnTo>
                  <a:pt x="94318" y="5899"/>
                </a:lnTo>
                <a:lnTo>
                  <a:pt x="100026" y="3810"/>
                </a:lnTo>
                <a:lnTo>
                  <a:pt x="105736" y="2418"/>
                </a:lnTo>
                <a:lnTo>
                  <a:pt x="111448" y="1490"/>
                </a:lnTo>
                <a:lnTo>
                  <a:pt x="117161" y="871"/>
                </a:lnTo>
                <a:lnTo>
                  <a:pt x="121922" y="459"/>
                </a:lnTo>
                <a:lnTo>
                  <a:pt x="126049" y="184"/>
                </a:lnTo>
                <a:lnTo>
                  <a:pt x="129753" y="0"/>
                </a:lnTo>
                <a:lnTo>
                  <a:pt x="134126" y="831"/>
                </a:lnTo>
                <a:lnTo>
                  <a:pt x="138947" y="2337"/>
                </a:lnTo>
                <a:lnTo>
                  <a:pt x="144067" y="4293"/>
                </a:lnTo>
                <a:lnTo>
                  <a:pt x="148432" y="6550"/>
                </a:lnTo>
                <a:lnTo>
                  <a:pt x="152294" y="9007"/>
                </a:lnTo>
                <a:lnTo>
                  <a:pt x="155822" y="11598"/>
                </a:lnTo>
                <a:lnTo>
                  <a:pt x="158174" y="14277"/>
                </a:lnTo>
                <a:lnTo>
                  <a:pt x="159741" y="17016"/>
                </a:lnTo>
                <a:lnTo>
                  <a:pt x="160787" y="19794"/>
                </a:lnTo>
                <a:lnTo>
                  <a:pt x="161948" y="27961"/>
                </a:lnTo>
                <a:lnTo>
                  <a:pt x="162257" y="32806"/>
                </a:lnTo>
                <a:lnTo>
                  <a:pt x="160061" y="43269"/>
                </a:lnTo>
                <a:lnTo>
                  <a:pt x="150891" y="70060"/>
                </a:lnTo>
                <a:lnTo>
                  <a:pt x="147266" y="77065"/>
                </a:lnTo>
                <a:lnTo>
                  <a:pt x="142945" y="83639"/>
                </a:lnTo>
                <a:lnTo>
                  <a:pt x="138159" y="89927"/>
                </a:lnTo>
                <a:lnTo>
                  <a:pt x="134016" y="96977"/>
                </a:lnTo>
                <a:lnTo>
                  <a:pt x="130301" y="104534"/>
                </a:lnTo>
                <a:lnTo>
                  <a:pt x="126872" y="112430"/>
                </a:lnTo>
                <a:lnTo>
                  <a:pt x="122681" y="119598"/>
                </a:lnTo>
                <a:lnTo>
                  <a:pt x="117982" y="126283"/>
                </a:lnTo>
                <a:lnTo>
                  <a:pt x="112945" y="132644"/>
                </a:lnTo>
                <a:lnTo>
                  <a:pt x="107682" y="138790"/>
                </a:lnTo>
                <a:lnTo>
                  <a:pt x="102267" y="144792"/>
                </a:lnTo>
                <a:lnTo>
                  <a:pt x="96754" y="150698"/>
                </a:lnTo>
                <a:lnTo>
                  <a:pt x="91172" y="155588"/>
                </a:lnTo>
                <a:lnTo>
                  <a:pt x="85546" y="159801"/>
                </a:lnTo>
                <a:lnTo>
                  <a:pt x="79890" y="163562"/>
                </a:lnTo>
                <a:lnTo>
                  <a:pt x="74215" y="167974"/>
                </a:lnTo>
                <a:lnTo>
                  <a:pt x="68527" y="172821"/>
                </a:lnTo>
                <a:lnTo>
                  <a:pt x="62829" y="177957"/>
                </a:lnTo>
                <a:lnTo>
                  <a:pt x="58079" y="181381"/>
                </a:lnTo>
                <a:lnTo>
                  <a:pt x="53959" y="183663"/>
                </a:lnTo>
                <a:lnTo>
                  <a:pt x="50260" y="185185"/>
                </a:lnTo>
                <a:lnTo>
                  <a:pt x="46842" y="187152"/>
                </a:lnTo>
                <a:lnTo>
                  <a:pt x="40503" y="191878"/>
                </a:lnTo>
                <a:lnTo>
                  <a:pt x="36131" y="195342"/>
                </a:lnTo>
                <a:lnTo>
                  <a:pt x="32568" y="196153"/>
                </a:lnTo>
                <a:lnTo>
                  <a:pt x="30284" y="196369"/>
                </a:lnTo>
                <a:lnTo>
                  <a:pt x="29714" y="196513"/>
                </a:lnTo>
                <a:lnTo>
                  <a:pt x="33499" y="196763"/>
                </a:lnTo>
                <a:lnTo>
                  <a:pt x="38606" y="196790"/>
                </a:lnTo>
                <a:lnTo>
                  <a:pt x="40977" y="195841"/>
                </a:lnTo>
                <a:lnTo>
                  <a:pt x="46151" y="192247"/>
                </a:lnTo>
                <a:lnTo>
                  <a:pt x="51627" y="190014"/>
                </a:lnTo>
                <a:lnTo>
                  <a:pt x="54420" y="189419"/>
                </a:lnTo>
                <a:lnTo>
                  <a:pt x="58187" y="189022"/>
                </a:lnTo>
                <a:lnTo>
                  <a:pt x="62604" y="188758"/>
                </a:lnTo>
                <a:lnTo>
                  <a:pt x="72591" y="188464"/>
                </a:lnTo>
                <a:lnTo>
                  <a:pt x="114050" y="188242"/>
                </a:lnTo>
                <a:lnTo>
                  <a:pt x="141696" y="188231"/>
                </a:lnTo>
                <a:lnTo>
                  <a:pt x="147804" y="189183"/>
                </a:lnTo>
                <a:lnTo>
                  <a:pt x="153781" y="190770"/>
                </a:lnTo>
                <a:lnTo>
                  <a:pt x="159670" y="192780"/>
                </a:lnTo>
                <a:lnTo>
                  <a:pt x="164549" y="195073"/>
                </a:lnTo>
                <a:lnTo>
                  <a:pt x="168754" y="197554"/>
                </a:lnTo>
                <a:lnTo>
                  <a:pt x="172510" y="200161"/>
                </a:lnTo>
                <a:lnTo>
                  <a:pt x="176919" y="202851"/>
                </a:lnTo>
                <a:lnTo>
                  <a:pt x="181763" y="205597"/>
                </a:lnTo>
                <a:lnTo>
                  <a:pt x="186898" y="208380"/>
                </a:lnTo>
                <a:lnTo>
                  <a:pt x="190321" y="211188"/>
                </a:lnTo>
                <a:lnTo>
                  <a:pt x="192603" y="214012"/>
                </a:lnTo>
                <a:lnTo>
                  <a:pt x="196091" y="220643"/>
                </a:lnTo>
                <a:lnTo>
                  <a:pt x="200816" y="229940"/>
                </a:lnTo>
                <a:lnTo>
                  <a:pt x="203551" y="240422"/>
                </a:lnTo>
                <a:lnTo>
                  <a:pt x="204281" y="245884"/>
                </a:lnTo>
                <a:lnTo>
                  <a:pt x="203815" y="250478"/>
                </a:lnTo>
                <a:lnTo>
                  <a:pt x="202551" y="254493"/>
                </a:lnTo>
                <a:lnTo>
                  <a:pt x="198608" y="263400"/>
                </a:lnTo>
                <a:lnTo>
                  <a:pt x="196222" y="269775"/>
                </a:lnTo>
                <a:lnTo>
                  <a:pt x="193680" y="276883"/>
                </a:lnTo>
                <a:lnTo>
                  <a:pt x="188314" y="287320"/>
                </a:lnTo>
                <a:lnTo>
                  <a:pt x="185550" y="291437"/>
                </a:lnTo>
                <a:lnTo>
                  <a:pt x="181802" y="296087"/>
                </a:lnTo>
                <a:lnTo>
                  <a:pt x="177399" y="301092"/>
                </a:lnTo>
                <a:lnTo>
                  <a:pt x="172558" y="306333"/>
                </a:lnTo>
                <a:lnTo>
                  <a:pt x="162100" y="317237"/>
                </a:lnTo>
                <a:lnTo>
                  <a:pt x="156644" y="322812"/>
                </a:lnTo>
                <a:lnTo>
                  <a:pt x="151102" y="327481"/>
                </a:lnTo>
                <a:lnTo>
                  <a:pt x="145502" y="331546"/>
                </a:lnTo>
                <a:lnTo>
                  <a:pt x="139863" y="335208"/>
                </a:lnTo>
                <a:lnTo>
                  <a:pt x="135152" y="337650"/>
                </a:lnTo>
                <a:lnTo>
                  <a:pt x="131059" y="339278"/>
                </a:lnTo>
                <a:lnTo>
                  <a:pt x="127377" y="340363"/>
                </a:lnTo>
                <a:lnTo>
                  <a:pt x="123018" y="342039"/>
                </a:lnTo>
                <a:lnTo>
                  <a:pt x="118207" y="344109"/>
                </a:lnTo>
                <a:lnTo>
                  <a:pt x="113095" y="346441"/>
                </a:lnTo>
                <a:lnTo>
                  <a:pt x="107781" y="347996"/>
                </a:lnTo>
                <a:lnTo>
                  <a:pt x="102334" y="349033"/>
                </a:lnTo>
                <a:lnTo>
                  <a:pt x="96797" y="349724"/>
                </a:lnTo>
                <a:lnTo>
                  <a:pt x="92154" y="350185"/>
                </a:lnTo>
                <a:lnTo>
                  <a:pt x="88106" y="350492"/>
                </a:lnTo>
                <a:lnTo>
                  <a:pt x="84454" y="350696"/>
                </a:lnTo>
                <a:lnTo>
                  <a:pt x="77858" y="350924"/>
                </a:lnTo>
                <a:lnTo>
                  <a:pt x="61163" y="351099"/>
                </a:lnTo>
                <a:lnTo>
                  <a:pt x="60521" y="351103"/>
                </a:lnTo>
                <a:lnTo>
                  <a:pt x="68579" y="35110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293"/>
          <p:cNvSpPr/>
          <p:nvPr/>
        </p:nvSpPr>
        <p:spPr>
          <a:xfrm>
            <a:off x="2626086" y="4800600"/>
            <a:ext cx="1611587" cy="865782"/>
          </a:xfrm>
          <a:custGeom>
            <a:avLst/>
            <a:gdLst/>
            <a:ahLst/>
            <a:cxnLst/>
            <a:rect l="0" t="0" r="0" b="0"/>
            <a:pathLst>
              <a:path w="1611587" h="865782">
                <a:moveTo>
                  <a:pt x="1611586" y="17145"/>
                </a:moveTo>
                <a:lnTo>
                  <a:pt x="1599654" y="17145"/>
                </a:lnTo>
                <a:lnTo>
                  <a:pt x="1597917" y="16192"/>
                </a:lnTo>
                <a:lnTo>
                  <a:pt x="1596758" y="14605"/>
                </a:lnTo>
                <a:lnTo>
                  <a:pt x="1595986" y="12594"/>
                </a:lnTo>
                <a:lnTo>
                  <a:pt x="1594518" y="11253"/>
                </a:lnTo>
                <a:lnTo>
                  <a:pt x="1592588" y="10359"/>
                </a:lnTo>
                <a:lnTo>
                  <a:pt x="1586950" y="9366"/>
                </a:lnTo>
                <a:lnTo>
                  <a:pt x="1578094" y="8925"/>
                </a:lnTo>
                <a:lnTo>
                  <a:pt x="1574018" y="7855"/>
                </a:lnTo>
                <a:lnTo>
                  <a:pt x="1562778" y="2751"/>
                </a:lnTo>
                <a:lnTo>
                  <a:pt x="1542396" y="543"/>
                </a:lnTo>
                <a:lnTo>
                  <a:pt x="1492813" y="14"/>
                </a:lnTo>
                <a:lnTo>
                  <a:pt x="1355591" y="0"/>
                </a:lnTo>
                <a:lnTo>
                  <a:pt x="1313511" y="5891"/>
                </a:lnTo>
                <a:lnTo>
                  <a:pt x="1268509" y="8042"/>
                </a:lnTo>
                <a:lnTo>
                  <a:pt x="1218380" y="8468"/>
                </a:lnTo>
                <a:lnTo>
                  <a:pt x="1157769" y="15344"/>
                </a:lnTo>
                <a:lnTo>
                  <a:pt x="1111627" y="16789"/>
                </a:lnTo>
                <a:lnTo>
                  <a:pt x="1072713" y="17040"/>
                </a:lnTo>
                <a:lnTo>
                  <a:pt x="1012045" y="23916"/>
                </a:lnTo>
                <a:lnTo>
                  <a:pt x="965896" y="25361"/>
                </a:lnTo>
                <a:lnTo>
                  <a:pt x="657649" y="25717"/>
                </a:lnTo>
                <a:lnTo>
                  <a:pt x="600093" y="32502"/>
                </a:lnTo>
                <a:lnTo>
                  <a:pt x="549772" y="33937"/>
                </a:lnTo>
                <a:lnTo>
                  <a:pt x="499863" y="40111"/>
                </a:lnTo>
                <a:lnTo>
                  <a:pt x="460073" y="43000"/>
                </a:lnTo>
                <a:lnTo>
                  <a:pt x="412012" y="49486"/>
                </a:lnTo>
                <a:lnTo>
                  <a:pt x="365830" y="55600"/>
                </a:lnTo>
                <a:lnTo>
                  <a:pt x="320019" y="65028"/>
                </a:lnTo>
                <a:lnTo>
                  <a:pt x="274280" y="70418"/>
                </a:lnTo>
                <a:lnTo>
                  <a:pt x="233108" y="80373"/>
                </a:lnTo>
                <a:lnTo>
                  <a:pt x="191567" y="92464"/>
                </a:lnTo>
                <a:lnTo>
                  <a:pt x="146086" y="113117"/>
                </a:lnTo>
                <a:lnTo>
                  <a:pt x="98839" y="131341"/>
                </a:lnTo>
                <a:lnTo>
                  <a:pt x="64519" y="152504"/>
                </a:lnTo>
                <a:lnTo>
                  <a:pt x="44882" y="169929"/>
                </a:lnTo>
                <a:lnTo>
                  <a:pt x="23248" y="198449"/>
                </a:lnTo>
                <a:lnTo>
                  <a:pt x="14372" y="212681"/>
                </a:lnTo>
                <a:lnTo>
                  <a:pt x="5709" y="233514"/>
                </a:lnTo>
                <a:lnTo>
                  <a:pt x="1661" y="253233"/>
                </a:lnTo>
                <a:lnTo>
                  <a:pt x="461" y="275692"/>
                </a:lnTo>
                <a:lnTo>
                  <a:pt x="56" y="314772"/>
                </a:lnTo>
                <a:lnTo>
                  <a:pt x="0" y="333256"/>
                </a:lnTo>
                <a:lnTo>
                  <a:pt x="4520" y="359728"/>
                </a:lnTo>
                <a:lnTo>
                  <a:pt x="6747" y="379589"/>
                </a:lnTo>
                <a:lnTo>
                  <a:pt x="8689" y="400163"/>
                </a:lnTo>
                <a:lnTo>
                  <a:pt x="12727" y="418832"/>
                </a:lnTo>
                <a:lnTo>
                  <a:pt x="15157" y="439195"/>
                </a:lnTo>
                <a:lnTo>
                  <a:pt x="16237" y="460945"/>
                </a:lnTo>
                <a:lnTo>
                  <a:pt x="16717" y="483312"/>
                </a:lnTo>
                <a:lnTo>
                  <a:pt x="17067" y="551532"/>
                </a:lnTo>
                <a:lnTo>
                  <a:pt x="19626" y="574373"/>
                </a:lnTo>
                <a:lnTo>
                  <a:pt x="22986" y="596271"/>
                </a:lnTo>
                <a:lnTo>
                  <a:pt x="24479" y="615530"/>
                </a:lnTo>
                <a:lnTo>
                  <a:pt x="25319" y="642436"/>
                </a:lnTo>
                <a:lnTo>
                  <a:pt x="21018" y="668506"/>
                </a:lnTo>
                <a:lnTo>
                  <a:pt x="18261" y="694328"/>
                </a:lnTo>
                <a:lnTo>
                  <a:pt x="17445" y="720076"/>
                </a:lnTo>
                <a:lnTo>
                  <a:pt x="17115" y="778087"/>
                </a:lnTo>
                <a:lnTo>
                  <a:pt x="17104" y="798009"/>
                </a:lnTo>
                <a:lnTo>
                  <a:pt x="19642" y="807426"/>
                </a:lnTo>
                <a:lnTo>
                  <a:pt x="23886" y="820897"/>
                </a:lnTo>
                <a:lnTo>
                  <a:pt x="25320" y="833982"/>
                </a:lnTo>
                <a:lnTo>
                  <a:pt x="26391" y="836976"/>
                </a:lnTo>
                <a:lnTo>
                  <a:pt x="30120" y="842841"/>
                </a:lnTo>
                <a:lnTo>
                  <a:pt x="32448" y="844787"/>
                </a:lnTo>
                <a:lnTo>
                  <a:pt x="34952" y="846084"/>
                </a:lnTo>
                <a:lnTo>
                  <a:pt x="50366" y="852716"/>
                </a:lnTo>
                <a:lnTo>
                  <a:pt x="64912" y="862245"/>
                </a:lnTo>
                <a:lnTo>
                  <a:pt x="71053" y="864232"/>
                </a:lnTo>
                <a:lnTo>
                  <a:pt x="117253" y="865781"/>
                </a:lnTo>
                <a:lnTo>
                  <a:pt x="128606" y="863264"/>
                </a:lnTo>
                <a:lnTo>
                  <a:pt x="163971" y="852150"/>
                </a:lnTo>
                <a:lnTo>
                  <a:pt x="210397" y="844584"/>
                </a:lnTo>
                <a:lnTo>
                  <a:pt x="283980" y="822911"/>
                </a:lnTo>
                <a:lnTo>
                  <a:pt x="362925" y="802954"/>
                </a:lnTo>
                <a:lnTo>
                  <a:pt x="409544" y="797418"/>
                </a:lnTo>
                <a:lnTo>
                  <a:pt x="448764" y="790733"/>
                </a:lnTo>
                <a:lnTo>
                  <a:pt x="486843" y="782719"/>
                </a:lnTo>
                <a:lnTo>
                  <a:pt x="532521" y="775265"/>
                </a:lnTo>
                <a:lnTo>
                  <a:pt x="576641" y="771681"/>
                </a:lnTo>
                <a:lnTo>
                  <a:pt x="619877" y="765962"/>
                </a:lnTo>
                <a:lnTo>
                  <a:pt x="663802" y="763844"/>
                </a:lnTo>
                <a:lnTo>
                  <a:pt x="729362" y="763129"/>
                </a:lnTo>
                <a:lnTo>
                  <a:pt x="841296" y="762963"/>
                </a:lnTo>
                <a:lnTo>
                  <a:pt x="887311" y="767506"/>
                </a:lnTo>
                <a:lnTo>
                  <a:pt x="935658" y="770334"/>
                </a:lnTo>
                <a:lnTo>
                  <a:pt x="981628" y="771172"/>
                </a:lnTo>
                <a:lnTo>
                  <a:pt x="1025411" y="775971"/>
                </a:lnTo>
                <a:lnTo>
                  <a:pt x="1073097" y="783425"/>
                </a:lnTo>
                <a:lnTo>
                  <a:pt x="1133567" y="788586"/>
                </a:lnTo>
                <a:lnTo>
                  <a:pt x="1177004" y="795207"/>
                </a:lnTo>
                <a:lnTo>
                  <a:pt x="1219084" y="802248"/>
                </a:lnTo>
                <a:lnTo>
                  <a:pt x="1257058" y="805710"/>
                </a:lnTo>
                <a:lnTo>
                  <a:pt x="1297097" y="811393"/>
                </a:lnTo>
                <a:lnTo>
                  <a:pt x="1345242" y="813796"/>
                </a:lnTo>
                <a:lnTo>
                  <a:pt x="1402910" y="814309"/>
                </a:lnTo>
                <a:lnTo>
                  <a:pt x="1455578" y="814377"/>
                </a:lnTo>
                <a:lnTo>
                  <a:pt x="1482494" y="809833"/>
                </a:lnTo>
                <a:lnTo>
                  <a:pt x="1529839" y="794236"/>
                </a:lnTo>
                <a:lnTo>
                  <a:pt x="1548206" y="781217"/>
                </a:lnTo>
                <a:lnTo>
                  <a:pt x="1557382" y="770752"/>
                </a:lnTo>
                <a:lnTo>
                  <a:pt x="1575585" y="748512"/>
                </a:lnTo>
                <a:lnTo>
                  <a:pt x="1583838" y="732087"/>
                </a:lnTo>
                <a:lnTo>
                  <a:pt x="1589728" y="713039"/>
                </a:lnTo>
                <a:lnTo>
                  <a:pt x="1593997" y="685298"/>
                </a:lnTo>
                <a:lnTo>
                  <a:pt x="1598372" y="664304"/>
                </a:lnTo>
                <a:lnTo>
                  <a:pt x="1600950" y="642273"/>
                </a:lnTo>
                <a:lnTo>
                  <a:pt x="1602097" y="619782"/>
                </a:lnTo>
                <a:lnTo>
                  <a:pt x="1602606" y="597086"/>
                </a:lnTo>
                <a:lnTo>
                  <a:pt x="1603003" y="478744"/>
                </a:lnTo>
                <a:lnTo>
                  <a:pt x="1600469" y="452487"/>
                </a:lnTo>
                <a:lnTo>
                  <a:pt x="1598460" y="438818"/>
                </a:lnTo>
                <a:lnTo>
                  <a:pt x="1597120" y="424943"/>
                </a:lnTo>
                <a:lnTo>
                  <a:pt x="1596227" y="410930"/>
                </a:lnTo>
                <a:lnTo>
                  <a:pt x="1595632" y="396826"/>
                </a:lnTo>
                <a:lnTo>
                  <a:pt x="1594282" y="382660"/>
                </a:lnTo>
                <a:lnTo>
                  <a:pt x="1592430" y="368455"/>
                </a:lnTo>
                <a:lnTo>
                  <a:pt x="1590243" y="354221"/>
                </a:lnTo>
                <a:lnTo>
                  <a:pt x="1587813" y="328246"/>
                </a:lnTo>
                <a:lnTo>
                  <a:pt x="1586733" y="304002"/>
                </a:lnTo>
                <a:lnTo>
                  <a:pt x="1586125" y="269885"/>
                </a:lnTo>
                <a:lnTo>
                  <a:pt x="1585903" y="218879"/>
                </a:lnTo>
                <a:lnTo>
                  <a:pt x="1583343" y="201737"/>
                </a:lnTo>
                <a:lnTo>
                  <a:pt x="1576548" y="178836"/>
                </a:lnTo>
                <a:lnTo>
                  <a:pt x="1571042" y="156493"/>
                </a:lnTo>
                <a:lnTo>
                  <a:pt x="1569181" y="136428"/>
                </a:lnTo>
                <a:lnTo>
                  <a:pt x="1568076" y="133814"/>
                </a:lnTo>
                <a:lnTo>
                  <a:pt x="1566387" y="132072"/>
                </a:lnTo>
                <a:lnTo>
                  <a:pt x="1560151" y="12858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294"/>
          <p:cNvSpPr/>
          <p:nvPr/>
        </p:nvSpPr>
        <p:spPr>
          <a:xfrm>
            <a:off x="5120640" y="5383529"/>
            <a:ext cx="2211705" cy="118822"/>
          </a:xfrm>
          <a:custGeom>
            <a:avLst/>
            <a:gdLst/>
            <a:ahLst/>
            <a:cxnLst/>
            <a:rect l="0" t="0" r="0" b="0"/>
            <a:pathLst>
              <a:path w="2211705" h="118822">
                <a:moveTo>
                  <a:pt x="0" y="8573"/>
                </a:moveTo>
                <a:lnTo>
                  <a:pt x="0" y="1192"/>
                </a:lnTo>
                <a:lnTo>
                  <a:pt x="952" y="795"/>
                </a:lnTo>
                <a:lnTo>
                  <a:pt x="11931" y="105"/>
                </a:lnTo>
                <a:lnTo>
                  <a:pt x="14622" y="1023"/>
                </a:lnTo>
                <a:lnTo>
                  <a:pt x="20151" y="4582"/>
                </a:lnTo>
                <a:lnTo>
                  <a:pt x="28323" y="6800"/>
                </a:lnTo>
                <a:lnTo>
                  <a:pt x="97233" y="9520"/>
                </a:lnTo>
                <a:lnTo>
                  <a:pt x="108620" y="13121"/>
                </a:lnTo>
                <a:lnTo>
                  <a:pt x="125740" y="15953"/>
                </a:lnTo>
                <a:lnTo>
                  <a:pt x="183832" y="18078"/>
                </a:lnTo>
                <a:lnTo>
                  <a:pt x="198861" y="21687"/>
                </a:lnTo>
                <a:lnTo>
                  <a:pt x="225900" y="24922"/>
                </a:lnTo>
                <a:lnTo>
                  <a:pt x="284202" y="25687"/>
                </a:lnTo>
                <a:lnTo>
                  <a:pt x="300619" y="23164"/>
                </a:lnTo>
                <a:lnTo>
                  <a:pt x="317440" y="19821"/>
                </a:lnTo>
                <a:lnTo>
                  <a:pt x="378391" y="17250"/>
                </a:lnTo>
                <a:lnTo>
                  <a:pt x="458924" y="17148"/>
                </a:lnTo>
                <a:lnTo>
                  <a:pt x="478286" y="14607"/>
                </a:lnTo>
                <a:lnTo>
                  <a:pt x="496417" y="11255"/>
                </a:lnTo>
                <a:lnTo>
                  <a:pt x="563951" y="8730"/>
                </a:lnTo>
                <a:lnTo>
                  <a:pt x="658859" y="8576"/>
                </a:lnTo>
                <a:lnTo>
                  <a:pt x="679223" y="6035"/>
                </a:lnTo>
                <a:lnTo>
                  <a:pt x="700022" y="2682"/>
                </a:lnTo>
                <a:lnTo>
                  <a:pt x="760967" y="236"/>
                </a:lnTo>
                <a:lnTo>
                  <a:pt x="1004544" y="0"/>
                </a:lnTo>
                <a:lnTo>
                  <a:pt x="1028124" y="2541"/>
                </a:lnTo>
                <a:lnTo>
                  <a:pt x="1051304" y="5892"/>
                </a:lnTo>
                <a:lnTo>
                  <a:pt x="1113227" y="8220"/>
                </a:lnTo>
                <a:lnTo>
                  <a:pt x="1176438" y="11067"/>
                </a:lnTo>
                <a:lnTo>
                  <a:pt x="1203898" y="14444"/>
                </a:lnTo>
                <a:lnTo>
                  <a:pt x="1260333" y="16612"/>
                </a:lnTo>
                <a:lnTo>
                  <a:pt x="1303072" y="19528"/>
                </a:lnTo>
                <a:lnTo>
                  <a:pt x="1330665" y="22967"/>
                </a:lnTo>
                <a:lnTo>
                  <a:pt x="1409544" y="26429"/>
                </a:lnTo>
                <a:lnTo>
                  <a:pt x="1423565" y="28097"/>
                </a:lnTo>
                <a:lnTo>
                  <a:pt x="1451846" y="31538"/>
                </a:lnTo>
                <a:lnTo>
                  <a:pt x="1494542" y="34428"/>
                </a:lnTo>
                <a:lnTo>
                  <a:pt x="1508806" y="36287"/>
                </a:lnTo>
                <a:lnTo>
                  <a:pt x="1536403" y="39940"/>
                </a:lnTo>
                <a:lnTo>
                  <a:pt x="1615283" y="43559"/>
                </a:lnTo>
                <a:lnTo>
                  <a:pt x="1629306" y="45232"/>
                </a:lnTo>
                <a:lnTo>
                  <a:pt x="1657585" y="48679"/>
                </a:lnTo>
                <a:lnTo>
                  <a:pt x="1699330" y="51571"/>
                </a:lnTo>
                <a:lnTo>
                  <a:pt x="1712006" y="53431"/>
                </a:lnTo>
                <a:lnTo>
                  <a:pt x="1737204" y="57085"/>
                </a:lnTo>
                <a:lnTo>
                  <a:pt x="1778166" y="60094"/>
                </a:lnTo>
                <a:lnTo>
                  <a:pt x="1792186" y="61971"/>
                </a:lnTo>
                <a:lnTo>
                  <a:pt x="1819512" y="65643"/>
                </a:lnTo>
                <a:lnTo>
                  <a:pt x="1857268" y="68663"/>
                </a:lnTo>
                <a:lnTo>
                  <a:pt x="1870639" y="70541"/>
                </a:lnTo>
                <a:lnTo>
                  <a:pt x="1884315" y="72745"/>
                </a:lnTo>
                <a:lnTo>
                  <a:pt x="1897242" y="75167"/>
                </a:lnTo>
                <a:lnTo>
                  <a:pt x="1921766" y="80398"/>
                </a:lnTo>
                <a:lnTo>
                  <a:pt x="1945365" y="83358"/>
                </a:lnTo>
                <a:lnTo>
                  <a:pt x="1968554" y="85626"/>
                </a:lnTo>
                <a:lnTo>
                  <a:pt x="1980072" y="87564"/>
                </a:lnTo>
                <a:lnTo>
                  <a:pt x="1991561" y="89809"/>
                </a:lnTo>
                <a:lnTo>
                  <a:pt x="2002077" y="92258"/>
                </a:lnTo>
                <a:lnTo>
                  <a:pt x="2011946" y="94843"/>
                </a:lnTo>
                <a:lnTo>
                  <a:pt x="2021382" y="97519"/>
                </a:lnTo>
                <a:lnTo>
                  <a:pt x="2039487" y="100492"/>
                </a:lnTo>
                <a:lnTo>
                  <a:pt x="2058011" y="102766"/>
                </a:lnTo>
                <a:lnTo>
                  <a:pt x="2068285" y="104706"/>
                </a:lnTo>
                <a:lnTo>
                  <a:pt x="2078944" y="106952"/>
                </a:lnTo>
                <a:lnTo>
                  <a:pt x="2110692" y="110556"/>
                </a:lnTo>
                <a:lnTo>
                  <a:pt x="2165556" y="111409"/>
                </a:lnTo>
                <a:lnTo>
                  <a:pt x="2170461" y="112372"/>
                </a:lnTo>
                <a:lnTo>
                  <a:pt x="2181916" y="117328"/>
                </a:lnTo>
                <a:lnTo>
                  <a:pt x="2188305" y="118821"/>
                </a:lnTo>
                <a:lnTo>
                  <a:pt x="2191342" y="118266"/>
                </a:lnTo>
                <a:lnTo>
                  <a:pt x="2197257" y="115111"/>
                </a:lnTo>
                <a:lnTo>
                  <a:pt x="2203061" y="113073"/>
                </a:lnTo>
                <a:lnTo>
                  <a:pt x="2211704" y="11144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295"/>
          <p:cNvSpPr/>
          <p:nvPr/>
        </p:nvSpPr>
        <p:spPr>
          <a:xfrm>
            <a:off x="5926454" y="4603432"/>
            <a:ext cx="342901" cy="1611631"/>
          </a:xfrm>
          <a:custGeom>
            <a:avLst/>
            <a:gdLst/>
            <a:ahLst/>
            <a:cxnLst/>
            <a:rect l="0" t="0" r="0" b="0"/>
            <a:pathLst>
              <a:path w="342901" h="1611631">
                <a:moveTo>
                  <a:pt x="0" y="1611630"/>
                </a:moveTo>
                <a:lnTo>
                  <a:pt x="0" y="1598860"/>
                </a:lnTo>
                <a:lnTo>
                  <a:pt x="953" y="1597401"/>
                </a:lnTo>
                <a:lnTo>
                  <a:pt x="2541" y="1596429"/>
                </a:lnTo>
                <a:lnTo>
                  <a:pt x="4551" y="1595782"/>
                </a:lnTo>
                <a:lnTo>
                  <a:pt x="5892" y="1594397"/>
                </a:lnTo>
                <a:lnTo>
                  <a:pt x="6786" y="1592521"/>
                </a:lnTo>
                <a:lnTo>
                  <a:pt x="8731" y="1586945"/>
                </a:lnTo>
                <a:lnTo>
                  <a:pt x="14229" y="1574048"/>
                </a:lnTo>
                <a:lnTo>
                  <a:pt x="19110" y="1558134"/>
                </a:lnTo>
                <a:lnTo>
                  <a:pt x="22781" y="1547849"/>
                </a:lnTo>
                <a:lnTo>
                  <a:pt x="27678" y="1525724"/>
                </a:lnTo>
                <a:lnTo>
                  <a:pt x="29882" y="1520070"/>
                </a:lnTo>
                <a:lnTo>
                  <a:pt x="38454" y="1473958"/>
                </a:lnTo>
                <a:lnTo>
                  <a:pt x="44822" y="1422215"/>
                </a:lnTo>
                <a:lnTo>
                  <a:pt x="50130" y="1381704"/>
                </a:lnTo>
                <a:lnTo>
                  <a:pt x="57069" y="1334403"/>
                </a:lnTo>
                <a:lnTo>
                  <a:pt x="61968" y="1293027"/>
                </a:lnTo>
                <a:lnTo>
                  <a:pt x="74554" y="1231219"/>
                </a:lnTo>
                <a:lnTo>
                  <a:pt x="83236" y="1183498"/>
                </a:lnTo>
                <a:lnTo>
                  <a:pt x="87528" y="1146321"/>
                </a:lnTo>
                <a:lnTo>
                  <a:pt x="94832" y="1107683"/>
                </a:lnTo>
                <a:lnTo>
                  <a:pt x="100489" y="1069565"/>
                </a:lnTo>
                <a:lnTo>
                  <a:pt x="104705" y="1028108"/>
                </a:lnTo>
                <a:lnTo>
                  <a:pt x="111987" y="985662"/>
                </a:lnTo>
                <a:lnTo>
                  <a:pt x="165736" y="714375"/>
                </a:lnTo>
                <a:lnTo>
                  <a:pt x="208598" y="508604"/>
                </a:lnTo>
                <a:lnTo>
                  <a:pt x="216853" y="482586"/>
                </a:lnTo>
                <a:lnTo>
                  <a:pt x="225919" y="457371"/>
                </a:lnTo>
                <a:lnTo>
                  <a:pt x="236379" y="417351"/>
                </a:lnTo>
                <a:lnTo>
                  <a:pt x="260002" y="323015"/>
                </a:lnTo>
                <a:lnTo>
                  <a:pt x="268596" y="284092"/>
                </a:lnTo>
                <a:lnTo>
                  <a:pt x="276856" y="261518"/>
                </a:lnTo>
                <a:lnTo>
                  <a:pt x="285925" y="241008"/>
                </a:lnTo>
                <a:lnTo>
                  <a:pt x="296385" y="208041"/>
                </a:lnTo>
                <a:lnTo>
                  <a:pt x="305518" y="175095"/>
                </a:lnTo>
                <a:lnTo>
                  <a:pt x="313303" y="146812"/>
                </a:lnTo>
                <a:lnTo>
                  <a:pt x="321223" y="103012"/>
                </a:lnTo>
                <a:lnTo>
                  <a:pt x="330752" y="74499"/>
                </a:lnTo>
                <a:lnTo>
                  <a:pt x="334221" y="52554"/>
                </a:lnTo>
                <a:lnTo>
                  <a:pt x="340904" y="35640"/>
                </a:lnTo>
                <a:lnTo>
                  <a:pt x="342506" y="23127"/>
                </a:lnTo>
                <a:lnTo>
                  <a:pt x="34290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296"/>
          <p:cNvSpPr/>
          <p:nvPr/>
        </p:nvSpPr>
        <p:spPr>
          <a:xfrm>
            <a:off x="6355079" y="5314950"/>
            <a:ext cx="34292" cy="214313"/>
          </a:xfrm>
          <a:custGeom>
            <a:avLst/>
            <a:gdLst/>
            <a:ahLst/>
            <a:cxnLst/>
            <a:rect l="0" t="0" r="0" b="0"/>
            <a:pathLst>
              <a:path w="34292" h="214313">
                <a:moveTo>
                  <a:pt x="34291" y="0"/>
                </a:moveTo>
                <a:lnTo>
                  <a:pt x="34291" y="44636"/>
                </a:lnTo>
                <a:lnTo>
                  <a:pt x="33338" y="47855"/>
                </a:lnTo>
                <a:lnTo>
                  <a:pt x="31751" y="50953"/>
                </a:lnTo>
                <a:lnTo>
                  <a:pt x="29740" y="53971"/>
                </a:lnTo>
                <a:lnTo>
                  <a:pt x="28399" y="57888"/>
                </a:lnTo>
                <a:lnTo>
                  <a:pt x="27505" y="62405"/>
                </a:lnTo>
                <a:lnTo>
                  <a:pt x="26909" y="67321"/>
                </a:lnTo>
                <a:lnTo>
                  <a:pt x="26512" y="72503"/>
                </a:lnTo>
                <a:lnTo>
                  <a:pt x="26248" y="77863"/>
                </a:lnTo>
                <a:lnTo>
                  <a:pt x="25953" y="88898"/>
                </a:lnTo>
                <a:lnTo>
                  <a:pt x="25822" y="100152"/>
                </a:lnTo>
                <a:lnTo>
                  <a:pt x="24835" y="105821"/>
                </a:lnTo>
                <a:lnTo>
                  <a:pt x="23225" y="111504"/>
                </a:lnTo>
                <a:lnTo>
                  <a:pt x="21198" y="117199"/>
                </a:lnTo>
                <a:lnTo>
                  <a:pt x="19847" y="122900"/>
                </a:lnTo>
                <a:lnTo>
                  <a:pt x="18947" y="128605"/>
                </a:lnTo>
                <a:lnTo>
                  <a:pt x="18346" y="134314"/>
                </a:lnTo>
                <a:lnTo>
                  <a:pt x="17946" y="140025"/>
                </a:lnTo>
                <a:lnTo>
                  <a:pt x="17679" y="145738"/>
                </a:lnTo>
                <a:lnTo>
                  <a:pt x="17501" y="151451"/>
                </a:lnTo>
                <a:lnTo>
                  <a:pt x="16430" y="157165"/>
                </a:lnTo>
                <a:lnTo>
                  <a:pt x="14764" y="162879"/>
                </a:lnTo>
                <a:lnTo>
                  <a:pt x="12700" y="168593"/>
                </a:lnTo>
                <a:lnTo>
                  <a:pt x="11325" y="173356"/>
                </a:lnTo>
                <a:lnTo>
                  <a:pt x="10408" y="177483"/>
                </a:lnTo>
                <a:lnTo>
                  <a:pt x="9796" y="181187"/>
                </a:lnTo>
                <a:lnTo>
                  <a:pt x="8436" y="184609"/>
                </a:lnTo>
                <a:lnTo>
                  <a:pt x="6576" y="187842"/>
                </a:lnTo>
                <a:lnTo>
                  <a:pt x="4385" y="190951"/>
                </a:lnTo>
                <a:lnTo>
                  <a:pt x="2923" y="193975"/>
                </a:lnTo>
                <a:lnTo>
                  <a:pt x="1949" y="196944"/>
                </a:lnTo>
                <a:lnTo>
                  <a:pt x="386" y="204003"/>
                </a:lnTo>
                <a:lnTo>
                  <a:pt x="115" y="209776"/>
                </a:lnTo>
                <a:lnTo>
                  <a:pt x="0" y="21431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297"/>
          <p:cNvSpPr/>
          <p:nvPr/>
        </p:nvSpPr>
        <p:spPr>
          <a:xfrm>
            <a:off x="6749415" y="5332095"/>
            <a:ext cx="42863" cy="197168"/>
          </a:xfrm>
          <a:custGeom>
            <a:avLst/>
            <a:gdLst/>
            <a:ahLst/>
            <a:cxnLst/>
            <a:rect l="0" t="0" r="0" b="0"/>
            <a:pathLst>
              <a:path w="42863" h="197168">
                <a:moveTo>
                  <a:pt x="34290" y="0"/>
                </a:moveTo>
                <a:lnTo>
                  <a:pt x="42859" y="0"/>
                </a:lnTo>
                <a:lnTo>
                  <a:pt x="42862" y="11931"/>
                </a:lnTo>
                <a:lnTo>
                  <a:pt x="41910" y="14622"/>
                </a:lnTo>
                <a:lnTo>
                  <a:pt x="40322" y="17368"/>
                </a:lnTo>
                <a:lnTo>
                  <a:pt x="38311" y="20151"/>
                </a:lnTo>
                <a:lnTo>
                  <a:pt x="36970" y="22959"/>
                </a:lnTo>
                <a:lnTo>
                  <a:pt x="36077" y="25783"/>
                </a:lnTo>
                <a:lnTo>
                  <a:pt x="35481" y="28619"/>
                </a:lnTo>
                <a:lnTo>
                  <a:pt x="35084" y="32414"/>
                </a:lnTo>
                <a:lnTo>
                  <a:pt x="34819" y="36849"/>
                </a:lnTo>
                <a:lnTo>
                  <a:pt x="34525" y="45905"/>
                </a:lnTo>
                <a:lnTo>
                  <a:pt x="34394" y="53104"/>
                </a:lnTo>
                <a:lnTo>
                  <a:pt x="33407" y="57310"/>
                </a:lnTo>
                <a:lnTo>
                  <a:pt x="31796" y="62019"/>
                </a:lnTo>
                <a:lnTo>
                  <a:pt x="29770" y="67063"/>
                </a:lnTo>
                <a:lnTo>
                  <a:pt x="28419" y="72331"/>
                </a:lnTo>
                <a:lnTo>
                  <a:pt x="27518" y="77749"/>
                </a:lnTo>
                <a:lnTo>
                  <a:pt x="26918" y="83264"/>
                </a:lnTo>
                <a:lnTo>
                  <a:pt x="25566" y="87894"/>
                </a:lnTo>
                <a:lnTo>
                  <a:pt x="23711" y="91934"/>
                </a:lnTo>
                <a:lnTo>
                  <a:pt x="21522" y="95579"/>
                </a:lnTo>
                <a:lnTo>
                  <a:pt x="20063" y="99914"/>
                </a:lnTo>
                <a:lnTo>
                  <a:pt x="19091" y="104709"/>
                </a:lnTo>
                <a:lnTo>
                  <a:pt x="18442" y="109811"/>
                </a:lnTo>
                <a:lnTo>
                  <a:pt x="17057" y="115117"/>
                </a:lnTo>
                <a:lnTo>
                  <a:pt x="15181" y="120560"/>
                </a:lnTo>
                <a:lnTo>
                  <a:pt x="12978" y="126093"/>
                </a:lnTo>
                <a:lnTo>
                  <a:pt x="11509" y="130734"/>
                </a:lnTo>
                <a:lnTo>
                  <a:pt x="10531" y="134781"/>
                </a:lnTo>
                <a:lnTo>
                  <a:pt x="9877" y="138431"/>
                </a:lnTo>
                <a:lnTo>
                  <a:pt x="9442" y="141817"/>
                </a:lnTo>
                <a:lnTo>
                  <a:pt x="9153" y="145027"/>
                </a:lnTo>
                <a:lnTo>
                  <a:pt x="8830" y="151134"/>
                </a:lnTo>
                <a:lnTo>
                  <a:pt x="8687" y="157023"/>
                </a:lnTo>
                <a:lnTo>
                  <a:pt x="8606" y="165694"/>
                </a:lnTo>
                <a:lnTo>
                  <a:pt x="7643" y="168564"/>
                </a:lnTo>
                <a:lnTo>
                  <a:pt x="6047" y="171431"/>
                </a:lnTo>
                <a:lnTo>
                  <a:pt x="4031" y="174295"/>
                </a:lnTo>
                <a:lnTo>
                  <a:pt x="2687" y="177157"/>
                </a:lnTo>
                <a:lnTo>
                  <a:pt x="1792" y="180017"/>
                </a:lnTo>
                <a:lnTo>
                  <a:pt x="104" y="188093"/>
                </a:lnTo>
                <a:lnTo>
                  <a:pt x="31" y="192997"/>
                </a:lnTo>
                <a:lnTo>
                  <a:pt x="0" y="19716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298"/>
          <p:cNvSpPr/>
          <p:nvPr/>
        </p:nvSpPr>
        <p:spPr>
          <a:xfrm>
            <a:off x="7143750" y="5332095"/>
            <a:ext cx="42863" cy="274321"/>
          </a:xfrm>
          <a:custGeom>
            <a:avLst/>
            <a:gdLst/>
            <a:ahLst/>
            <a:cxnLst/>
            <a:rect l="0" t="0" r="0" b="0"/>
            <a:pathLst>
              <a:path w="42863" h="274321">
                <a:moveTo>
                  <a:pt x="42862" y="0"/>
                </a:moveTo>
                <a:lnTo>
                  <a:pt x="42862" y="4550"/>
                </a:lnTo>
                <a:lnTo>
                  <a:pt x="41910" y="6843"/>
                </a:lnTo>
                <a:lnTo>
                  <a:pt x="40323" y="9325"/>
                </a:lnTo>
                <a:lnTo>
                  <a:pt x="38311" y="11931"/>
                </a:lnTo>
                <a:lnTo>
                  <a:pt x="36971" y="15574"/>
                </a:lnTo>
                <a:lnTo>
                  <a:pt x="36077" y="19908"/>
                </a:lnTo>
                <a:lnTo>
                  <a:pt x="35481" y="24702"/>
                </a:lnTo>
                <a:lnTo>
                  <a:pt x="34820" y="32568"/>
                </a:lnTo>
                <a:lnTo>
                  <a:pt x="34643" y="35999"/>
                </a:lnTo>
                <a:lnTo>
                  <a:pt x="33573" y="41145"/>
                </a:lnTo>
                <a:lnTo>
                  <a:pt x="31907" y="47432"/>
                </a:lnTo>
                <a:lnTo>
                  <a:pt x="29843" y="54481"/>
                </a:lnTo>
                <a:lnTo>
                  <a:pt x="28468" y="61086"/>
                </a:lnTo>
                <a:lnTo>
                  <a:pt x="27551" y="67394"/>
                </a:lnTo>
                <a:lnTo>
                  <a:pt x="26940" y="73504"/>
                </a:lnTo>
                <a:lnTo>
                  <a:pt x="25580" y="79483"/>
                </a:lnTo>
                <a:lnTo>
                  <a:pt x="23721" y="85373"/>
                </a:lnTo>
                <a:lnTo>
                  <a:pt x="21528" y="91205"/>
                </a:lnTo>
                <a:lnTo>
                  <a:pt x="20067" y="97951"/>
                </a:lnTo>
                <a:lnTo>
                  <a:pt x="19093" y="105306"/>
                </a:lnTo>
                <a:lnTo>
                  <a:pt x="18443" y="113066"/>
                </a:lnTo>
                <a:lnTo>
                  <a:pt x="17058" y="121097"/>
                </a:lnTo>
                <a:lnTo>
                  <a:pt x="15182" y="129309"/>
                </a:lnTo>
                <a:lnTo>
                  <a:pt x="12979" y="137641"/>
                </a:lnTo>
                <a:lnTo>
                  <a:pt x="11510" y="145100"/>
                </a:lnTo>
                <a:lnTo>
                  <a:pt x="10531" y="151978"/>
                </a:lnTo>
                <a:lnTo>
                  <a:pt x="9878" y="158469"/>
                </a:lnTo>
                <a:lnTo>
                  <a:pt x="9442" y="164701"/>
                </a:lnTo>
                <a:lnTo>
                  <a:pt x="9152" y="170760"/>
                </a:lnTo>
                <a:lnTo>
                  <a:pt x="8830" y="182573"/>
                </a:lnTo>
                <a:lnTo>
                  <a:pt x="8687" y="194174"/>
                </a:lnTo>
                <a:lnTo>
                  <a:pt x="7696" y="199934"/>
                </a:lnTo>
                <a:lnTo>
                  <a:pt x="6083" y="205679"/>
                </a:lnTo>
                <a:lnTo>
                  <a:pt x="4055" y="211415"/>
                </a:lnTo>
                <a:lnTo>
                  <a:pt x="2703" y="217143"/>
                </a:lnTo>
                <a:lnTo>
                  <a:pt x="1802" y="222867"/>
                </a:lnTo>
                <a:lnTo>
                  <a:pt x="1201" y="228588"/>
                </a:lnTo>
                <a:lnTo>
                  <a:pt x="800" y="233354"/>
                </a:lnTo>
                <a:lnTo>
                  <a:pt x="355" y="241190"/>
                </a:lnTo>
                <a:lnTo>
                  <a:pt x="158" y="247848"/>
                </a:lnTo>
                <a:lnTo>
                  <a:pt x="9" y="264009"/>
                </a:lnTo>
                <a:lnTo>
                  <a:pt x="0" y="27432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299"/>
          <p:cNvSpPr/>
          <p:nvPr/>
        </p:nvSpPr>
        <p:spPr>
          <a:xfrm>
            <a:off x="6783705" y="4517707"/>
            <a:ext cx="960121" cy="934404"/>
          </a:xfrm>
          <a:custGeom>
            <a:avLst/>
            <a:gdLst/>
            <a:ahLst/>
            <a:cxnLst/>
            <a:rect l="0" t="0" r="0" b="0"/>
            <a:pathLst>
              <a:path w="960121" h="934404">
                <a:moveTo>
                  <a:pt x="0" y="0"/>
                </a:moveTo>
                <a:lnTo>
                  <a:pt x="0" y="198719"/>
                </a:lnTo>
                <a:lnTo>
                  <a:pt x="952" y="202012"/>
                </a:lnTo>
                <a:lnTo>
                  <a:pt x="5891" y="212150"/>
                </a:lnTo>
                <a:lnTo>
                  <a:pt x="10583" y="232159"/>
                </a:lnTo>
                <a:lnTo>
                  <a:pt x="15200" y="246271"/>
                </a:lnTo>
                <a:lnTo>
                  <a:pt x="16889" y="268475"/>
                </a:lnTo>
                <a:lnTo>
                  <a:pt x="17122" y="294237"/>
                </a:lnTo>
                <a:lnTo>
                  <a:pt x="17134" y="301587"/>
                </a:lnTo>
                <a:lnTo>
                  <a:pt x="18090" y="304881"/>
                </a:lnTo>
                <a:lnTo>
                  <a:pt x="23034" y="315019"/>
                </a:lnTo>
                <a:lnTo>
                  <a:pt x="26435" y="339225"/>
                </a:lnTo>
                <a:lnTo>
                  <a:pt x="30163" y="345394"/>
                </a:lnTo>
                <a:lnTo>
                  <a:pt x="37618" y="354223"/>
                </a:lnTo>
                <a:lnTo>
                  <a:pt x="39366" y="358069"/>
                </a:lnTo>
                <a:lnTo>
                  <a:pt x="41826" y="371630"/>
                </a:lnTo>
                <a:lnTo>
                  <a:pt x="42725" y="388265"/>
                </a:lnTo>
                <a:lnTo>
                  <a:pt x="43723" y="391241"/>
                </a:lnTo>
                <a:lnTo>
                  <a:pt x="48726" y="399980"/>
                </a:lnTo>
                <a:lnTo>
                  <a:pt x="51585" y="408602"/>
                </a:lnTo>
                <a:lnTo>
                  <a:pt x="57088" y="417189"/>
                </a:lnTo>
                <a:lnTo>
                  <a:pt x="58710" y="422907"/>
                </a:lnTo>
                <a:lnTo>
                  <a:pt x="60703" y="435292"/>
                </a:lnTo>
                <a:lnTo>
                  <a:pt x="66741" y="452555"/>
                </a:lnTo>
                <a:lnTo>
                  <a:pt x="67354" y="456009"/>
                </a:lnTo>
                <a:lnTo>
                  <a:pt x="70575" y="462385"/>
                </a:lnTo>
                <a:lnTo>
                  <a:pt x="72767" y="465419"/>
                </a:lnTo>
                <a:lnTo>
                  <a:pt x="75204" y="473871"/>
                </a:lnTo>
                <a:lnTo>
                  <a:pt x="75853" y="478791"/>
                </a:lnTo>
                <a:lnTo>
                  <a:pt x="79114" y="486799"/>
                </a:lnTo>
                <a:lnTo>
                  <a:pt x="82786" y="493533"/>
                </a:lnTo>
                <a:lnTo>
                  <a:pt x="85807" y="502679"/>
                </a:lnTo>
                <a:lnTo>
                  <a:pt x="91358" y="511421"/>
                </a:lnTo>
                <a:lnTo>
                  <a:pt x="98460" y="530322"/>
                </a:lnTo>
                <a:lnTo>
                  <a:pt x="107890" y="544987"/>
                </a:lnTo>
                <a:lnTo>
                  <a:pt x="111342" y="554119"/>
                </a:lnTo>
                <a:lnTo>
                  <a:pt x="117021" y="562858"/>
                </a:lnTo>
                <a:lnTo>
                  <a:pt x="120080" y="571479"/>
                </a:lnTo>
                <a:lnTo>
                  <a:pt x="124171" y="577206"/>
                </a:lnTo>
                <a:lnTo>
                  <a:pt x="125643" y="581019"/>
                </a:lnTo>
                <a:lnTo>
                  <a:pt x="128667" y="594535"/>
                </a:lnTo>
                <a:lnTo>
                  <a:pt x="134220" y="604995"/>
                </a:lnTo>
                <a:lnTo>
                  <a:pt x="137241" y="614127"/>
                </a:lnTo>
                <a:lnTo>
                  <a:pt x="143745" y="622866"/>
                </a:lnTo>
                <a:lnTo>
                  <a:pt x="148977" y="628619"/>
                </a:lnTo>
                <a:lnTo>
                  <a:pt x="150753" y="631487"/>
                </a:lnTo>
                <a:lnTo>
                  <a:pt x="154204" y="640074"/>
                </a:lnTo>
                <a:lnTo>
                  <a:pt x="163422" y="651509"/>
                </a:lnTo>
                <a:lnTo>
                  <a:pt x="166098" y="654367"/>
                </a:lnTo>
                <a:lnTo>
                  <a:pt x="167882" y="658177"/>
                </a:lnTo>
                <a:lnTo>
                  <a:pt x="170393" y="671689"/>
                </a:lnTo>
                <a:lnTo>
                  <a:pt x="170979" y="678894"/>
                </a:lnTo>
                <a:lnTo>
                  <a:pt x="172089" y="682148"/>
                </a:lnTo>
                <a:lnTo>
                  <a:pt x="175861" y="688304"/>
                </a:lnTo>
                <a:lnTo>
                  <a:pt x="185092" y="700018"/>
                </a:lnTo>
                <a:lnTo>
                  <a:pt x="188509" y="708639"/>
                </a:lnTo>
                <a:lnTo>
                  <a:pt x="194179" y="717226"/>
                </a:lnTo>
                <a:lnTo>
                  <a:pt x="197234" y="725803"/>
                </a:lnTo>
                <a:lnTo>
                  <a:pt x="202796" y="734377"/>
                </a:lnTo>
                <a:lnTo>
                  <a:pt x="205820" y="742950"/>
                </a:lnTo>
                <a:lnTo>
                  <a:pt x="212326" y="751523"/>
                </a:lnTo>
                <a:lnTo>
                  <a:pt x="226967" y="767002"/>
                </a:lnTo>
                <a:lnTo>
                  <a:pt x="228464" y="769462"/>
                </a:lnTo>
                <a:lnTo>
                  <a:pt x="231523" y="777476"/>
                </a:lnTo>
                <a:lnTo>
                  <a:pt x="238721" y="787008"/>
                </a:lnTo>
                <a:lnTo>
                  <a:pt x="261258" y="809896"/>
                </a:lnTo>
                <a:lnTo>
                  <a:pt x="262754" y="812345"/>
                </a:lnTo>
                <a:lnTo>
                  <a:pt x="265353" y="821374"/>
                </a:lnTo>
                <a:lnTo>
                  <a:pt x="274454" y="831598"/>
                </a:lnTo>
                <a:lnTo>
                  <a:pt x="278508" y="835689"/>
                </a:lnTo>
                <a:lnTo>
                  <a:pt x="279969" y="838114"/>
                </a:lnTo>
                <a:lnTo>
                  <a:pt x="281593" y="843347"/>
                </a:lnTo>
                <a:lnTo>
                  <a:pt x="282979" y="845124"/>
                </a:lnTo>
                <a:lnTo>
                  <a:pt x="284855" y="846309"/>
                </a:lnTo>
                <a:lnTo>
                  <a:pt x="289479" y="847625"/>
                </a:lnTo>
                <a:lnTo>
                  <a:pt x="294710" y="848210"/>
                </a:lnTo>
                <a:lnTo>
                  <a:pt x="296486" y="849318"/>
                </a:lnTo>
                <a:lnTo>
                  <a:pt x="297669" y="851010"/>
                </a:lnTo>
                <a:lnTo>
                  <a:pt x="298459" y="853090"/>
                </a:lnTo>
                <a:lnTo>
                  <a:pt x="299937" y="854477"/>
                </a:lnTo>
                <a:lnTo>
                  <a:pt x="301876" y="855401"/>
                </a:lnTo>
                <a:lnTo>
                  <a:pt x="307280" y="856885"/>
                </a:lnTo>
                <a:lnTo>
                  <a:pt x="315874" y="864599"/>
                </a:lnTo>
                <a:lnTo>
                  <a:pt x="316310" y="865959"/>
                </a:lnTo>
                <a:lnTo>
                  <a:pt x="316794" y="870011"/>
                </a:lnTo>
                <a:lnTo>
                  <a:pt x="317877" y="871472"/>
                </a:lnTo>
                <a:lnTo>
                  <a:pt x="319550" y="872446"/>
                </a:lnTo>
                <a:lnTo>
                  <a:pt x="321618" y="873096"/>
                </a:lnTo>
                <a:lnTo>
                  <a:pt x="322997" y="874482"/>
                </a:lnTo>
                <a:lnTo>
                  <a:pt x="323916" y="876358"/>
                </a:lnTo>
                <a:lnTo>
                  <a:pt x="324529" y="878561"/>
                </a:lnTo>
                <a:lnTo>
                  <a:pt x="325890" y="880030"/>
                </a:lnTo>
                <a:lnTo>
                  <a:pt x="327750" y="881009"/>
                </a:lnTo>
                <a:lnTo>
                  <a:pt x="333028" y="882581"/>
                </a:lnTo>
                <a:lnTo>
                  <a:pt x="350247" y="898889"/>
                </a:lnTo>
                <a:lnTo>
                  <a:pt x="353467" y="899569"/>
                </a:lnTo>
                <a:lnTo>
                  <a:pt x="358745" y="900005"/>
                </a:lnTo>
                <a:lnTo>
                  <a:pt x="359179" y="900994"/>
                </a:lnTo>
                <a:lnTo>
                  <a:pt x="360011" y="908329"/>
                </a:lnTo>
                <a:lnTo>
                  <a:pt x="367422" y="908654"/>
                </a:lnTo>
                <a:lnTo>
                  <a:pt x="367821" y="909617"/>
                </a:lnTo>
                <a:lnTo>
                  <a:pt x="368512" y="916063"/>
                </a:lnTo>
                <a:lnTo>
                  <a:pt x="369500" y="916461"/>
                </a:lnTo>
                <a:lnTo>
                  <a:pt x="376833" y="917227"/>
                </a:lnTo>
                <a:lnTo>
                  <a:pt x="384539" y="917255"/>
                </a:lnTo>
                <a:lnTo>
                  <a:pt x="384947" y="918208"/>
                </a:lnTo>
                <a:lnTo>
                  <a:pt x="385400" y="921807"/>
                </a:lnTo>
                <a:lnTo>
                  <a:pt x="386473" y="923148"/>
                </a:lnTo>
                <a:lnTo>
                  <a:pt x="388141" y="924042"/>
                </a:lnTo>
                <a:lnTo>
                  <a:pt x="393111" y="925477"/>
                </a:lnTo>
                <a:lnTo>
                  <a:pt x="410287" y="925830"/>
                </a:lnTo>
                <a:lnTo>
                  <a:pt x="410685" y="926783"/>
                </a:lnTo>
                <a:lnTo>
                  <a:pt x="411127" y="930381"/>
                </a:lnTo>
                <a:lnTo>
                  <a:pt x="412196" y="931722"/>
                </a:lnTo>
                <a:lnTo>
                  <a:pt x="413863" y="932615"/>
                </a:lnTo>
                <a:lnTo>
                  <a:pt x="419690" y="934298"/>
                </a:lnTo>
                <a:lnTo>
                  <a:pt x="448148" y="934403"/>
                </a:lnTo>
                <a:lnTo>
                  <a:pt x="450213" y="934403"/>
                </a:lnTo>
                <a:lnTo>
                  <a:pt x="452542" y="933450"/>
                </a:lnTo>
                <a:lnTo>
                  <a:pt x="461361" y="927021"/>
                </a:lnTo>
                <a:lnTo>
                  <a:pt x="464764" y="926359"/>
                </a:lnTo>
                <a:lnTo>
                  <a:pt x="475644" y="925861"/>
                </a:lnTo>
                <a:lnTo>
                  <a:pt x="477116" y="924898"/>
                </a:lnTo>
                <a:lnTo>
                  <a:pt x="478098" y="923304"/>
                </a:lnTo>
                <a:lnTo>
                  <a:pt x="478751" y="921288"/>
                </a:lnTo>
                <a:lnTo>
                  <a:pt x="480139" y="919945"/>
                </a:lnTo>
                <a:lnTo>
                  <a:pt x="482018" y="919049"/>
                </a:lnTo>
                <a:lnTo>
                  <a:pt x="487326" y="917611"/>
                </a:lnTo>
                <a:lnTo>
                  <a:pt x="495218" y="911436"/>
                </a:lnTo>
                <a:lnTo>
                  <a:pt x="500449" y="909908"/>
                </a:lnTo>
                <a:lnTo>
                  <a:pt x="502225" y="908547"/>
                </a:lnTo>
                <a:lnTo>
                  <a:pt x="503409" y="906689"/>
                </a:lnTo>
                <a:lnTo>
                  <a:pt x="504198" y="904497"/>
                </a:lnTo>
                <a:lnTo>
                  <a:pt x="505677" y="903035"/>
                </a:lnTo>
                <a:lnTo>
                  <a:pt x="507615" y="902061"/>
                </a:lnTo>
                <a:lnTo>
                  <a:pt x="509859" y="901411"/>
                </a:lnTo>
                <a:lnTo>
                  <a:pt x="514894" y="898150"/>
                </a:lnTo>
                <a:lnTo>
                  <a:pt x="543281" y="871175"/>
                </a:lnTo>
                <a:lnTo>
                  <a:pt x="577217" y="837245"/>
                </a:lnTo>
                <a:lnTo>
                  <a:pt x="597218" y="808514"/>
                </a:lnTo>
                <a:lnTo>
                  <a:pt x="617220" y="778134"/>
                </a:lnTo>
                <a:lnTo>
                  <a:pt x="625792" y="764911"/>
                </a:lnTo>
                <a:lnTo>
                  <a:pt x="628649" y="761401"/>
                </a:lnTo>
                <a:lnTo>
                  <a:pt x="636905" y="754960"/>
                </a:lnTo>
                <a:lnTo>
                  <a:pt x="641773" y="751910"/>
                </a:lnTo>
                <a:lnTo>
                  <a:pt x="649722" y="743440"/>
                </a:lnTo>
                <a:lnTo>
                  <a:pt x="665562" y="716921"/>
                </a:lnTo>
                <a:lnTo>
                  <a:pt x="675252" y="699995"/>
                </a:lnTo>
                <a:lnTo>
                  <a:pt x="696029" y="671501"/>
                </a:lnTo>
                <a:lnTo>
                  <a:pt x="711359" y="642936"/>
                </a:lnTo>
                <a:lnTo>
                  <a:pt x="718114" y="631507"/>
                </a:lnTo>
                <a:lnTo>
                  <a:pt x="731675" y="613410"/>
                </a:lnTo>
                <a:lnTo>
                  <a:pt x="747813" y="584717"/>
                </a:lnTo>
                <a:lnTo>
                  <a:pt x="769063" y="555872"/>
                </a:lnTo>
                <a:lnTo>
                  <a:pt x="785715" y="523610"/>
                </a:lnTo>
                <a:lnTo>
                  <a:pt x="803820" y="495366"/>
                </a:lnTo>
                <a:lnTo>
                  <a:pt x="816336" y="470942"/>
                </a:lnTo>
                <a:lnTo>
                  <a:pt x="829569" y="445609"/>
                </a:lnTo>
                <a:lnTo>
                  <a:pt x="837327" y="429506"/>
                </a:lnTo>
                <a:lnTo>
                  <a:pt x="855290" y="401106"/>
                </a:lnTo>
                <a:lnTo>
                  <a:pt x="865242" y="376657"/>
                </a:lnTo>
                <a:lnTo>
                  <a:pt x="876763" y="351315"/>
                </a:lnTo>
                <a:lnTo>
                  <a:pt x="889701" y="325708"/>
                </a:lnTo>
                <a:lnTo>
                  <a:pt x="899567" y="300024"/>
                </a:lnTo>
                <a:lnTo>
                  <a:pt x="908523" y="276856"/>
                </a:lnTo>
                <a:lnTo>
                  <a:pt x="920083" y="251961"/>
                </a:lnTo>
                <a:lnTo>
                  <a:pt x="937257" y="217214"/>
                </a:lnTo>
                <a:lnTo>
                  <a:pt x="940434" y="205760"/>
                </a:lnTo>
                <a:lnTo>
                  <a:pt x="941280" y="200038"/>
                </a:lnTo>
                <a:lnTo>
                  <a:pt x="944762" y="191141"/>
                </a:lnTo>
                <a:lnTo>
                  <a:pt x="948531" y="184012"/>
                </a:lnTo>
                <a:lnTo>
                  <a:pt x="950207" y="177668"/>
                </a:lnTo>
                <a:lnTo>
                  <a:pt x="951150" y="168742"/>
                </a:lnTo>
                <a:lnTo>
                  <a:pt x="952235" y="166787"/>
                </a:lnTo>
                <a:lnTo>
                  <a:pt x="953911" y="165484"/>
                </a:lnTo>
                <a:lnTo>
                  <a:pt x="960120" y="16287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300"/>
          <p:cNvSpPr/>
          <p:nvPr/>
        </p:nvSpPr>
        <p:spPr>
          <a:xfrm>
            <a:off x="7143750" y="5413145"/>
            <a:ext cx="102870" cy="98929"/>
          </a:xfrm>
          <a:custGeom>
            <a:avLst/>
            <a:gdLst/>
            <a:ahLst/>
            <a:cxnLst/>
            <a:rect l="0" t="0" r="0" b="0"/>
            <a:pathLst>
              <a:path w="102870" h="98929">
                <a:moveTo>
                  <a:pt x="102869" y="64682"/>
                </a:moveTo>
                <a:lnTo>
                  <a:pt x="78354" y="64682"/>
                </a:lnTo>
                <a:lnTo>
                  <a:pt x="75146" y="62142"/>
                </a:lnTo>
                <a:lnTo>
                  <a:pt x="72957" y="60132"/>
                </a:lnTo>
                <a:lnTo>
                  <a:pt x="70546" y="58791"/>
                </a:lnTo>
                <a:lnTo>
                  <a:pt x="67985" y="57897"/>
                </a:lnTo>
                <a:lnTo>
                  <a:pt x="61583" y="56463"/>
                </a:lnTo>
                <a:lnTo>
                  <a:pt x="60105" y="56345"/>
                </a:lnTo>
                <a:lnTo>
                  <a:pt x="58167" y="56266"/>
                </a:lnTo>
                <a:lnTo>
                  <a:pt x="52764" y="56140"/>
                </a:lnTo>
                <a:lnTo>
                  <a:pt x="35515" y="56109"/>
                </a:lnTo>
                <a:lnTo>
                  <a:pt x="35107" y="55157"/>
                </a:lnTo>
                <a:lnTo>
                  <a:pt x="34835" y="53570"/>
                </a:lnTo>
                <a:lnTo>
                  <a:pt x="34294" y="47584"/>
                </a:lnTo>
                <a:lnTo>
                  <a:pt x="34290" y="47543"/>
                </a:lnTo>
                <a:lnTo>
                  <a:pt x="34290" y="47541"/>
                </a:lnTo>
                <a:lnTo>
                  <a:pt x="34290" y="47537"/>
                </a:lnTo>
                <a:lnTo>
                  <a:pt x="34290" y="55756"/>
                </a:lnTo>
                <a:lnTo>
                  <a:pt x="36830" y="55952"/>
                </a:lnTo>
                <a:lnTo>
                  <a:pt x="42509" y="56100"/>
                </a:lnTo>
                <a:lnTo>
                  <a:pt x="54763" y="56109"/>
                </a:lnTo>
                <a:lnTo>
                  <a:pt x="56511" y="55156"/>
                </a:lnTo>
                <a:lnTo>
                  <a:pt x="57677" y="53569"/>
                </a:lnTo>
                <a:lnTo>
                  <a:pt x="59547" y="48728"/>
                </a:lnTo>
                <a:lnTo>
                  <a:pt x="60652" y="48331"/>
                </a:lnTo>
                <a:lnTo>
                  <a:pt x="62343" y="48067"/>
                </a:lnTo>
                <a:lnTo>
                  <a:pt x="67347" y="47642"/>
                </a:lnTo>
                <a:lnTo>
                  <a:pt x="67758" y="46655"/>
                </a:lnTo>
                <a:lnTo>
                  <a:pt x="68033" y="45044"/>
                </a:lnTo>
                <a:lnTo>
                  <a:pt x="68472" y="40165"/>
                </a:lnTo>
                <a:lnTo>
                  <a:pt x="67555" y="39765"/>
                </a:lnTo>
                <a:lnTo>
                  <a:pt x="65992" y="39498"/>
                </a:lnTo>
                <a:lnTo>
                  <a:pt x="63997" y="39321"/>
                </a:lnTo>
                <a:lnTo>
                  <a:pt x="62667" y="38249"/>
                </a:lnTo>
                <a:lnTo>
                  <a:pt x="61780" y="36583"/>
                </a:lnTo>
                <a:lnTo>
                  <a:pt x="61189" y="34519"/>
                </a:lnTo>
                <a:lnTo>
                  <a:pt x="59842" y="33144"/>
                </a:lnTo>
                <a:lnTo>
                  <a:pt x="57993" y="32226"/>
                </a:lnTo>
                <a:lnTo>
                  <a:pt x="55807" y="31615"/>
                </a:lnTo>
                <a:lnTo>
                  <a:pt x="53396" y="31207"/>
                </a:lnTo>
                <a:lnTo>
                  <a:pt x="50837" y="30936"/>
                </a:lnTo>
                <a:lnTo>
                  <a:pt x="44438" y="30499"/>
                </a:lnTo>
                <a:lnTo>
                  <a:pt x="42960" y="31416"/>
                </a:lnTo>
                <a:lnTo>
                  <a:pt x="41023" y="32980"/>
                </a:lnTo>
                <a:lnTo>
                  <a:pt x="35620" y="37783"/>
                </a:lnTo>
                <a:lnTo>
                  <a:pt x="30133" y="43166"/>
                </a:lnTo>
                <a:lnTo>
                  <a:pt x="27709" y="44623"/>
                </a:lnTo>
                <a:lnTo>
                  <a:pt x="25140" y="45594"/>
                </a:lnTo>
                <a:lnTo>
                  <a:pt x="22475" y="46241"/>
                </a:lnTo>
                <a:lnTo>
                  <a:pt x="20697" y="47626"/>
                </a:lnTo>
                <a:lnTo>
                  <a:pt x="19514" y="49501"/>
                </a:lnTo>
                <a:lnTo>
                  <a:pt x="18724" y="51704"/>
                </a:lnTo>
                <a:lnTo>
                  <a:pt x="18198" y="54125"/>
                </a:lnTo>
                <a:lnTo>
                  <a:pt x="17846" y="56692"/>
                </a:lnTo>
                <a:lnTo>
                  <a:pt x="17613" y="59355"/>
                </a:lnTo>
                <a:lnTo>
                  <a:pt x="17457" y="62083"/>
                </a:lnTo>
                <a:lnTo>
                  <a:pt x="17185" y="71595"/>
                </a:lnTo>
                <a:lnTo>
                  <a:pt x="17148" y="80490"/>
                </a:lnTo>
                <a:lnTo>
                  <a:pt x="18099" y="80935"/>
                </a:lnTo>
                <a:lnTo>
                  <a:pt x="19687" y="81233"/>
                </a:lnTo>
                <a:lnTo>
                  <a:pt x="24526" y="81709"/>
                </a:lnTo>
                <a:lnTo>
                  <a:pt x="27728" y="81775"/>
                </a:lnTo>
                <a:lnTo>
                  <a:pt x="29916" y="81793"/>
                </a:lnTo>
                <a:lnTo>
                  <a:pt x="31374" y="80851"/>
                </a:lnTo>
                <a:lnTo>
                  <a:pt x="32346" y="79272"/>
                </a:lnTo>
                <a:lnTo>
                  <a:pt x="32994" y="77266"/>
                </a:lnTo>
                <a:lnTo>
                  <a:pt x="34378" y="75929"/>
                </a:lnTo>
                <a:lnTo>
                  <a:pt x="36254" y="75038"/>
                </a:lnTo>
                <a:lnTo>
                  <a:pt x="38456" y="74443"/>
                </a:lnTo>
                <a:lnTo>
                  <a:pt x="39925" y="73094"/>
                </a:lnTo>
                <a:lnTo>
                  <a:pt x="40904" y="71243"/>
                </a:lnTo>
                <a:lnTo>
                  <a:pt x="42475" y="65978"/>
                </a:lnTo>
                <a:lnTo>
                  <a:pt x="43557" y="64594"/>
                </a:lnTo>
                <a:lnTo>
                  <a:pt x="45230" y="62718"/>
                </a:lnTo>
                <a:lnTo>
                  <a:pt x="47298" y="60515"/>
                </a:lnTo>
                <a:lnTo>
                  <a:pt x="48677" y="58094"/>
                </a:lnTo>
                <a:lnTo>
                  <a:pt x="49596" y="55528"/>
                </a:lnTo>
                <a:lnTo>
                  <a:pt x="50209" y="52864"/>
                </a:lnTo>
                <a:lnTo>
                  <a:pt x="50618" y="50136"/>
                </a:lnTo>
                <a:lnTo>
                  <a:pt x="50890" y="47365"/>
                </a:lnTo>
                <a:lnTo>
                  <a:pt x="51072" y="44565"/>
                </a:lnTo>
                <a:lnTo>
                  <a:pt x="51192" y="41746"/>
                </a:lnTo>
                <a:lnTo>
                  <a:pt x="51327" y="36073"/>
                </a:lnTo>
                <a:lnTo>
                  <a:pt x="51403" y="27524"/>
                </a:lnTo>
                <a:lnTo>
                  <a:pt x="50461" y="25623"/>
                </a:lnTo>
                <a:lnTo>
                  <a:pt x="48881" y="24355"/>
                </a:lnTo>
                <a:lnTo>
                  <a:pt x="44051" y="22320"/>
                </a:lnTo>
                <a:lnTo>
                  <a:pt x="40850" y="22043"/>
                </a:lnTo>
                <a:lnTo>
                  <a:pt x="36252" y="21918"/>
                </a:lnTo>
                <a:lnTo>
                  <a:pt x="22742" y="21833"/>
                </a:lnTo>
                <a:lnTo>
                  <a:pt x="20877" y="22781"/>
                </a:lnTo>
                <a:lnTo>
                  <a:pt x="19632" y="24366"/>
                </a:lnTo>
                <a:lnTo>
                  <a:pt x="18802" y="26374"/>
                </a:lnTo>
                <a:lnTo>
                  <a:pt x="17298" y="28666"/>
                </a:lnTo>
                <a:lnTo>
                  <a:pt x="15341" y="31147"/>
                </a:lnTo>
                <a:lnTo>
                  <a:pt x="13086" y="33753"/>
                </a:lnTo>
                <a:lnTo>
                  <a:pt x="10628" y="36443"/>
                </a:lnTo>
                <a:lnTo>
                  <a:pt x="5358" y="41971"/>
                </a:lnTo>
                <a:lnTo>
                  <a:pt x="3572" y="45731"/>
                </a:lnTo>
                <a:lnTo>
                  <a:pt x="2382" y="50143"/>
                </a:lnTo>
                <a:lnTo>
                  <a:pt x="1588" y="54990"/>
                </a:lnTo>
                <a:lnTo>
                  <a:pt x="1058" y="59173"/>
                </a:lnTo>
                <a:lnTo>
                  <a:pt x="706" y="62915"/>
                </a:lnTo>
                <a:lnTo>
                  <a:pt x="471" y="66361"/>
                </a:lnTo>
                <a:lnTo>
                  <a:pt x="313" y="69611"/>
                </a:lnTo>
                <a:lnTo>
                  <a:pt x="139" y="75763"/>
                </a:lnTo>
                <a:lnTo>
                  <a:pt x="41" y="84581"/>
                </a:lnTo>
                <a:lnTo>
                  <a:pt x="979" y="87473"/>
                </a:lnTo>
                <a:lnTo>
                  <a:pt x="2558" y="90353"/>
                </a:lnTo>
                <a:lnTo>
                  <a:pt x="7384" y="97270"/>
                </a:lnTo>
                <a:lnTo>
                  <a:pt x="8732" y="97837"/>
                </a:lnTo>
                <a:lnTo>
                  <a:pt x="10584" y="98215"/>
                </a:lnTo>
                <a:lnTo>
                  <a:pt x="12771" y="98468"/>
                </a:lnTo>
                <a:lnTo>
                  <a:pt x="15182" y="98636"/>
                </a:lnTo>
                <a:lnTo>
                  <a:pt x="17741" y="98748"/>
                </a:lnTo>
                <a:lnTo>
                  <a:pt x="23124" y="98873"/>
                </a:lnTo>
                <a:lnTo>
                  <a:pt x="28692" y="98928"/>
                </a:lnTo>
                <a:lnTo>
                  <a:pt x="30558" y="97990"/>
                </a:lnTo>
                <a:lnTo>
                  <a:pt x="31802" y="96412"/>
                </a:lnTo>
                <a:lnTo>
                  <a:pt x="32632" y="94408"/>
                </a:lnTo>
                <a:lnTo>
                  <a:pt x="34137" y="92120"/>
                </a:lnTo>
                <a:lnTo>
                  <a:pt x="36093" y="89641"/>
                </a:lnTo>
                <a:lnTo>
                  <a:pt x="38348" y="87036"/>
                </a:lnTo>
                <a:lnTo>
                  <a:pt x="40806" y="84348"/>
                </a:lnTo>
                <a:lnTo>
                  <a:pt x="46076" y="78820"/>
                </a:lnTo>
                <a:lnTo>
                  <a:pt x="47862" y="76012"/>
                </a:lnTo>
                <a:lnTo>
                  <a:pt x="49053" y="73188"/>
                </a:lnTo>
                <a:lnTo>
                  <a:pt x="49847" y="70353"/>
                </a:lnTo>
                <a:lnTo>
                  <a:pt x="50376" y="67510"/>
                </a:lnTo>
                <a:lnTo>
                  <a:pt x="50729" y="64662"/>
                </a:lnTo>
                <a:lnTo>
                  <a:pt x="50964" y="61812"/>
                </a:lnTo>
                <a:lnTo>
                  <a:pt x="51120" y="58958"/>
                </a:lnTo>
                <a:lnTo>
                  <a:pt x="51295" y="53249"/>
                </a:lnTo>
                <a:lnTo>
                  <a:pt x="51393" y="44679"/>
                </a:lnTo>
                <a:lnTo>
                  <a:pt x="50455" y="41822"/>
                </a:lnTo>
                <a:lnTo>
                  <a:pt x="48876" y="38964"/>
                </a:lnTo>
                <a:lnTo>
                  <a:pt x="44050" y="32085"/>
                </a:lnTo>
                <a:lnTo>
                  <a:pt x="42702" y="30568"/>
                </a:lnTo>
                <a:lnTo>
                  <a:pt x="38663" y="26343"/>
                </a:lnTo>
                <a:lnTo>
                  <a:pt x="36252" y="24835"/>
                </a:lnTo>
                <a:lnTo>
                  <a:pt x="33694" y="23830"/>
                </a:lnTo>
                <a:lnTo>
                  <a:pt x="31035" y="23160"/>
                </a:lnTo>
                <a:lnTo>
                  <a:pt x="28309" y="22713"/>
                </a:lnTo>
                <a:lnTo>
                  <a:pt x="25541" y="22415"/>
                </a:lnTo>
                <a:lnTo>
                  <a:pt x="18802" y="21937"/>
                </a:lnTo>
                <a:lnTo>
                  <a:pt x="17298" y="22851"/>
                </a:lnTo>
                <a:lnTo>
                  <a:pt x="15341" y="24412"/>
                </a:lnTo>
                <a:lnTo>
                  <a:pt x="13086" y="26406"/>
                </a:lnTo>
                <a:lnTo>
                  <a:pt x="10628" y="27734"/>
                </a:lnTo>
                <a:lnTo>
                  <a:pt x="8038" y="28620"/>
                </a:lnTo>
                <a:lnTo>
                  <a:pt x="5358" y="29211"/>
                </a:lnTo>
                <a:lnTo>
                  <a:pt x="3572" y="30557"/>
                </a:lnTo>
                <a:lnTo>
                  <a:pt x="2382" y="32407"/>
                </a:lnTo>
                <a:lnTo>
                  <a:pt x="1588" y="34593"/>
                </a:lnTo>
                <a:lnTo>
                  <a:pt x="1058" y="37003"/>
                </a:lnTo>
                <a:lnTo>
                  <a:pt x="706" y="39562"/>
                </a:lnTo>
                <a:lnTo>
                  <a:pt x="471" y="42220"/>
                </a:lnTo>
                <a:lnTo>
                  <a:pt x="313" y="44945"/>
                </a:lnTo>
                <a:lnTo>
                  <a:pt x="139" y="50512"/>
                </a:lnTo>
                <a:lnTo>
                  <a:pt x="18" y="64698"/>
                </a:lnTo>
                <a:lnTo>
                  <a:pt x="12" y="67551"/>
                </a:lnTo>
                <a:lnTo>
                  <a:pt x="960" y="69452"/>
                </a:lnTo>
                <a:lnTo>
                  <a:pt x="2545" y="70719"/>
                </a:lnTo>
                <a:lnTo>
                  <a:pt x="4554" y="71565"/>
                </a:lnTo>
                <a:lnTo>
                  <a:pt x="5894" y="73080"/>
                </a:lnTo>
                <a:lnTo>
                  <a:pt x="6786" y="75044"/>
                </a:lnTo>
                <a:lnTo>
                  <a:pt x="7382" y="77305"/>
                </a:lnTo>
                <a:lnTo>
                  <a:pt x="8731" y="78812"/>
                </a:lnTo>
                <a:lnTo>
                  <a:pt x="10583" y="79817"/>
                </a:lnTo>
                <a:lnTo>
                  <a:pt x="12770" y="80487"/>
                </a:lnTo>
                <a:lnTo>
                  <a:pt x="16133" y="80934"/>
                </a:lnTo>
                <a:lnTo>
                  <a:pt x="20280" y="81232"/>
                </a:lnTo>
                <a:lnTo>
                  <a:pt x="31522" y="81709"/>
                </a:lnTo>
                <a:lnTo>
                  <a:pt x="33397" y="80796"/>
                </a:lnTo>
                <a:lnTo>
                  <a:pt x="35600" y="79235"/>
                </a:lnTo>
                <a:lnTo>
                  <a:pt x="38020" y="77241"/>
                </a:lnTo>
                <a:lnTo>
                  <a:pt x="40587" y="74960"/>
                </a:lnTo>
                <a:lnTo>
                  <a:pt x="45979" y="69885"/>
                </a:lnTo>
                <a:lnTo>
                  <a:pt x="48750" y="68151"/>
                </a:lnTo>
                <a:lnTo>
                  <a:pt x="51550" y="66995"/>
                </a:lnTo>
                <a:lnTo>
                  <a:pt x="54369" y="66224"/>
                </a:lnTo>
                <a:lnTo>
                  <a:pt x="57201" y="64757"/>
                </a:lnTo>
                <a:lnTo>
                  <a:pt x="60042" y="62827"/>
                </a:lnTo>
                <a:lnTo>
                  <a:pt x="62887" y="60588"/>
                </a:lnTo>
                <a:lnTo>
                  <a:pt x="65737" y="58143"/>
                </a:lnTo>
                <a:lnTo>
                  <a:pt x="68590" y="55560"/>
                </a:lnTo>
                <a:lnTo>
                  <a:pt x="71444" y="52886"/>
                </a:lnTo>
                <a:lnTo>
                  <a:pt x="73347" y="50150"/>
                </a:lnTo>
                <a:lnTo>
                  <a:pt x="74615" y="47374"/>
                </a:lnTo>
                <a:lnTo>
                  <a:pt x="75461" y="44571"/>
                </a:lnTo>
                <a:lnTo>
                  <a:pt x="76024" y="41750"/>
                </a:lnTo>
                <a:lnTo>
                  <a:pt x="76401" y="38916"/>
                </a:lnTo>
                <a:lnTo>
                  <a:pt x="76651" y="36075"/>
                </a:lnTo>
                <a:lnTo>
                  <a:pt x="77771" y="33228"/>
                </a:lnTo>
                <a:lnTo>
                  <a:pt x="79469" y="30378"/>
                </a:lnTo>
                <a:lnTo>
                  <a:pt x="81554" y="27525"/>
                </a:lnTo>
                <a:lnTo>
                  <a:pt x="81992" y="24671"/>
                </a:lnTo>
                <a:lnTo>
                  <a:pt x="81331" y="21815"/>
                </a:lnTo>
                <a:lnTo>
                  <a:pt x="77978" y="14940"/>
                </a:lnTo>
                <a:lnTo>
                  <a:pt x="76750" y="13423"/>
                </a:lnTo>
                <a:lnTo>
                  <a:pt x="74979" y="11459"/>
                </a:lnTo>
                <a:lnTo>
                  <a:pt x="72846" y="9198"/>
                </a:lnTo>
                <a:lnTo>
                  <a:pt x="70471" y="7690"/>
                </a:lnTo>
                <a:lnTo>
                  <a:pt x="67936" y="6685"/>
                </a:lnTo>
                <a:lnTo>
                  <a:pt x="65293" y="6014"/>
                </a:lnTo>
                <a:lnTo>
                  <a:pt x="62579" y="4615"/>
                </a:lnTo>
                <a:lnTo>
                  <a:pt x="59817" y="2730"/>
                </a:lnTo>
                <a:lnTo>
                  <a:pt x="57022" y="521"/>
                </a:lnTo>
                <a:lnTo>
                  <a:pt x="54207" y="0"/>
                </a:lnTo>
                <a:lnTo>
                  <a:pt x="51378" y="606"/>
                </a:lnTo>
                <a:lnTo>
                  <a:pt x="48539" y="1962"/>
                </a:lnTo>
                <a:lnTo>
                  <a:pt x="44742" y="2866"/>
                </a:lnTo>
                <a:lnTo>
                  <a:pt x="40306" y="3469"/>
                </a:lnTo>
                <a:lnTo>
                  <a:pt x="35442" y="3871"/>
                </a:lnTo>
                <a:lnTo>
                  <a:pt x="31248" y="4139"/>
                </a:lnTo>
                <a:lnTo>
                  <a:pt x="24048" y="4437"/>
                </a:lnTo>
                <a:lnTo>
                  <a:pt x="21747" y="5468"/>
                </a:lnTo>
                <a:lnTo>
                  <a:pt x="20213" y="7109"/>
                </a:lnTo>
                <a:lnTo>
                  <a:pt x="19190" y="9155"/>
                </a:lnTo>
                <a:lnTo>
                  <a:pt x="17555" y="11471"/>
                </a:lnTo>
                <a:lnTo>
                  <a:pt x="15513" y="13969"/>
                </a:lnTo>
                <a:lnTo>
                  <a:pt x="13200" y="16586"/>
                </a:lnTo>
                <a:lnTo>
                  <a:pt x="8089" y="22034"/>
                </a:lnTo>
                <a:lnTo>
                  <a:pt x="1597" y="28741"/>
                </a:lnTo>
                <a:lnTo>
                  <a:pt x="1065" y="30244"/>
                </a:lnTo>
                <a:lnTo>
                  <a:pt x="710" y="32198"/>
                </a:lnTo>
                <a:lnTo>
                  <a:pt x="474" y="34454"/>
                </a:lnTo>
                <a:lnTo>
                  <a:pt x="316" y="36910"/>
                </a:lnTo>
                <a:lnTo>
                  <a:pt x="210" y="39500"/>
                </a:lnTo>
                <a:lnTo>
                  <a:pt x="0" y="4753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</a:t>
            </a:r>
            <a:r>
              <a:rPr lang="en-US" dirty="0" smtClean="0"/>
              <a:t>=x</a:t>
            </a:r>
            <a:r>
              <a:rPr lang="en-US" baseline="30000" dirty="0" smtClean="0"/>
              <a:t>2</a:t>
            </a:r>
            <a:r>
              <a:rPr lang="en-US" dirty="0" smtClean="0"/>
              <a:t>-x-2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MARTPenAnnotation100"/>
          <p:cNvSpPr/>
          <p:nvPr/>
        </p:nvSpPr>
        <p:spPr>
          <a:xfrm>
            <a:off x="3714754" y="1148748"/>
            <a:ext cx="273780" cy="282740"/>
          </a:xfrm>
          <a:custGeom>
            <a:avLst/>
            <a:gdLst/>
            <a:ahLst/>
            <a:cxnLst/>
            <a:rect l="0" t="0" r="0" b="0"/>
            <a:pathLst>
              <a:path w="273780" h="282740">
                <a:moveTo>
                  <a:pt x="171446" y="25684"/>
                </a:moveTo>
                <a:lnTo>
                  <a:pt x="171446" y="12665"/>
                </a:lnTo>
                <a:lnTo>
                  <a:pt x="170493" y="11290"/>
                </a:lnTo>
                <a:lnTo>
                  <a:pt x="168906" y="10373"/>
                </a:lnTo>
                <a:lnTo>
                  <a:pt x="166895" y="9762"/>
                </a:lnTo>
                <a:lnTo>
                  <a:pt x="162120" y="6542"/>
                </a:lnTo>
                <a:lnTo>
                  <a:pt x="159514" y="4350"/>
                </a:lnTo>
                <a:lnTo>
                  <a:pt x="156824" y="2889"/>
                </a:lnTo>
                <a:lnTo>
                  <a:pt x="151294" y="1265"/>
                </a:lnTo>
                <a:lnTo>
                  <a:pt x="142827" y="351"/>
                </a:lnTo>
                <a:lnTo>
                  <a:pt x="134285" y="81"/>
                </a:lnTo>
                <a:lnTo>
                  <a:pt x="125722" y="0"/>
                </a:lnTo>
                <a:lnTo>
                  <a:pt x="122866" y="942"/>
                </a:lnTo>
                <a:lnTo>
                  <a:pt x="117152" y="4527"/>
                </a:lnTo>
                <a:lnTo>
                  <a:pt x="108898" y="6756"/>
                </a:lnTo>
                <a:lnTo>
                  <a:pt x="104029" y="7350"/>
                </a:lnTo>
                <a:lnTo>
                  <a:pt x="99831" y="8699"/>
                </a:lnTo>
                <a:lnTo>
                  <a:pt x="92627" y="12738"/>
                </a:lnTo>
                <a:lnTo>
                  <a:pt x="86250" y="17708"/>
                </a:lnTo>
                <a:lnTo>
                  <a:pt x="80241" y="23091"/>
                </a:lnTo>
                <a:lnTo>
                  <a:pt x="74395" y="28659"/>
                </a:lnTo>
                <a:lnTo>
                  <a:pt x="49774" y="53078"/>
                </a:lnTo>
                <a:lnTo>
                  <a:pt x="46516" y="57281"/>
                </a:lnTo>
                <a:lnTo>
                  <a:pt x="43392" y="61989"/>
                </a:lnTo>
                <a:lnTo>
                  <a:pt x="40357" y="67032"/>
                </a:lnTo>
                <a:lnTo>
                  <a:pt x="34443" y="75176"/>
                </a:lnTo>
                <a:lnTo>
                  <a:pt x="28641" y="82923"/>
                </a:lnTo>
                <a:lnTo>
                  <a:pt x="25760" y="87656"/>
                </a:lnTo>
                <a:lnTo>
                  <a:pt x="22887" y="92716"/>
                </a:lnTo>
                <a:lnTo>
                  <a:pt x="17155" y="103419"/>
                </a:lnTo>
                <a:lnTo>
                  <a:pt x="5713" y="125812"/>
                </a:lnTo>
                <a:lnTo>
                  <a:pt x="2537" y="134638"/>
                </a:lnTo>
                <a:lnTo>
                  <a:pt x="1125" y="142688"/>
                </a:lnTo>
                <a:lnTo>
                  <a:pt x="749" y="147502"/>
                </a:lnTo>
                <a:lnTo>
                  <a:pt x="497" y="152616"/>
                </a:lnTo>
                <a:lnTo>
                  <a:pt x="219" y="163378"/>
                </a:lnTo>
                <a:lnTo>
                  <a:pt x="0" y="220003"/>
                </a:lnTo>
                <a:lnTo>
                  <a:pt x="951" y="224763"/>
                </a:lnTo>
                <a:lnTo>
                  <a:pt x="4548" y="232591"/>
                </a:lnTo>
                <a:lnTo>
                  <a:pt x="9321" y="239245"/>
                </a:lnTo>
                <a:lnTo>
                  <a:pt x="14617" y="246330"/>
                </a:lnTo>
                <a:lnTo>
                  <a:pt x="17364" y="250886"/>
                </a:lnTo>
                <a:lnTo>
                  <a:pt x="20147" y="255829"/>
                </a:lnTo>
                <a:lnTo>
                  <a:pt x="28319" y="263861"/>
                </a:lnTo>
                <a:lnTo>
                  <a:pt x="33166" y="267336"/>
                </a:lnTo>
                <a:lnTo>
                  <a:pt x="41091" y="271197"/>
                </a:lnTo>
                <a:lnTo>
                  <a:pt x="48740" y="273866"/>
                </a:lnTo>
                <a:lnTo>
                  <a:pt x="53447" y="275911"/>
                </a:lnTo>
                <a:lnTo>
                  <a:pt x="58490" y="278227"/>
                </a:lnTo>
                <a:lnTo>
                  <a:pt x="63757" y="279771"/>
                </a:lnTo>
                <a:lnTo>
                  <a:pt x="69173" y="280800"/>
                </a:lnTo>
                <a:lnTo>
                  <a:pt x="74689" y="281487"/>
                </a:lnTo>
                <a:lnTo>
                  <a:pt x="80271" y="281944"/>
                </a:lnTo>
                <a:lnTo>
                  <a:pt x="85898" y="282249"/>
                </a:lnTo>
                <a:lnTo>
                  <a:pt x="97229" y="282588"/>
                </a:lnTo>
                <a:lnTo>
                  <a:pt x="108616" y="282739"/>
                </a:lnTo>
                <a:lnTo>
                  <a:pt x="114319" y="281826"/>
                </a:lnTo>
                <a:lnTo>
                  <a:pt x="120026" y="280266"/>
                </a:lnTo>
                <a:lnTo>
                  <a:pt x="125736" y="278272"/>
                </a:lnTo>
                <a:lnTo>
                  <a:pt x="130495" y="276944"/>
                </a:lnTo>
                <a:lnTo>
                  <a:pt x="138323" y="275468"/>
                </a:lnTo>
                <a:lnTo>
                  <a:pt x="143649" y="274121"/>
                </a:lnTo>
                <a:lnTo>
                  <a:pt x="150057" y="272271"/>
                </a:lnTo>
                <a:lnTo>
                  <a:pt x="157187" y="270086"/>
                </a:lnTo>
                <a:lnTo>
                  <a:pt x="163844" y="266723"/>
                </a:lnTo>
                <a:lnTo>
                  <a:pt x="170188" y="262577"/>
                </a:lnTo>
                <a:lnTo>
                  <a:pt x="176322" y="257908"/>
                </a:lnTo>
                <a:lnTo>
                  <a:pt x="181364" y="253842"/>
                </a:lnTo>
                <a:lnTo>
                  <a:pt x="189507" y="246785"/>
                </a:lnTo>
                <a:lnTo>
                  <a:pt x="198840" y="237934"/>
                </a:lnTo>
                <a:lnTo>
                  <a:pt x="203996" y="232906"/>
                </a:lnTo>
                <a:lnTo>
                  <a:pt x="209339" y="228602"/>
                </a:lnTo>
                <a:lnTo>
                  <a:pt x="214805" y="224780"/>
                </a:lnTo>
                <a:lnTo>
                  <a:pt x="220354" y="221280"/>
                </a:lnTo>
                <a:lnTo>
                  <a:pt x="225006" y="217041"/>
                </a:lnTo>
                <a:lnTo>
                  <a:pt x="229060" y="212310"/>
                </a:lnTo>
                <a:lnTo>
                  <a:pt x="232715" y="207252"/>
                </a:lnTo>
                <a:lnTo>
                  <a:pt x="237057" y="201974"/>
                </a:lnTo>
                <a:lnTo>
                  <a:pt x="241857" y="196551"/>
                </a:lnTo>
                <a:lnTo>
                  <a:pt x="246961" y="191030"/>
                </a:lnTo>
                <a:lnTo>
                  <a:pt x="251317" y="185445"/>
                </a:lnTo>
                <a:lnTo>
                  <a:pt x="255173" y="179816"/>
                </a:lnTo>
                <a:lnTo>
                  <a:pt x="258696" y="174159"/>
                </a:lnTo>
                <a:lnTo>
                  <a:pt x="261998" y="168482"/>
                </a:lnTo>
                <a:lnTo>
                  <a:pt x="268206" y="157095"/>
                </a:lnTo>
                <a:lnTo>
                  <a:pt x="270242" y="152344"/>
                </a:lnTo>
                <a:lnTo>
                  <a:pt x="272506" y="144525"/>
                </a:lnTo>
                <a:lnTo>
                  <a:pt x="273109" y="140154"/>
                </a:lnTo>
                <a:lnTo>
                  <a:pt x="273511" y="135335"/>
                </a:lnTo>
                <a:lnTo>
                  <a:pt x="273779" y="130217"/>
                </a:lnTo>
                <a:lnTo>
                  <a:pt x="273005" y="124900"/>
                </a:lnTo>
                <a:lnTo>
                  <a:pt x="271537" y="119451"/>
                </a:lnTo>
                <a:lnTo>
                  <a:pt x="269606" y="113913"/>
                </a:lnTo>
                <a:lnTo>
                  <a:pt x="267366" y="108316"/>
                </a:lnTo>
                <a:lnTo>
                  <a:pt x="264920" y="102679"/>
                </a:lnTo>
                <a:lnTo>
                  <a:pt x="262337" y="97017"/>
                </a:lnTo>
                <a:lnTo>
                  <a:pt x="257757" y="92289"/>
                </a:lnTo>
                <a:lnTo>
                  <a:pt x="251847" y="88185"/>
                </a:lnTo>
                <a:lnTo>
                  <a:pt x="238612" y="81085"/>
                </a:lnTo>
                <a:lnTo>
                  <a:pt x="208783" y="65835"/>
                </a:lnTo>
                <a:lnTo>
                  <a:pt x="191504" y="57160"/>
                </a:lnTo>
                <a:lnTo>
                  <a:pt x="186723" y="54288"/>
                </a:lnTo>
                <a:lnTo>
                  <a:pt x="178871" y="48557"/>
                </a:lnTo>
                <a:lnTo>
                  <a:pt x="174491" y="45695"/>
                </a:lnTo>
                <a:lnTo>
                  <a:pt x="169665" y="42835"/>
                </a:lnTo>
                <a:lnTo>
                  <a:pt x="164544" y="39975"/>
                </a:lnTo>
                <a:lnTo>
                  <a:pt x="156313" y="36798"/>
                </a:lnTo>
                <a:lnTo>
                  <a:pt x="152785" y="35951"/>
                </a:lnTo>
                <a:lnTo>
                  <a:pt x="146325" y="32470"/>
                </a:lnTo>
                <a:lnTo>
                  <a:pt x="143268" y="30208"/>
                </a:lnTo>
                <a:lnTo>
                  <a:pt x="137332" y="27695"/>
                </a:lnTo>
                <a:lnTo>
                  <a:pt x="134416" y="27024"/>
                </a:lnTo>
                <a:lnTo>
                  <a:pt x="128635" y="23740"/>
                </a:lnTo>
                <a:lnTo>
                  <a:pt x="120010" y="1711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01"/>
          <p:cNvSpPr/>
          <p:nvPr/>
        </p:nvSpPr>
        <p:spPr>
          <a:xfrm>
            <a:off x="4100512" y="1243012"/>
            <a:ext cx="248604" cy="8574"/>
          </a:xfrm>
          <a:custGeom>
            <a:avLst/>
            <a:gdLst/>
            <a:ahLst/>
            <a:cxnLst/>
            <a:rect l="0" t="0" r="0" b="0"/>
            <a:pathLst>
              <a:path w="248604" h="8574">
                <a:moveTo>
                  <a:pt x="0" y="8573"/>
                </a:moveTo>
                <a:lnTo>
                  <a:pt x="36912" y="8573"/>
                </a:lnTo>
                <a:lnTo>
                  <a:pt x="41753" y="7620"/>
                </a:lnTo>
                <a:lnTo>
                  <a:pt x="47838" y="6033"/>
                </a:lnTo>
                <a:lnTo>
                  <a:pt x="54752" y="4022"/>
                </a:lnTo>
                <a:lnTo>
                  <a:pt x="61266" y="2681"/>
                </a:lnTo>
                <a:lnTo>
                  <a:pt x="67514" y="1787"/>
                </a:lnTo>
                <a:lnTo>
                  <a:pt x="73585" y="1192"/>
                </a:lnTo>
                <a:lnTo>
                  <a:pt x="79536" y="794"/>
                </a:lnTo>
                <a:lnTo>
                  <a:pt x="85410" y="530"/>
                </a:lnTo>
                <a:lnTo>
                  <a:pt x="97015" y="235"/>
                </a:lnTo>
                <a:lnTo>
                  <a:pt x="24860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02"/>
          <p:cNvSpPr/>
          <p:nvPr/>
        </p:nvSpPr>
        <p:spPr>
          <a:xfrm>
            <a:off x="4143409" y="1328737"/>
            <a:ext cx="274287" cy="34288"/>
          </a:xfrm>
          <a:custGeom>
            <a:avLst/>
            <a:gdLst/>
            <a:ahLst/>
            <a:cxnLst/>
            <a:rect l="0" t="0" r="0" b="0"/>
            <a:pathLst>
              <a:path w="274287" h="34288">
                <a:moveTo>
                  <a:pt x="17111" y="0"/>
                </a:moveTo>
                <a:lnTo>
                  <a:pt x="9729" y="0"/>
                </a:lnTo>
                <a:lnTo>
                  <a:pt x="8380" y="953"/>
                </a:lnTo>
                <a:lnTo>
                  <a:pt x="6528" y="2540"/>
                </a:lnTo>
                <a:lnTo>
                  <a:pt x="1262" y="7381"/>
                </a:lnTo>
                <a:lnTo>
                  <a:pt x="830" y="8731"/>
                </a:lnTo>
                <a:lnTo>
                  <a:pt x="541" y="10583"/>
                </a:lnTo>
                <a:lnTo>
                  <a:pt x="0" y="16761"/>
                </a:lnTo>
                <a:lnTo>
                  <a:pt x="941" y="17841"/>
                </a:lnTo>
                <a:lnTo>
                  <a:pt x="4526" y="21582"/>
                </a:lnTo>
                <a:lnTo>
                  <a:pt x="6816" y="22961"/>
                </a:lnTo>
                <a:lnTo>
                  <a:pt x="9295" y="23880"/>
                </a:lnTo>
                <a:lnTo>
                  <a:pt x="14589" y="24901"/>
                </a:lnTo>
                <a:lnTo>
                  <a:pt x="20117" y="25354"/>
                </a:lnTo>
                <a:lnTo>
                  <a:pt x="22925" y="26428"/>
                </a:lnTo>
                <a:lnTo>
                  <a:pt x="25750" y="28096"/>
                </a:lnTo>
                <a:lnTo>
                  <a:pt x="28585" y="30161"/>
                </a:lnTo>
                <a:lnTo>
                  <a:pt x="32380" y="31537"/>
                </a:lnTo>
                <a:lnTo>
                  <a:pt x="36815" y="32455"/>
                </a:lnTo>
                <a:lnTo>
                  <a:pt x="41677" y="33067"/>
                </a:lnTo>
                <a:lnTo>
                  <a:pt x="46823" y="33474"/>
                </a:lnTo>
                <a:lnTo>
                  <a:pt x="52159" y="33746"/>
                </a:lnTo>
                <a:lnTo>
                  <a:pt x="63168" y="34048"/>
                </a:lnTo>
                <a:lnTo>
                  <a:pt x="125699" y="34287"/>
                </a:lnTo>
                <a:lnTo>
                  <a:pt x="131413" y="33336"/>
                </a:lnTo>
                <a:lnTo>
                  <a:pt x="137128" y="31749"/>
                </a:lnTo>
                <a:lnTo>
                  <a:pt x="142842" y="29738"/>
                </a:lnTo>
                <a:lnTo>
                  <a:pt x="149509" y="28398"/>
                </a:lnTo>
                <a:lnTo>
                  <a:pt x="156811" y="27505"/>
                </a:lnTo>
                <a:lnTo>
                  <a:pt x="164536" y="26909"/>
                </a:lnTo>
                <a:lnTo>
                  <a:pt x="171592" y="26512"/>
                </a:lnTo>
                <a:lnTo>
                  <a:pt x="184511" y="26071"/>
                </a:lnTo>
                <a:lnTo>
                  <a:pt x="211581" y="25764"/>
                </a:lnTo>
                <a:lnTo>
                  <a:pt x="215338" y="25749"/>
                </a:lnTo>
                <a:lnTo>
                  <a:pt x="219747" y="24786"/>
                </a:lnTo>
                <a:lnTo>
                  <a:pt x="224591" y="23191"/>
                </a:lnTo>
                <a:lnTo>
                  <a:pt x="229726" y="21176"/>
                </a:lnTo>
                <a:lnTo>
                  <a:pt x="235054" y="19832"/>
                </a:lnTo>
                <a:lnTo>
                  <a:pt x="240511" y="18937"/>
                </a:lnTo>
                <a:lnTo>
                  <a:pt x="246054" y="18339"/>
                </a:lnTo>
                <a:lnTo>
                  <a:pt x="250702" y="17941"/>
                </a:lnTo>
                <a:lnTo>
                  <a:pt x="258407" y="17499"/>
                </a:lnTo>
                <a:lnTo>
                  <a:pt x="265006" y="17302"/>
                </a:lnTo>
                <a:lnTo>
                  <a:pt x="274286" y="171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03"/>
          <p:cNvSpPr/>
          <p:nvPr/>
        </p:nvSpPr>
        <p:spPr>
          <a:xfrm>
            <a:off x="4460557" y="1234449"/>
            <a:ext cx="282894" cy="240021"/>
          </a:xfrm>
          <a:custGeom>
            <a:avLst/>
            <a:gdLst/>
            <a:ahLst/>
            <a:cxnLst/>
            <a:rect l="0" t="0" r="0" b="0"/>
            <a:pathLst>
              <a:path w="282894" h="240021">
                <a:moveTo>
                  <a:pt x="0" y="8563"/>
                </a:moveTo>
                <a:lnTo>
                  <a:pt x="0" y="0"/>
                </a:lnTo>
                <a:lnTo>
                  <a:pt x="20400" y="20390"/>
                </a:lnTo>
                <a:lnTo>
                  <a:pt x="22172" y="23115"/>
                </a:lnTo>
                <a:lnTo>
                  <a:pt x="24142" y="28683"/>
                </a:lnTo>
                <a:lnTo>
                  <a:pt x="27557" y="34333"/>
                </a:lnTo>
                <a:lnTo>
                  <a:pt x="32250" y="40019"/>
                </a:lnTo>
                <a:lnTo>
                  <a:pt x="37511" y="45721"/>
                </a:lnTo>
                <a:lnTo>
                  <a:pt x="40247" y="49527"/>
                </a:lnTo>
                <a:lnTo>
                  <a:pt x="43024" y="53970"/>
                </a:lnTo>
                <a:lnTo>
                  <a:pt x="45828" y="58837"/>
                </a:lnTo>
                <a:lnTo>
                  <a:pt x="49602" y="63034"/>
                </a:lnTo>
                <a:lnTo>
                  <a:pt x="54023" y="66785"/>
                </a:lnTo>
                <a:lnTo>
                  <a:pt x="58875" y="70237"/>
                </a:lnTo>
                <a:lnTo>
                  <a:pt x="64016" y="74444"/>
                </a:lnTo>
                <a:lnTo>
                  <a:pt x="69347" y="79154"/>
                </a:lnTo>
                <a:lnTo>
                  <a:pt x="74806" y="84199"/>
                </a:lnTo>
                <a:lnTo>
                  <a:pt x="80351" y="88514"/>
                </a:lnTo>
                <a:lnTo>
                  <a:pt x="85952" y="92344"/>
                </a:lnTo>
                <a:lnTo>
                  <a:pt x="91592" y="95849"/>
                </a:lnTo>
                <a:lnTo>
                  <a:pt x="97256" y="99139"/>
                </a:lnTo>
                <a:lnTo>
                  <a:pt x="108630" y="105334"/>
                </a:lnTo>
                <a:lnTo>
                  <a:pt x="114330" y="109272"/>
                </a:lnTo>
                <a:lnTo>
                  <a:pt x="120035" y="113802"/>
                </a:lnTo>
                <a:lnTo>
                  <a:pt x="125743" y="118728"/>
                </a:lnTo>
                <a:lnTo>
                  <a:pt x="131454" y="122964"/>
                </a:lnTo>
                <a:lnTo>
                  <a:pt x="137166" y="126740"/>
                </a:lnTo>
                <a:lnTo>
                  <a:pt x="142879" y="130210"/>
                </a:lnTo>
                <a:lnTo>
                  <a:pt x="148593" y="134429"/>
                </a:lnTo>
                <a:lnTo>
                  <a:pt x="154307" y="139146"/>
                </a:lnTo>
                <a:lnTo>
                  <a:pt x="160021" y="144196"/>
                </a:lnTo>
                <a:lnTo>
                  <a:pt x="171450" y="154887"/>
                </a:lnTo>
                <a:lnTo>
                  <a:pt x="177165" y="160405"/>
                </a:lnTo>
                <a:lnTo>
                  <a:pt x="182880" y="165036"/>
                </a:lnTo>
                <a:lnTo>
                  <a:pt x="188595" y="169076"/>
                </a:lnTo>
                <a:lnTo>
                  <a:pt x="194310" y="172721"/>
                </a:lnTo>
                <a:lnTo>
                  <a:pt x="199072" y="177057"/>
                </a:lnTo>
                <a:lnTo>
                  <a:pt x="203200" y="181852"/>
                </a:lnTo>
                <a:lnTo>
                  <a:pt x="206904" y="186954"/>
                </a:lnTo>
                <a:lnTo>
                  <a:pt x="211279" y="191308"/>
                </a:lnTo>
                <a:lnTo>
                  <a:pt x="216100" y="195163"/>
                </a:lnTo>
                <a:lnTo>
                  <a:pt x="221219" y="198686"/>
                </a:lnTo>
                <a:lnTo>
                  <a:pt x="229447" y="205139"/>
                </a:lnTo>
                <a:lnTo>
                  <a:pt x="236279" y="211183"/>
                </a:lnTo>
                <a:lnTo>
                  <a:pt x="242490" y="217044"/>
                </a:lnTo>
                <a:lnTo>
                  <a:pt x="251342" y="225698"/>
                </a:lnTo>
                <a:lnTo>
                  <a:pt x="254239" y="227615"/>
                </a:lnTo>
                <a:lnTo>
                  <a:pt x="259998" y="229745"/>
                </a:lnTo>
                <a:lnTo>
                  <a:pt x="268595" y="230943"/>
                </a:lnTo>
                <a:lnTo>
                  <a:pt x="271456" y="232064"/>
                </a:lnTo>
                <a:lnTo>
                  <a:pt x="279080" y="237240"/>
                </a:lnTo>
                <a:lnTo>
                  <a:pt x="282893" y="2400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04"/>
          <p:cNvSpPr/>
          <p:nvPr/>
        </p:nvSpPr>
        <p:spPr>
          <a:xfrm>
            <a:off x="4520565" y="1251585"/>
            <a:ext cx="154306" cy="205741"/>
          </a:xfrm>
          <a:custGeom>
            <a:avLst/>
            <a:gdLst/>
            <a:ahLst/>
            <a:cxnLst/>
            <a:rect l="0" t="0" r="0" b="0"/>
            <a:pathLst>
              <a:path w="154306" h="205741">
                <a:moveTo>
                  <a:pt x="154305" y="0"/>
                </a:moveTo>
                <a:lnTo>
                  <a:pt x="149754" y="4550"/>
                </a:lnTo>
                <a:lnTo>
                  <a:pt x="148413" y="6843"/>
                </a:lnTo>
                <a:lnTo>
                  <a:pt x="146923" y="11931"/>
                </a:lnTo>
                <a:lnTo>
                  <a:pt x="145574" y="13669"/>
                </a:lnTo>
                <a:lnTo>
                  <a:pt x="143722" y="14828"/>
                </a:lnTo>
                <a:lnTo>
                  <a:pt x="141534" y="15600"/>
                </a:lnTo>
                <a:lnTo>
                  <a:pt x="140076" y="18020"/>
                </a:lnTo>
                <a:lnTo>
                  <a:pt x="139104" y="21538"/>
                </a:lnTo>
                <a:lnTo>
                  <a:pt x="138456" y="25788"/>
                </a:lnTo>
                <a:lnTo>
                  <a:pt x="137071" y="29575"/>
                </a:lnTo>
                <a:lnTo>
                  <a:pt x="135196" y="33051"/>
                </a:lnTo>
                <a:lnTo>
                  <a:pt x="130572" y="39454"/>
                </a:lnTo>
                <a:lnTo>
                  <a:pt x="128005" y="42495"/>
                </a:lnTo>
                <a:lnTo>
                  <a:pt x="125341" y="45475"/>
                </a:lnTo>
                <a:lnTo>
                  <a:pt x="122613" y="49366"/>
                </a:lnTo>
                <a:lnTo>
                  <a:pt x="119842" y="53866"/>
                </a:lnTo>
                <a:lnTo>
                  <a:pt x="117042" y="58770"/>
                </a:lnTo>
                <a:lnTo>
                  <a:pt x="111391" y="69300"/>
                </a:lnTo>
                <a:lnTo>
                  <a:pt x="108551" y="74775"/>
                </a:lnTo>
                <a:lnTo>
                  <a:pt x="104752" y="80330"/>
                </a:lnTo>
                <a:lnTo>
                  <a:pt x="100314" y="85938"/>
                </a:lnTo>
                <a:lnTo>
                  <a:pt x="95451" y="91582"/>
                </a:lnTo>
                <a:lnTo>
                  <a:pt x="90304" y="97249"/>
                </a:lnTo>
                <a:lnTo>
                  <a:pt x="79505" y="108627"/>
                </a:lnTo>
                <a:lnTo>
                  <a:pt x="74911" y="114328"/>
                </a:lnTo>
                <a:lnTo>
                  <a:pt x="70895" y="120033"/>
                </a:lnTo>
                <a:lnTo>
                  <a:pt x="67266" y="125742"/>
                </a:lnTo>
                <a:lnTo>
                  <a:pt x="62941" y="131453"/>
                </a:lnTo>
                <a:lnTo>
                  <a:pt x="58153" y="137165"/>
                </a:lnTo>
                <a:lnTo>
                  <a:pt x="48705" y="147640"/>
                </a:lnTo>
                <a:lnTo>
                  <a:pt x="41332" y="155470"/>
                </a:lnTo>
                <a:lnTo>
                  <a:pt x="37079" y="158891"/>
                </a:lnTo>
                <a:lnTo>
                  <a:pt x="32340" y="162125"/>
                </a:lnTo>
                <a:lnTo>
                  <a:pt x="27275" y="165233"/>
                </a:lnTo>
                <a:lnTo>
                  <a:pt x="22946" y="168258"/>
                </a:lnTo>
                <a:lnTo>
                  <a:pt x="19107" y="171227"/>
                </a:lnTo>
                <a:lnTo>
                  <a:pt x="15595" y="174158"/>
                </a:lnTo>
                <a:lnTo>
                  <a:pt x="13254" y="177066"/>
                </a:lnTo>
                <a:lnTo>
                  <a:pt x="11694" y="179956"/>
                </a:lnTo>
                <a:lnTo>
                  <a:pt x="9959" y="185708"/>
                </a:lnTo>
                <a:lnTo>
                  <a:pt x="9189" y="191439"/>
                </a:lnTo>
                <a:lnTo>
                  <a:pt x="8031" y="194301"/>
                </a:lnTo>
                <a:lnTo>
                  <a:pt x="4204" y="200021"/>
                </a:lnTo>
                <a:lnTo>
                  <a:pt x="0" y="20574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05"/>
          <p:cNvSpPr/>
          <p:nvPr/>
        </p:nvSpPr>
        <p:spPr>
          <a:xfrm>
            <a:off x="4769167" y="1165968"/>
            <a:ext cx="231459" cy="127254"/>
          </a:xfrm>
          <a:custGeom>
            <a:avLst/>
            <a:gdLst/>
            <a:ahLst/>
            <a:cxnLst/>
            <a:rect l="0" t="0" r="0" b="0"/>
            <a:pathLst>
              <a:path w="231459" h="127254">
                <a:moveTo>
                  <a:pt x="0" y="34182"/>
                </a:moveTo>
                <a:lnTo>
                  <a:pt x="4551" y="34182"/>
                </a:lnTo>
                <a:lnTo>
                  <a:pt x="5891" y="33229"/>
                </a:lnTo>
                <a:lnTo>
                  <a:pt x="6785" y="31642"/>
                </a:lnTo>
                <a:lnTo>
                  <a:pt x="7381" y="29631"/>
                </a:lnTo>
                <a:lnTo>
                  <a:pt x="8730" y="28290"/>
                </a:lnTo>
                <a:lnTo>
                  <a:pt x="10583" y="27396"/>
                </a:lnTo>
                <a:lnTo>
                  <a:pt x="12770" y="26801"/>
                </a:lnTo>
                <a:lnTo>
                  <a:pt x="17741" y="23599"/>
                </a:lnTo>
                <a:lnTo>
                  <a:pt x="20400" y="21411"/>
                </a:lnTo>
                <a:lnTo>
                  <a:pt x="23125" y="19001"/>
                </a:lnTo>
                <a:lnTo>
                  <a:pt x="28693" y="13782"/>
                </a:lnTo>
                <a:lnTo>
                  <a:pt x="31511" y="12009"/>
                </a:lnTo>
                <a:lnTo>
                  <a:pt x="37183" y="10040"/>
                </a:lnTo>
                <a:lnTo>
                  <a:pt x="42878" y="9164"/>
                </a:lnTo>
                <a:lnTo>
                  <a:pt x="45731" y="8931"/>
                </a:lnTo>
                <a:lnTo>
                  <a:pt x="48585" y="7823"/>
                </a:lnTo>
                <a:lnTo>
                  <a:pt x="54295" y="4052"/>
                </a:lnTo>
                <a:lnTo>
                  <a:pt x="58105" y="2665"/>
                </a:lnTo>
                <a:lnTo>
                  <a:pt x="62549" y="1740"/>
                </a:lnTo>
                <a:lnTo>
                  <a:pt x="67417" y="1124"/>
                </a:lnTo>
                <a:lnTo>
                  <a:pt x="71615" y="713"/>
                </a:lnTo>
                <a:lnTo>
                  <a:pt x="78819" y="257"/>
                </a:lnTo>
                <a:lnTo>
                  <a:pt x="87736" y="54"/>
                </a:lnTo>
                <a:lnTo>
                  <a:pt x="92781" y="0"/>
                </a:lnTo>
                <a:lnTo>
                  <a:pt x="96143" y="916"/>
                </a:lnTo>
                <a:lnTo>
                  <a:pt x="98386" y="2480"/>
                </a:lnTo>
                <a:lnTo>
                  <a:pt x="99880" y="4474"/>
                </a:lnTo>
                <a:lnTo>
                  <a:pt x="102782" y="5804"/>
                </a:lnTo>
                <a:lnTo>
                  <a:pt x="106621" y="6691"/>
                </a:lnTo>
                <a:lnTo>
                  <a:pt x="111086" y="7282"/>
                </a:lnTo>
                <a:lnTo>
                  <a:pt x="114062" y="8628"/>
                </a:lnTo>
                <a:lnTo>
                  <a:pt x="116047" y="10479"/>
                </a:lnTo>
                <a:lnTo>
                  <a:pt x="117369" y="12665"/>
                </a:lnTo>
                <a:lnTo>
                  <a:pt x="119203" y="15074"/>
                </a:lnTo>
                <a:lnTo>
                  <a:pt x="121379" y="17633"/>
                </a:lnTo>
                <a:lnTo>
                  <a:pt x="123782" y="20292"/>
                </a:lnTo>
                <a:lnTo>
                  <a:pt x="125384" y="23017"/>
                </a:lnTo>
                <a:lnTo>
                  <a:pt x="126452" y="25786"/>
                </a:lnTo>
                <a:lnTo>
                  <a:pt x="127164" y="28584"/>
                </a:lnTo>
                <a:lnTo>
                  <a:pt x="127638" y="31403"/>
                </a:lnTo>
                <a:lnTo>
                  <a:pt x="127955" y="34234"/>
                </a:lnTo>
                <a:lnTo>
                  <a:pt x="128462" y="41071"/>
                </a:lnTo>
                <a:lnTo>
                  <a:pt x="125992" y="44546"/>
                </a:lnTo>
                <a:lnTo>
                  <a:pt x="123999" y="46806"/>
                </a:lnTo>
                <a:lnTo>
                  <a:pt x="121719" y="49265"/>
                </a:lnTo>
                <a:lnTo>
                  <a:pt x="113958" y="57278"/>
                </a:lnTo>
                <a:lnTo>
                  <a:pt x="82863" y="88477"/>
                </a:lnTo>
                <a:lnTo>
                  <a:pt x="79055" y="91333"/>
                </a:lnTo>
                <a:lnTo>
                  <a:pt x="74610" y="94190"/>
                </a:lnTo>
                <a:lnTo>
                  <a:pt x="69743" y="97047"/>
                </a:lnTo>
                <a:lnTo>
                  <a:pt x="65545" y="98952"/>
                </a:lnTo>
                <a:lnTo>
                  <a:pt x="58341" y="101069"/>
                </a:lnTo>
                <a:lnTo>
                  <a:pt x="51965" y="104549"/>
                </a:lnTo>
                <a:lnTo>
                  <a:pt x="44661" y="109994"/>
                </a:lnTo>
                <a:lnTo>
                  <a:pt x="44061" y="111393"/>
                </a:lnTo>
                <a:lnTo>
                  <a:pt x="43662" y="113278"/>
                </a:lnTo>
                <a:lnTo>
                  <a:pt x="43395" y="115488"/>
                </a:lnTo>
                <a:lnTo>
                  <a:pt x="42265" y="116961"/>
                </a:lnTo>
                <a:lnTo>
                  <a:pt x="40559" y="117943"/>
                </a:lnTo>
                <a:lnTo>
                  <a:pt x="38470" y="118597"/>
                </a:lnTo>
                <a:lnTo>
                  <a:pt x="38029" y="119034"/>
                </a:lnTo>
                <a:lnTo>
                  <a:pt x="38687" y="119325"/>
                </a:lnTo>
                <a:lnTo>
                  <a:pt x="40079" y="119519"/>
                </a:lnTo>
                <a:lnTo>
                  <a:pt x="41007" y="120600"/>
                </a:lnTo>
                <a:lnTo>
                  <a:pt x="41626" y="122274"/>
                </a:lnTo>
                <a:lnTo>
                  <a:pt x="42038" y="124342"/>
                </a:lnTo>
                <a:lnTo>
                  <a:pt x="43265" y="125721"/>
                </a:lnTo>
                <a:lnTo>
                  <a:pt x="45036" y="126641"/>
                </a:lnTo>
                <a:lnTo>
                  <a:pt x="47169" y="127253"/>
                </a:lnTo>
                <a:lnTo>
                  <a:pt x="49543" y="126709"/>
                </a:lnTo>
                <a:lnTo>
                  <a:pt x="54722" y="123565"/>
                </a:lnTo>
                <a:lnTo>
                  <a:pt x="60199" y="121533"/>
                </a:lnTo>
                <a:lnTo>
                  <a:pt x="62992" y="120991"/>
                </a:lnTo>
                <a:lnTo>
                  <a:pt x="67712" y="120629"/>
                </a:lnTo>
                <a:lnTo>
                  <a:pt x="73716" y="120388"/>
                </a:lnTo>
                <a:lnTo>
                  <a:pt x="93279" y="120049"/>
                </a:lnTo>
                <a:lnTo>
                  <a:pt x="121507" y="119935"/>
                </a:lnTo>
                <a:lnTo>
                  <a:pt x="128630" y="118973"/>
                </a:lnTo>
                <a:lnTo>
                  <a:pt x="135283" y="117379"/>
                </a:lnTo>
                <a:lnTo>
                  <a:pt x="141624" y="115364"/>
                </a:lnTo>
                <a:lnTo>
                  <a:pt x="147756" y="114021"/>
                </a:lnTo>
                <a:lnTo>
                  <a:pt x="153749" y="113125"/>
                </a:lnTo>
                <a:lnTo>
                  <a:pt x="159650" y="112528"/>
                </a:lnTo>
                <a:lnTo>
                  <a:pt x="165488" y="112130"/>
                </a:lnTo>
                <a:lnTo>
                  <a:pt x="171285" y="111865"/>
                </a:lnTo>
                <a:lnTo>
                  <a:pt x="182807" y="111570"/>
                </a:lnTo>
                <a:lnTo>
                  <a:pt x="231458" y="11133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06"/>
          <p:cNvSpPr/>
          <p:nvPr/>
        </p:nvSpPr>
        <p:spPr>
          <a:xfrm>
            <a:off x="5086350" y="1371600"/>
            <a:ext cx="137160" cy="1"/>
          </a:xfrm>
          <a:custGeom>
            <a:avLst/>
            <a:gdLst/>
            <a:ahLst/>
            <a:cxnLst/>
            <a:rect l="0" t="0" r="0" b="0"/>
            <a:pathLst>
              <a:path w="137160" h="1">
                <a:moveTo>
                  <a:pt x="0" y="0"/>
                </a:moveTo>
                <a:lnTo>
                  <a:pt x="13715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07"/>
          <p:cNvSpPr/>
          <p:nvPr/>
        </p:nvSpPr>
        <p:spPr>
          <a:xfrm>
            <a:off x="5386387" y="1225898"/>
            <a:ext cx="214314" cy="240000"/>
          </a:xfrm>
          <a:custGeom>
            <a:avLst/>
            <a:gdLst/>
            <a:ahLst/>
            <a:cxnLst/>
            <a:rect l="0" t="0" r="0" b="0"/>
            <a:pathLst>
              <a:path w="214314" h="240000">
                <a:moveTo>
                  <a:pt x="0" y="8542"/>
                </a:moveTo>
                <a:lnTo>
                  <a:pt x="0" y="1161"/>
                </a:lnTo>
                <a:lnTo>
                  <a:pt x="953" y="763"/>
                </a:lnTo>
                <a:lnTo>
                  <a:pt x="7381" y="74"/>
                </a:lnTo>
                <a:lnTo>
                  <a:pt x="8219" y="0"/>
                </a:lnTo>
                <a:lnTo>
                  <a:pt x="13019" y="4529"/>
                </a:lnTo>
                <a:lnTo>
                  <a:pt x="14394" y="6819"/>
                </a:lnTo>
                <a:lnTo>
                  <a:pt x="15922" y="11903"/>
                </a:lnTo>
                <a:lnTo>
                  <a:pt x="17283" y="13640"/>
                </a:lnTo>
                <a:lnTo>
                  <a:pt x="19141" y="14798"/>
                </a:lnTo>
                <a:lnTo>
                  <a:pt x="21334" y="15570"/>
                </a:lnTo>
                <a:lnTo>
                  <a:pt x="22795" y="17990"/>
                </a:lnTo>
                <a:lnTo>
                  <a:pt x="23769" y="21508"/>
                </a:lnTo>
                <a:lnTo>
                  <a:pt x="24419" y="25758"/>
                </a:lnTo>
                <a:lnTo>
                  <a:pt x="27680" y="33021"/>
                </a:lnTo>
                <a:lnTo>
                  <a:pt x="32305" y="39424"/>
                </a:lnTo>
                <a:lnTo>
                  <a:pt x="37535" y="45445"/>
                </a:lnTo>
                <a:lnTo>
                  <a:pt x="39311" y="48383"/>
                </a:lnTo>
                <a:lnTo>
                  <a:pt x="41284" y="54189"/>
                </a:lnTo>
                <a:lnTo>
                  <a:pt x="43715" y="58023"/>
                </a:lnTo>
                <a:lnTo>
                  <a:pt x="47241" y="62484"/>
                </a:lnTo>
                <a:lnTo>
                  <a:pt x="51496" y="67363"/>
                </a:lnTo>
                <a:lnTo>
                  <a:pt x="55286" y="72521"/>
                </a:lnTo>
                <a:lnTo>
                  <a:pt x="58765" y="77865"/>
                </a:lnTo>
                <a:lnTo>
                  <a:pt x="62037" y="83332"/>
                </a:lnTo>
                <a:lnTo>
                  <a:pt x="66123" y="88882"/>
                </a:lnTo>
                <a:lnTo>
                  <a:pt x="70752" y="94487"/>
                </a:lnTo>
                <a:lnTo>
                  <a:pt x="75743" y="100128"/>
                </a:lnTo>
                <a:lnTo>
                  <a:pt x="80023" y="105794"/>
                </a:lnTo>
                <a:lnTo>
                  <a:pt x="83829" y="111477"/>
                </a:lnTo>
                <a:lnTo>
                  <a:pt x="87318" y="117170"/>
                </a:lnTo>
                <a:lnTo>
                  <a:pt x="90597" y="121918"/>
                </a:lnTo>
                <a:lnTo>
                  <a:pt x="93735" y="126036"/>
                </a:lnTo>
                <a:lnTo>
                  <a:pt x="96781" y="129734"/>
                </a:lnTo>
                <a:lnTo>
                  <a:pt x="100715" y="134104"/>
                </a:lnTo>
                <a:lnTo>
                  <a:pt x="110167" y="144039"/>
                </a:lnTo>
                <a:lnTo>
                  <a:pt x="114402" y="149356"/>
                </a:lnTo>
                <a:lnTo>
                  <a:pt x="118178" y="154805"/>
                </a:lnTo>
                <a:lnTo>
                  <a:pt x="121648" y="160343"/>
                </a:lnTo>
                <a:lnTo>
                  <a:pt x="125866" y="164988"/>
                </a:lnTo>
                <a:lnTo>
                  <a:pt x="130584" y="169037"/>
                </a:lnTo>
                <a:lnTo>
                  <a:pt x="135633" y="172688"/>
                </a:lnTo>
                <a:lnTo>
                  <a:pt x="139952" y="177028"/>
                </a:lnTo>
                <a:lnTo>
                  <a:pt x="143784" y="181826"/>
                </a:lnTo>
                <a:lnTo>
                  <a:pt x="147291" y="186929"/>
                </a:lnTo>
                <a:lnTo>
                  <a:pt x="151534" y="191284"/>
                </a:lnTo>
                <a:lnTo>
                  <a:pt x="156268" y="195140"/>
                </a:lnTo>
                <a:lnTo>
                  <a:pt x="161328" y="198663"/>
                </a:lnTo>
                <a:lnTo>
                  <a:pt x="164702" y="201964"/>
                </a:lnTo>
                <a:lnTo>
                  <a:pt x="166952" y="205118"/>
                </a:lnTo>
                <a:lnTo>
                  <a:pt x="168451" y="208172"/>
                </a:lnTo>
                <a:lnTo>
                  <a:pt x="171356" y="211161"/>
                </a:lnTo>
                <a:lnTo>
                  <a:pt x="175197" y="214106"/>
                </a:lnTo>
                <a:lnTo>
                  <a:pt x="179663" y="217022"/>
                </a:lnTo>
                <a:lnTo>
                  <a:pt x="183593" y="219919"/>
                </a:lnTo>
                <a:lnTo>
                  <a:pt x="187166" y="222802"/>
                </a:lnTo>
                <a:lnTo>
                  <a:pt x="195192" y="229723"/>
                </a:lnTo>
                <a:lnTo>
                  <a:pt x="201133" y="235473"/>
                </a:lnTo>
                <a:lnTo>
                  <a:pt x="203621" y="236981"/>
                </a:lnTo>
                <a:lnTo>
                  <a:pt x="208926" y="238658"/>
                </a:lnTo>
                <a:lnTo>
                  <a:pt x="214313" y="23999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08"/>
          <p:cNvSpPr/>
          <p:nvPr/>
        </p:nvSpPr>
        <p:spPr>
          <a:xfrm>
            <a:off x="5369242" y="1260157"/>
            <a:ext cx="205741" cy="188596"/>
          </a:xfrm>
          <a:custGeom>
            <a:avLst/>
            <a:gdLst/>
            <a:ahLst/>
            <a:cxnLst/>
            <a:rect l="0" t="0" r="0" b="0"/>
            <a:pathLst>
              <a:path w="205741" h="188596">
                <a:moveTo>
                  <a:pt x="205740" y="0"/>
                </a:moveTo>
                <a:lnTo>
                  <a:pt x="198359" y="0"/>
                </a:lnTo>
                <a:lnTo>
                  <a:pt x="197962" y="953"/>
                </a:lnTo>
                <a:lnTo>
                  <a:pt x="197521" y="4551"/>
                </a:lnTo>
                <a:lnTo>
                  <a:pt x="196451" y="6844"/>
                </a:lnTo>
                <a:lnTo>
                  <a:pt x="192721" y="11932"/>
                </a:lnTo>
                <a:lnTo>
                  <a:pt x="187889" y="17368"/>
                </a:lnTo>
                <a:lnTo>
                  <a:pt x="182566" y="22959"/>
                </a:lnTo>
                <a:lnTo>
                  <a:pt x="138674" y="67064"/>
                </a:lnTo>
                <a:lnTo>
                  <a:pt x="132454" y="72332"/>
                </a:lnTo>
                <a:lnTo>
                  <a:pt x="125450" y="77749"/>
                </a:lnTo>
                <a:lnTo>
                  <a:pt x="117924" y="83265"/>
                </a:lnTo>
                <a:lnTo>
                  <a:pt x="111001" y="88847"/>
                </a:lnTo>
                <a:lnTo>
                  <a:pt x="104480" y="94474"/>
                </a:lnTo>
                <a:lnTo>
                  <a:pt x="98229" y="100130"/>
                </a:lnTo>
                <a:lnTo>
                  <a:pt x="86202" y="111495"/>
                </a:lnTo>
                <a:lnTo>
                  <a:pt x="80328" y="117192"/>
                </a:lnTo>
                <a:lnTo>
                  <a:pt x="74507" y="121943"/>
                </a:lnTo>
                <a:lnTo>
                  <a:pt x="68721" y="126063"/>
                </a:lnTo>
                <a:lnTo>
                  <a:pt x="62960" y="129762"/>
                </a:lnTo>
                <a:lnTo>
                  <a:pt x="57213" y="134133"/>
                </a:lnTo>
                <a:lnTo>
                  <a:pt x="51477" y="138952"/>
                </a:lnTo>
                <a:lnTo>
                  <a:pt x="40976" y="148434"/>
                </a:lnTo>
                <a:lnTo>
                  <a:pt x="33134" y="155823"/>
                </a:lnTo>
                <a:lnTo>
                  <a:pt x="17369" y="171274"/>
                </a:lnTo>
                <a:lnTo>
                  <a:pt x="14437" y="174190"/>
                </a:lnTo>
                <a:lnTo>
                  <a:pt x="11530" y="176134"/>
                </a:lnTo>
                <a:lnTo>
                  <a:pt x="5759" y="178294"/>
                </a:lnTo>
                <a:lnTo>
                  <a:pt x="3839" y="179823"/>
                </a:lnTo>
                <a:lnTo>
                  <a:pt x="2559" y="181794"/>
                </a:lnTo>
                <a:lnTo>
                  <a:pt x="0" y="18859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09"/>
          <p:cNvSpPr/>
          <p:nvPr/>
        </p:nvSpPr>
        <p:spPr>
          <a:xfrm>
            <a:off x="5737859" y="1320165"/>
            <a:ext cx="197169" cy="17145"/>
          </a:xfrm>
          <a:custGeom>
            <a:avLst/>
            <a:gdLst/>
            <a:ahLst/>
            <a:cxnLst/>
            <a:rect l="0" t="0" r="0" b="0"/>
            <a:pathLst>
              <a:path w="197169" h="17145">
                <a:moveTo>
                  <a:pt x="0" y="8572"/>
                </a:moveTo>
                <a:lnTo>
                  <a:pt x="0" y="13123"/>
                </a:lnTo>
                <a:lnTo>
                  <a:pt x="953" y="14463"/>
                </a:lnTo>
                <a:lnTo>
                  <a:pt x="2541" y="15357"/>
                </a:lnTo>
                <a:lnTo>
                  <a:pt x="7382" y="16791"/>
                </a:lnTo>
                <a:lnTo>
                  <a:pt x="12771" y="17040"/>
                </a:lnTo>
                <a:lnTo>
                  <a:pt x="36883" y="17140"/>
                </a:lnTo>
                <a:lnTo>
                  <a:pt x="57663" y="17144"/>
                </a:lnTo>
                <a:lnTo>
                  <a:pt x="63207" y="16191"/>
                </a:lnTo>
                <a:lnTo>
                  <a:pt x="68808" y="14604"/>
                </a:lnTo>
                <a:lnTo>
                  <a:pt x="74447" y="12594"/>
                </a:lnTo>
                <a:lnTo>
                  <a:pt x="80112" y="11253"/>
                </a:lnTo>
                <a:lnTo>
                  <a:pt x="85793" y="10359"/>
                </a:lnTo>
                <a:lnTo>
                  <a:pt x="91486" y="9763"/>
                </a:lnTo>
                <a:lnTo>
                  <a:pt x="97185" y="9366"/>
                </a:lnTo>
                <a:lnTo>
                  <a:pt x="102890" y="9102"/>
                </a:lnTo>
                <a:lnTo>
                  <a:pt x="115262" y="8807"/>
                </a:lnTo>
                <a:lnTo>
                  <a:pt x="150258" y="8603"/>
                </a:lnTo>
                <a:lnTo>
                  <a:pt x="155417" y="7640"/>
                </a:lnTo>
                <a:lnTo>
                  <a:pt x="159809" y="6046"/>
                </a:lnTo>
                <a:lnTo>
                  <a:pt x="163690" y="4030"/>
                </a:lnTo>
                <a:lnTo>
                  <a:pt x="168182" y="2687"/>
                </a:lnTo>
                <a:lnTo>
                  <a:pt x="173081" y="1791"/>
                </a:lnTo>
                <a:lnTo>
                  <a:pt x="178252" y="1194"/>
                </a:lnTo>
                <a:lnTo>
                  <a:pt x="182653" y="796"/>
                </a:lnTo>
                <a:lnTo>
                  <a:pt x="186539" y="530"/>
                </a:lnTo>
                <a:lnTo>
                  <a:pt x="19716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10"/>
          <p:cNvSpPr/>
          <p:nvPr/>
        </p:nvSpPr>
        <p:spPr>
          <a:xfrm>
            <a:off x="5986462" y="1191577"/>
            <a:ext cx="300039" cy="222886"/>
          </a:xfrm>
          <a:custGeom>
            <a:avLst/>
            <a:gdLst/>
            <a:ahLst/>
            <a:cxnLst/>
            <a:rect l="0" t="0" r="0" b="0"/>
            <a:pathLst>
              <a:path w="300039" h="222886">
                <a:moveTo>
                  <a:pt x="0" y="42863"/>
                </a:moveTo>
                <a:lnTo>
                  <a:pt x="4551" y="42863"/>
                </a:lnTo>
                <a:lnTo>
                  <a:pt x="5892" y="41910"/>
                </a:lnTo>
                <a:lnTo>
                  <a:pt x="6785" y="40323"/>
                </a:lnTo>
                <a:lnTo>
                  <a:pt x="8219" y="35482"/>
                </a:lnTo>
                <a:lnTo>
                  <a:pt x="13019" y="30092"/>
                </a:lnTo>
                <a:lnTo>
                  <a:pt x="20473" y="22463"/>
                </a:lnTo>
                <a:lnTo>
                  <a:pt x="23173" y="20690"/>
                </a:lnTo>
                <a:lnTo>
                  <a:pt x="31526" y="17243"/>
                </a:lnTo>
                <a:lnTo>
                  <a:pt x="37189" y="13061"/>
                </a:lnTo>
                <a:lnTo>
                  <a:pt x="45421" y="8027"/>
                </a:lnTo>
                <a:lnTo>
                  <a:pt x="50283" y="5352"/>
                </a:lnTo>
                <a:lnTo>
                  <a:pt x="55430" y="3568"/>
                </a:lnTo>
                <a:lnTo>
                  <a:pt x="60766" y="2379"/>
                </a:lnTo>
                <a:lnTo>
                  <a:pt x="66228" y="1586"/>
                </a:lnTo>
                <a:lnTo>
                  <a:pt x="71774" y="1057"/>
                </a:lnTo>
                <a:lnTo>
                  <a:pt x="77377" y="705"/>
                </a:lnTo>
                <a:lnTo>
                  <a:pt x="88682" y="313"/>
                </a:lnTo>
                <a:lnTo>
                  <a:pt x="111462" y="62"/>
                </a:lnTo>
                <a:lnTo>
                  <a:pt x="169255" y="0"/>
                </a:lnTo>
                <a:lnTo>
                  <a:pt x="173014" y="2540"/>
                </a:lnTo>
                <a:lnTo>
                  <a:pt x="175351" y="4551"/>
                </a:lnTo>
                <a:lnTo>
                  <a:pt x="176908" y="6844"/>
                </a:lnTo>
                <a:lnTo>
                  <a:pt x="179100" y="13669"/>
                </a:lnTo>
                <a:lnTo>
                  <a:pt x="179612" y="15600"/>
                </a:lnTo>
                <a:lnTo>
                  <a:pt x="179841" y="21539"/>
                </a:lnTo>
                <a:lnTo>
                  <a:pt x="179901" y="25789"/>
                </a:lnTo>
                <a:lnTo>
                  <a:pt x="178989" y="29575"/>
                </a:lnTo>
                <a:lnTo>
                  <a:pt x="175436" y="36322"/>
                </a:lnTo>
                <a:lnTo>
                  <a:pt x="173222" y="42496"/>
                </a:lnTo>
                <a:lnTo>
                  <a:pt x="172631" y="45475"/>
                </a:lnTo>
                <a:lnTo>
                  <a:pt x="169435" y="51326"/>
                </a:lnTo>
                <a:lnTo>
                  <a:pt x="164840" y="58054"/>
                </a:lnTo>
                <a:lnTo>
                  <a:pt x="162280" y="62515"/>
                </a:lnTo>
                <a:lnTo>
                  <a:pt x="159622" y="67394"/>
                </a:lnTo>
                <a:lnTo>
                  <a:pt x="156897" y="71600"/>
                </a:lnTo>
                <a:lnTo>
                  <a:pt x="154128" y="75356"/>
                </a:lnTo>
                <a:lnTo>
                  <a:pt x="151330" y="78812"/>
                </a:lnTo>
                <a:lnTo>
                  <a:pt x="143140" y="85193"/>
                </a:lnTo>
                <a:lnTo>
                  <a:pt x="138289" y="88228"/>
                </a:lnTo>
                <a:lnTo>
                  <a:pt x="134103" y="92156"/>
                </a:lnTo>
                <a:lnTo>
                  <a:pt x="130359" y="96680"/>
                </a:lnTo>
                <a:lnTo>
                  <a:pt x="126912" y="101601"/>
                </a:lnTo>
                <a:lnTo>
                  <a:pt x="123660" y="105834"/>
                </a:lnTo>
                <a:lnTo>
                  <a:pt x="120540" y="109608"/>
                </a:lnTo>
                <a:lnTo>
                  <a:pt x="117508" y="113077"/>
                </a:lnTo>
                <a:lnTo>
                  <a:pt x="109058" y="119472"/>
                </a:lnTo>
                <a:lnTo>
                  <a:pt x="99906" y="125488"/>
                </a:lnTo>
                <a:lnTo>
                  <a:pt x="92663" y="131338"/>
                </a:lnTo>
                <a:lnTo>
                  <a:pt x="89398" y="135183"/>
                </a:lnTo>
                <a:lnTo>
                  <a:pt x="86268" y="139652"/>
                </a:lnTo>
                <a:lnTo>
                  <a:pt x="83230" y="144537"/>
                </a:lnTo>
                <a:lnTo>
                  <a:pt x="80252" y="148745"/>
                </a:lnTo>
                <a:lnTo>
                  <a:pt x="77313" y="152504"/>
                </a:lnTo>
                <a:lnTo>
                  <a:pt x="74402" y="155962"/>
                </a:lnTo>
                <a:lnTo>
                  <a:pt x="66088" y="162344"/>
                </a:lnTo>
                <a:lnTo>
                  <a:pt x="56995" y="168355"/>
                </a:lnTo>
                <a:lnTo>
                  <a:pt x="49778" y="174202"/>
                </a:lnTo>
                <a:lnTo>
                  <a:pt x="43397" y="177436"/>
                </a:lnTo>
                <a:lnTo>
                  <a:pt x="40361" y="178298"/>
                </a:lnTo>
                <a:lnTo>
                  <a:pt x="38337" y="179825"/>
                </a:lnTo>
                <a:lnTo>
                  <a:pt x="36988" y="181796"/>
                </a:lnTo>
                <a:lnTo>
                  <a:pt x="36089" y="184062"/>
                </a:lnTo>
                <a:lnTo>
                  <a:pt x="32550" y="189120"/>
                </a:lnTo>
                <a:lnTo>
                  <a:pt x="27067" y="195578"/>
                </a:lnTo>
                <a:lnTo>
                  <a:pt x="26318" y="199001"/>
                </a:lnTo>
                <a:lnTo>
                  <a:pt x="25796" y="205805"/>
                </a:lnTo>
                <a:lnTo>
                  <a:pt x="25721" y="213925"/>
                </a:lnTo>
                <a:lnTo>
                  <a:pt x="30269" y="218749"/>
                </a:lnTo>
                <a:lnTo>
                  <a:pt x="32562" y="220127"/>
                </a:lnTo>
                <a:lnTo>
                  <a:pt x="37650" y="221659"/>
                </a:lnTo>
                <a:lnTo>
                  <a:pt x="45869" y="222522"/>
                </a:lnTo>
                <a:lnTo>
                  <a:pt x="56581" y="222724"/>
                </a:lnTo>
                <a:lnTo>
                  <a:pt x="300038" y="22288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11"/>
          <p:cNvSpPr/>
          <p:nvPr/>
        </p:nvSpPr>
        <p:spPr>
          <a:xfrm>
            <a:off x="6286500" y="1414462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12"/>
          <p:cNvSpPr/>
          <p:nvPr/>
        </p:nvSpPr>
        <p:spPr>
          <a:xfrm>
            <a:off x="714374" y="1595139"/>
            <a:ext cx="385614" cy="273621"/>
          </a:xfrm>
          <a:custGeom>
            <a:avLst/>
            <a:gdLst/>
            <a:ahLst/>
            <a:cxnLst/>
            <a:rect l="0" t="0" r="0" b="0"/>
            <a:pathLst>
              <a:path w="385614" h="273621">
                <a:moveTo>
                  <a:pt x="0" y="42208"/>
                </a:moveTo>
                <a:lnTo>
                  <a:pt x="0" y="62681"/>
                </a:lnTo>
                <a:lnTo>
                  <a:pt x="2540" y="70675"/>
                </a:lnTo>
                <a:lnTo>
                  <a:pt x="4551" y="75473"/>
                </a:lnTo>
                <a:lnTo>
                  <a:pt x="5892" y="80577"/>
                </a:lnTo>
                <a:lnTo>
                  <a:pt x="6786" y="85885"/>
                </a:lnTo>
                <a:lnTo>
                  <a:pt x="7381" y="91328"/>
                </a:lnTo>
                <a:lnTo>
                  <a:pt x="7779" y="96863"/>
                </a:lnTo>
                <a:lnTo>
                  <a:pt x="8043" y="102457"/>
                </a:lnTo>
                <a:lnTo>
                  <a:pt x="8338" y="113753"/>
                </a:lnTo>
                <a:lnTo>
                  <a:pt x="8468" y="125123"/>
                </a:lnTo>
                <a:lnTo>
                  <a:pt x="9456" y="131775"/>
                </a:lnTo>
                <a:lnTo>
                  <a:pt x="11066" y="139067"/>
                </a:lnTo>
                <a:lnTo>
                  <a:pt x="13093" y="146786"/>
                </a:lnTo>
                <a:lnTo>
                  <a:pt x="14444" y="153836"/>
                </a:lnTo>
                <a:lnTo>
                  <a:pt x="15344" y="160442"/>
                </a:lnTo>
                <a:lnTo>
                  <a:pt x="15945" y="166751"/>
                </a:lnTo>
                <a:lnTo>
                  <a:pt x="17297" y="172861"/>
                </a:lnTo>
                <a:lnTo>
                  <a:pt x="19152" y="178840"/>
                </a:lnTo>
                <a:lnTo>
                  <a:pt x="21340" y="184731"/>
                </a:lnTo>
                <a:lnTo>
                  <a:pt x="22800" y="191516"/>
                </a:lnTo>
                <a:lnTo>
                  <a:pt x="23772" y="198897"/>
                </a:lnTo>
                <a:lnTo>
                  <a:pt x="24853" y="212813"/>
                </a:lnTo>
                <a:lnTo>
                  <a:pt x="25334" y="222172"/>
                </a:lnTo>
                <a:lnTo>
                  <a:pt x="25547" y="232047"/>
                </a:lnTo>
                <a:lnTo>
                  <a:pt x="25718" y="273620"/>
                </a:lnTo>
                <a:lnTo>
                  <a:pt x="25718" y="269101"/>
                </a:lnTo>
                <a:lnTo>
                  <a:pt x="24765" y="266813"/>
                </a:lnTo>
                <a:lnTo>
                  <a:pt x="18874" y="259041"/>
                </a:lnTo>
                <a:lnTo>
                  <a:pt x="13786" y="253513"/>
                </a:lnTo>
                <a:lnTo>
                  <a:pt x="12048" y="249753"/>
                </a:lnTo>
                <a:lnTo>
                  <a:pt x="10890" y="245341"/>
                </a:lnTo>
                <a:lnTo>
                  <a:pt x="10118" y="240495"/>
                </a:lnTo>
                <a:lnTo>
                  <a:pt x="8650" y="235360"/>
                </a:lnTo>
                <a:lnTo>
                  <a:pt x="6720" y="230031"/>
                </a:lnTo>
                <a:lnTo>
                  <a:pt x="4480" y="224573"/>
                </a:lnTo>
                <a:lnTo>
                  <a:pt x="2987" y="219030"/>
                </a:lnTo>
                <a:lnTo>
                  <a:pt x="1991" y="213429"/>
                </a:lnTo>
                <a:lnTo>
                  <a:pt x="1328" y="207790"/>
                </a:lnTo>
                <a:lnTo>
                  <a:pt x="885" y="201174"/>
                </a:lnTo>
                <a:lnTo>
                  <a:pt x="590" y="193905"/>
                </a:lnTo>
                <a:lnTo>
                  <a:pt x="263" y="178209"/>
                </a:lnTo>
                <a:lnTo>
                  <a:pt x="117" y="161708"/>
                </a:lnTo>
                <a:lnTo>
                  <a:pt x="1031" y="154260"/>
                </a:lnTo>
                <a:lnTo>
                  <a:pt x="2592" y="147389"/>
                </a:lnTo>
                <a:lnTo>
                  <a:pt x="4586" y="140904"/>
                </a:lnTo>
                <a:lnTo>
                  <a:pt x="6867" y="134675"/>
                </a:lnTo>
                <a:lnTo>
                  <a:pt x="9341" y="128618"/>
                </a:lnTo>
                <a:lnTo>
                  <a:pt x="11942" y="122675"/>
                </a:lnTo>
                <a:lnTo>
                  <a:pt x="17373" y="110991"/>
                </a:lnTo>
                <a:lnTo>
                  <a:pt x="37161" y="70795"/>
                </a:lnTo>
                <a:lnTo>
                  <a:pt x="40014" y="66028"/>
                </a:lnTo>
                <a:lnTo>
                  <a:pt x="45724" y="58192"/>
                </a:lnTo>
                <a:lnTo>
                  <a:pt x="53977" y="51535"/>
                </a:lnTo>
                <a:lnTo>
                  <a:pt x="63995" y="45401"/>
                </a:lnTo>
                <a:lnTo>
                  <a:pt x="74797" y="39499"/>
                </a:lnTo>
                <a:lnTo>
                  <a:pt x="83409" y="36242"/>
                </a:lnTo>
                <a:lnTo>
                  <a:pt x="91363" y="34794"/>
                </a:lnTo>
                <a:lnTo>
                  <a:pt x="101249" y="34150"/>
                </a:lnTo>
                <a:lnTo>
                  <a:pt x="111992" y="36405"/>
                </a:lnTo>
                <a:lnTo>
                  <a:pt x="123117" y="40581"/>
                </a:lnTo>
                <a:lnTo>
                  <a:pt x="134411" y="45612"/>
                </a:lnTo>
                <a:lnTo>
                  <a:pt x="151480" y="53800"/>
                </a:lnTo>
                <a:lnTo>
                  <a:pt x="156232" y="57556"/>
                </a:lnTo>
                <a:lnTo>
                  <a:pt x="160352" y="61965"/>
                </a:lnTo>
                <a:lnTo>
                  <a:pt x="164052" y="66809"/>
                </a:lnTo>
                <a:lnTo>
                  <a:pt x="167470" y="71944"/>
                </a:lnTo>
                <a:lnTo>
                  <a:pt x="170702" y="77272"/>
                </a:lnTo>
                <a:lnTo>
                  <a:pt x="173809" y="82729"/>
                </a:lnTo>
                <a:lnTo>
                  <a:pt x="179801" y="93872"/>
                </a:lnTo>
                <a:lnTo>
                  <a:pt x="182733" y="99511"/>
                </a:lnTo>
                <a:lnTo>
                  <a:pt x="185639" y="106127"/>
                </a:lnTo>
                <a:lnTo>
                  <a:pt x="188530" y="113396"/>
                </a:lnTo>
                <a:lnTo>
                  <a:pt x="191409" y="121099"/>
                </a:lnTo>
                <a:lnTo>
                  <a:pt x="194281" y="127187"/>
                </a:lnTo>
                <a:lnTo>
                  <a:pt x="197148" y="132198"/>
                </a:lnTo>
                <a:lnTo>
                  <a:pt x="200012" y="136492"/>
                </a:lnTo>
                <a:lnTo>
                  <a:pt x="202874" y="141259"/>
                </a:lnTo>
                <a:lnTo>
                  <a:pt x="205735" y="146342"/>
                </a:lnTo>
                <a:lnTo>
                  <a:pt x="208594" y="151636"/>
                </a:lnTo>
                <a:lnTo>
                  <a:pt x="209548" y="156117"/>
                </a:lnTo>
                <a:lnTo>
                  <a:pt x="209231" y="160058"/>
                </a:lnTo>
                <a:lnTo>
                  <a:pt x="208068" y="163637"/>
                </a:lnTo>
                <a:lnTo>
                  <a:pt x="208244" y="167928"/>
                </a:lnTo>
                <a:lnTo>
                  <a:pt x="209315" y="172694"/>
                </a:lnTo>
                <a:lnTo>
                  <a:pt x="213326" y="184929"/>
                </a:lnTo>
                <a:lnTo>
                  <a:pt x="214118" y="193237"/>
                </a:lnTo>
                <a:lnTo>
                  <a:pt x="214287" y="200632"/>
                </a:lnTo>
                <a:lnTo>
                  <a:pt x="214305" y="203766"/>
                </a:lnTo>
                <a:lnTo>
                  <a:pt x="214313" y="164525"/>
                </a:lnTo>
                <a:lnTo>
                  <a:pt x="213360" y="158042"/>
                </a:lnTo>
                <a:lnTo>
                  <a:pt x="211773" y="150863"/>
                </a:lnTo>
                <a:lnTo>
                  <a:pt x="209762" y="143220"/>
                </a:lnTo>
                <a:lnTo>
                  <a:pt x="209374" y="136219"/>
                </a:lnTo>
                <a:lnTo>
                  <a:pt x="210068" y="129647"/>
                </a:lnTo>
                <a:lnTo>
                  <a:pt x="211483" y="123361"/>
                </a:lnTo>
                <a:lnTo>
                  <a:pt x="213379" y="116312"/>
                </a:lnTo>
                <a:lnTo>
                  <a:pt x="218025" y="100861"/>
                </a:lnTo>
                <a:lnTo>
                  <a:pt x="225996" y="76097"/>
                </a:lnTo>
                <a:lnTo>
                  <a:pt x="229722" y="68610"/>
                </a:lnTo>
                <a:lnTo>
                  <a:pt x="234111" y="61715"/>
                </a:lnTo>
                <a:lnTo>
                  <a:pt x="238941" y="55212"/>
                </a:lnTo>
                <a:lnTo>
                  <a:pt x="244067" y="48973"/>
                </a:lnTo>
                <a:lnTo>
                  <a:pt x="249389" y="42908"/>
                </a:lnTo>
                <a:lnTo>
                  <a:pt x="254842" y="36960"/>
                </a:lnTo>
                <a:lnTo>
                  <a:pt x="265981" y="25270"/>
                </a:lnTo>
                <a:lnTo>
                  <a:pt x="271618" y="19486"/>
                </a:lnTo>
                <a:lnTo>
                  <a:pt x="277281" y="14678"/>
                </a:lnTo>
                <a:lnTo>
                  <a:pt x="288654" y="6795"/>
                </a:lnTo>
                <a:lnTo>
                  <a:pt x="300058" y="2656"/>
                </a:lnTo>
                <a:lnTo>
                  <a:pt x="311477" y="817"/>
                </a:lnTo>
                <a:lnTo>
                  <a:pt x="322902" y="0"/>
                </a:lnTo>
                <a:lnTo>
                  <a:pt x="334330" y="2176"/>
                </a:lnTo>
                <a:lnTo>
                  <a:pt x="344806" y="6319"/>
                </a:lnTo>
                <a:lnTo>
                  <a:pt x="352638" y="11335"/>
                </a:lnTo>
                <a:lnTo>
                  <a:pt x="356059" y="15911"/>
                </a:lnTo>
                <a:lnTo>
                  <a:pt x="359293" y="21819"/>
                </a:lnTo>
                <a:lnTo>
                  <a:pt x="365426" y="35051"/>
                </a:lnTo>
                <a:lnTo>
                  <a:pt x="371327" y="47282"/>
                </a:lnTo>
                <a:lnTo>
                  <a:pt x="374234" y="55116"/>
                </a:lnTo>
                <a:lnTo>
                  <a:pt x="377124" y="64148"/>
                </a:lnTo>
                <a:lnTo>
                  <a:pt x="380004" y="73980"/>
                </a:lnTo>
                <a:lnTo>
                  <a:pt x="381924" y="83392"/>
                </a:lnTo>
                <a:lnTo>
                  <a:pt x="383203" y="92524"/>
                </a:lnTo>
                <a:lnTo>
                  <a:pt x="384057" y="101469"/>
                </a:lnTo>
                <a:lnTo>
                  <a:pt x="384625" y="110291"/>
                </a:lnTo>
                <a:lnTo>
                  <a:pt x="385005" y="119029"/>
                </a:lnTo>
                <a:lnTo>
                  <a:pt x="385426" y="136358"/>
                </a:lnTo>
                <a:lnTo>
                  <a:pt x="385613" y="153585"/>
                </a:lnTo>
                <a:lnTo>
                  <a:pt x="384711" y="162179"/>
                </a:lnTo>
                <a:lnTo>
                  <a:pt x="383156" y="170766"/>
                </a:lnTo>
                <a:lnTo>
                  <a:pt x="381168" y="179349"/>
                </a:lnTo>
                <a:lnTo>
                  <a:pt x="379842" y="186975"/>
                </a:lnTo>
                <a:lnTo>
                  <a:pt x="378958" y="193964"/>
                </a:lnTo>
                <a:lnTo>
                  <a:pt x="378369" y="200529"/>
                </a:lnTo>
                <a:lnTo>
                  <a:pt x="377976" y="206810"/>
                </a:lnTo>
                <a:lnTo>
                  <a:pt x="377540" y="218870"/>
                </a:lnTo>
                <a:lnTo>
                  <a:pt x="377259" y="235290"/>
                </a:lnTo>
                <a:lnTo>
                  <a:pt x="377200" y="250644"/>
                </a:lnTo>
                <a:lnTo>
                  <a:pt x="376244" y="253555"/>
                </a:lnTo>
                <a:lnTo>
                  <a:pt x="374654" y="256449"/>
                </a:lnTo>
                <a:lnTo>
                  <a:pt x="368618" y="26509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13"/>
          <p:cNvSpPr/>
          <p:nvPr/>
        </p:nvSpPr>
        <p:spPr>
          <a:xfrm>
            <a:off x="1288732" y="1825942"/>
            <a:ext cx="34291" cy="128589"/>
          </a:xfrm>
          <a:custGeom>
            <a:avLst/>
            <a:gdLst/>
            <a:ahLst/>
            <a:cxnLst/>
            <a:rect l="0" t="0" r="0" b="0"/>
            <a:pathLst>
              <a:path w="34291" h="128589">
                <a:moveTo>
                  <a:pt x="34290" y="0"/>
                </a:moveTo>
                <a:lnTo>
                  <a:pt x="29739" y="0"/>
                </a:lnTo>
                <a:lnTo>
                  <a:pt x="28398" y="953"/>
                </a:lnTo>
                <a:lnTo>
                  <a:pt x="27505" y="2540"/>
                </a:lnTo>
                <a:lnTo>
                  <a:pt x="26070" y="7381"/>
                </a:lnTo>
                <a:lnTo>
                  <a:pt x="25874" y="10583"/>
                </a:lnTo>
                <a:lnTo>
                  <a:pt x="25822" y="12770"/>
                </a:lnTo>
                <a:lnTo>
                  <a:pt x="26740" y="15181"/>
                </a:lnTo>
                <a:lnTo>
                  <a:pt x="28304" y="17741"/>
                </a:lnTo>
                <a:lnTo>
                  <a:pt x="30299" y="20400"/>
                </a:lnTo>
                <a:lnTo>
                  <a:pt x="31630" y="24077"/>
                </a:lnTo>
                <a:lnTo>
                  <a:pt x="32516" y="28434"/>
                </a:lnTo>
                <a:lnTo>
                  <a:pt x="33107" y="33244"/>
                </a:lnTo>
                <a:lnTo>
                  <a:pt x="32549" y="38355"/>
                </a:lnTo>
                <a:lnTo>
                  <a:pt x="31224" y="43667"/>
                </a:lnTo>
                <a:lnTo>
                  <a:pt x="29389" y="49114"/>
                </a:lnTo>
                <a:lnTo>
                  <a:pt x="28165" y="53698"/>
                </a:lnTo>
                <a:lnTo>
                  <a:pt x="27349" y="57706"/>
                </a:lnTo>
                <a:lnTo>
                  <a:pt x="26805" y="61331"/>
                </a:lnTo>
                <a:lnTo>
                  <a:pt x="25490" y="65652"/>
                </a:lnTo>
                <a:lnTo>
                  <a:pt x="23661" y="70438"/>
                </a:lnTo>
                <a:lnTo>
                  <a:pt x="21489" y="75534"/>
                </a:lnTo>
                <a:lnTo>
                  <a:pt x="16536" y="86276"/>
                </a:lnTo>
                <a:lnTo>
                  <a:pt x="13881" y="91807"/>
                </a:lnTo>
                <a:lnTo>
                  <a:pt x="12112" y="96447"/>
                </a:lnTo>
                <a:lnTo>
                  <a:pt x="10932" y="100493"/>
                </a:lnTo>
                <a:lnTo>
                  <a:pt x="10145" y="104143"/>
                </a:lnTo>
                <a:lnTo>
                  <a:pt x="8668" y="107529"/>
                </a:lnTo>
                <a:lnTo>
                  <a:pt x="6731" y="110738"/>
                </a:lnTo>
                <a:lnTo>
                  <a:pt x="4488" y="113831"/>
                </a:lnTo>
                <a:lnTo>
                  <a:pt x="2992" y="116845"/>
                </a:lnTo>
                <a:lnTo>
                  <a:pt x="1994" y="119806"/>
                </a:lnTo>
                <a:lnTo>
                  <a:pt x="0" y="12858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14"/>
          <p:cNvSpPr/>
          <p:nvPr/>
        </p:nvSpPr>
        <p:spPr>
          <a:xfrm>
            <a:off x="1537439" y="1664256"/>
            <a:ext cx="471384" cy="204470"/>
          </a:xfrm>
          <a:custGeom>
            <a:avLst/>
            <a:gdLst/>
            <a:ahLst/>
            <a:cxnLst/>
            <a:rect l="0" t="0" r="0" b="0"/>
            <a:pathLst>
              <a:path w="471384" h="204470">
                <a:moveTo>
                  <a:pt x="8468" y="7381"/>
                </a:moveTo>
                <a:lnTo>
                  <a:pt x="1087" y="0"/>
                </a:lnTo>
                <a:lnTo>
                  <a:pt x="690" y="555"/>
                </a:lnTo>
                <a:lnTo>
                  <a:pt x="0" y="6294"/>
                </a:lnTo>
                <a:lnTo>
                  <a:pt x="918" y="6656"/>
                </a:lnTo>
                <a:lnTo>
                  <a:pt x="4477" y="7059"/>
                </a:lnTo>
                <a:lnTo>
                  <a:pt x="5808" y="8119"/>
                </a:lnTo>
                <a:lnTo>
                  <a:pt x="6694" y="9778"/>
                </a:lnTo>
                <a:lnTo>
                  <a:pt x="7680" y="14161"/>
                </a:lnTo>
                <a:lnTo>
                  <a:pt x="8118" y="19285"/>
                </a:lnTo>
                <a:lnTo>
                  <a:pt x="8312" y="24737"/>
                </a:lnTo>
                <a:lnTo>
                  <a:pt x="8422" y="35701"/>
                </a:lnTo>
                <a:lnTo>
                  <a:pt x="8437" y="40549"/>
                </a:lnTo>
                <a:lnTo>
                  <a:pt x="9400" y="45685"/>
                </a:lnTo>
                <a:lnTo>
                  <a:pt x="10994" y="51015"/>
                </a:lnTo>
                <a:lnTo>
                  <a:pt x="13010" y="56473"/>
                </a:lnTo>
                <a:lnTo>
                  <a:pt x="14353" y="62016"/>
                </a:lnTo>
                <a:lnTo>
                  <a:pt x="15249" y="67617"/>
                </a:lnTo>
                <a:lnTo>
                  <a:pt x="15846" y="73256"/>
                </a:lnTo>
                <a:lnTo>
                  <a:pt x="16244" y="78920"/>
                </a:lnTo>
                <a:lnTo>
                  <a:pt x="16510" y="84601"/>
                </a:lnTo>
                <a:lnTo>
                  <a:pt x="16686" y="90294"/>
                </a:lnTo>
                <a:lnTo>
                  <a:pt x="17757" y="95041"/>
                </a:lnTo>
                <a:lnTo>
                  <a:pt x="19423" y="99159"/>
                </a:lnTo>
                <a:lnTo>
                  <a:pt x="21486" y="102856"/>
                </a:lnTo>
                <a:lnTo>
                  <a:pt x="22862" y="107226"/>
                </a:lnTo>
                <a:lnTo>
                  <a:pt x="23779" y="112044"/>
                </a:lnTo>
                <a:lnTo>
                  <a:pt x="24390" y="117162"/>
                </a:lnTo>
                <a:lnTo>
                  <a:pt x="25750" y="122478"/>
                </a:lnTo>
                <a:lnTo>
                  <a:pt x="27610" y="127927"/>
                </a:lnTo>
                <a:lnTo>
                  <a:pt x="29802" y="133465"/>
                </a:lnTo>
                <a:lnTo>
                  <a:pt x="31263" y="138110"/>
                </a:lnTo>
                <a:lnTo>
                  <a:pt x="32237" y="142159"/>
                </a:lnTo>
                <a:lnTo>
                  <a:pt x="32887" y="145810"/>
                </a:lnTo>
                <a:lnTo>
                  <a:pt x="33319" y="150150"/>
                </a:lnTo>
                <a:lnTo>
                  <a:pt x="33608" y="154948"/>
                </a:lnTo>
                <a:lnTo>
                  <a:pt x="33929" y="164406"/>
                </a:lnTo>
                <a:lnTo>
                  <a:pt x="34135" y="178240"/>
                </a:lnTo>
                <a:lnTo>
                  <a:pt x="34185" y="195857"/>
                </a:lnTo>
                <a:lnTo>
                  <a:pt x="29635" y="191390"/>
                </a:lnTo>
                <a:lnTo>
                  <a:pt x="29246" y="189109"/>
                </a:lnTo>
                <a:lnTo>
                  <a:pt x="29940" y="186635"/>
                </a:lnTo>
                <a:lnTo>
                  <a:pt x="31355" y="184034"/>
                </a:lnTo>
                <a:lnTo>
                  <a:pt x="31346" y="181347"/>
                </a:lnTo>
                <a:lnTo>
                  <a:pt x="30388" y="178603"/>
                </a:lnTo>
                <a:lnTo>
                  <a:pt x="28796" y="175822"/>
                </a:lnTo>
                <a:lnTo>
                  <a:pt x="27028" y="170191"/>
                </a:lnTo>
                <a:lnTo>
                  <a:pt x="26556" y="167356"/>
                </a:lnTo>
                <a:lnTo>
                  <a:pt x="26242" y="163561"/>
                </a:lnTo>
                <a:lnTo>
                  <a:pt x="26032" y="159126"/>
                </a:lnTo>
                <a:lnTo>
                  <a:pt x="25893" y="154264"/>
                </a:lnTo>
                <a:lnTo>
                  <a:pt x="26752" y="149118"/>
                </a:lnTo>
                <a:lnTo>
                  <a:pt x="28277" y="143783"/>
                </a:lnTo>
                <a:lnTo>
                  <a:pt x="30247" y="138320"/>
                </a:lnTo>
                <a:lnTo>
                  <a:pt x="31560" y="132774"/>
                </a:lnTo>
                <a:lnTo>
                  <a:pt x="32435" y="127171"/>
                </a:lnTo>
                <a:lnTo>
                  <a:pt x="33018" y="121531"/>
                </a:lnTo>
                <a:lnTo>
                  <a:pt x="34360" y="116819"/>
                </a:lnTo>
                <a:lnTo>
                  <a:pt x="36207" y="112724"/>
                </a:lnTo>
                <a:lnTo>
                  <a:pt x="38391" y="109042"/>
                </a:lnTo>
                <a:lnTo>
                  <a:pt x="40799" y="104683"/>
                </a:lnTo>
                <a:lnTo>
                  <a:pt x="46015" y="94759"/>
                </a:lnTo>
                <a:lnTo>
                  <a:pt x="49692" y="89445"/>
                </a:lnTo>
                <a:lnTo>
                  <a:pt x="54048" y="83998"/>
                </a:lnTo>
                <a:lnTo>
                  <a:pt x="58857" y="78462"/>
                </a:lnTo>
                <a:lnTo>
                  <a:pt x="63968" y="72866"/>
                </a:lnTo>
                <a:lnTo>
                  <a:pt x="79311" y="56841"/>
                </a:lnTo>
                <a:lnTo>
                  <a:pt x="101147" y="34755"/>
                </a:lnTo>
                <a:lnTo>
                  <a:pt x="106449" y="30393"/>
                </a:lnTo>
                <a:lnTo>
                  <a:pt x="111889" y="26532"/>
                </a:lnTo>
                <a:lnTo>
                  <a:pt x="117420" y="23006"/>
                </a:lnTo>
                <a:lnTo>
                  <a:pt x="131186" y="19088"/>
                </a:lnTo>
                <a:lnTo>
                  <a:pt x="145877" y="16394"/>
                </a:lnTo>
                <a:lnTo>
                  <a:pt x="158756" y="12022"/>
                </a:lnTo>
                <a:lnTo>
                  <a:pt x="170830" y="9444"/>
                </a:lnTo>
                <a:lnTo>
                  <a:pt x="182546" y="8298"/>
                </a:lnTo>
                <a:lnTo>
                  <a:pt x="194104" y="7789"/>
                </a:lnTo>
                <a:lnTo>
                  <a:pt x="211320" y="7502"/>
                </a:lnTo>
                <a:lnTo>
                  <a:pt x="216093" y="8414"/>
                </a:lnTo>
                <a:lnTo>
                  <a:pt x="228313" y="14249"/>
                </a:lnTo>
                <a:lnTo>
                  <a:pt x="238257" y="19323"/>
                </a:lnTo>
                <a:lnTo>
                  <a:pt x="242623" y="22963"/>
                </a:lnTo>
                <a:lnTo>
                  <a:pt x="246486" y="27294"/>
                </a:lnTo>
                <a:lnTo>
                  <a:pt x="250015" y="32086"/>
                </a:lnTo>
                <a:lnTo>
                  <a:pt x="253319" y="36234"/>
                </a:lnTo>
                <a:lnTo>
                  <a:pt x="256474" y="39951"/>
                </a:lnTo>
                <a:lnTo>
                  <a:pt x="259531" y="43382"/>
                </a:lnTo>
                <a:lnTo>
                  <a:pt x="262521" y="47574"/>
                </a:lnTo>
                <a:lnTo>
                  <a:pt x="265466" y="52274"/>
                </a:lnTo>
                <a:lnTo>
                  <a:pt x="268383" y="57312"/>
                </a:lnTo>
                <a:lnTo>
                  <a:pt x="274163" y="67990"/>
                </a:lnTo>
                <a:lnTo>
                  <a:pt x="277038" y="73505"/>
                </a:lnTo>
                <a:lnTo>
                  <a:pt x="278955" y="79086"/>
                </a:lnTo>
                <a:lnTo>
                  <a:pt x="280232" y="84712"/>
                </a:lnTo>
                <a:lnTo>
                  <a:pt x="281084" y="90367"/>
                </a:lnTo>
                <a:lnTo>
                  <a:pt x="281652" y="96043"/>
                </a:lnTo>
                <a:lnTo>
                  <a:pt x="282031" y="101731"/>
                </a:lnTo>
                <a:lnTo>
                  <a:pt x="282283" y="107429"/>
                </a:lnTo>
                <a:lnTo>
                  <a:pt x="282564" y="121379"/>
                </a:lnTo>
                <a:lnTo>
                  <a:pt x="282784" y="179891"/>
                </a:lnTo>
                <a:lnTo>
                  <a:pt x="283738" y="184300"/>
                </a:lnTo>
                <a:lnTo>
                  <a:pt x="285326" y="189145"/>
                </a:lnTo>
                <a:lnTo>
                  <a:pt x="287338" y="194279"/>
                </a:lnTo>
                <a:lnTo>
                  <a:pt x="289631" y="197702"/>
                </a:lnTo>
                <a:lnTo>
                  <a:pt x="292113" y="199984"/>
                </a:lnTo>
                <a:lnTo>
                  <a:pt x="294719" y="201506"/>
                </a:lnTo>
                <a:lnTo>
                  <a:pt x="300156" y="203196"/>
                </a:lnTo>
                <a:lnTo>
                  <a:pt x="311407" y="204281"/>
                </a:lnTo>
                <a:lnTo>
                  <a:pt x="324499" y="204469"/>
                </a:lnTo>
                <a:lnTo>
                  <a:pt x="328693" y="203543"/>
                </a:lnTo>
                <a:lnTo>
                  <a:pt x="340099" y="197689"/>
                </a:lnTo>
                <a:lnTo>
                  <a:pt x="349852" y="192610"/>
                </a:lnTo>
                <a:lnTo>
                  <a:pt x="356072" y="188969"/>
                </a:lnTo>
                <a:lnTo>
                  <a:pt x="377527" y="175697"/>
                </a:lnTo>
                <a:lnTo>
                  <a:pt x="384047" y="171979"/>
                </a:lnTo>
                <a:lnTo>
                  <a:pt x="390299" y="168548"/>
                </a:lnTo>
                <a:lnTo>
                  <a:pt x="396372" y="164356"/>
                </a:lnTo>
                <a:lnTo>
                  <a:pt x="402326" y="159656"/>
                </a:lnTo>
                <a:lnTo>
                  <a:pt x="408200" y="154618"/>
                </a:lnTo>
                <a:lnTo>
                  <a:pt x="414973" y="149354"/>
                </a:lnTo>
                <a:lnTo>
                  <a:pt x="422347" y="143940"/>
                </a:lnTo>
                <a:lnTo>
                  <a:pt x="430120" y="138425"/>
                </a:lnTo>
                <a:lnTo>
                  <a:pt x="437206" y="133796"/>
                </a:lnTo>
                <a:lnTo>
                  <a:pt x="443836" y="129758"/>
                </a:lnTo>
                <a:lnTo>
                  <a:pt x="450161" y="126113"/>
                </a:lnTo>
                <a:lnTo>
                  <a:pt x="454377" y="121778"/>
                </a:lnTo>
                <a:lnTo>
                  <a:pt x="457188" y="116983"/>
                </a:lnTo>
                <a:lnTo>
                  <a:pt x="459063" y="111882"/>
                </a:lnTo>
                <a:lnTo>
                  <a:pt x="461264" y="108481"/>
                </a:lnTo>
                <a:lnTo>
                  <a:pt x="463685" y="106213"/>
                </a:lnTo>
                <a:lnTo>
                  <a:pt x="471383" y="10167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15"/>
          <p:cNvSpPr/>
          <p:nvPr/>
        </p:nvSpPr>
        <p:spPr>
          <a:xfrm>
            <a:off x="3149001" y="1509144"/>
            <a:ext cx="179987" cy="184235"/>
          </a:xfrm>
          <a:custGeom>
            <a:avLst/>
            <a:gdLst/>
            <a:ahLst/>
            <a:cxnLst/>
            <a:rect l="0" t="0" r="0" b="0"/>
            <a:pathLst>
              <a:path w="179987" h="184235">
                <a:moveTo>
                  <a:pt x="128551" y="16761"/>
                </a:moveTo>
                <a:lnTo>
                  <a:pt x="133102" y="12210"/>
                </a:lnTo>
                <a:lnTo>
                  <a:pt x="133490" y="10869"/>
                </a:lnTo>
                <a:lnTo>
                  <a:pt x="132796" y="9975"/>
                </a:lnTo>
                <a:lnTo>
                  <a:pt x="131381" y="9380"/>
                </a:lnTo>
                <a:lnTo>
                  <a:pt x="130438" y="8030"/>
                </a:lnTo>
                <a:lnTo>
                  <a:pt x="129389" y="3990"/>
                </a:lnTo>
                <a:lnTo>
                  <a:pt x="128157" y="2532"/>
                </a:lnTo>
                <a:lnTo>
                  <a:pt x="126384" y="1560"/>
                </a:lnTo>
                <a:lnTo>
                  <a:pt x="124248" y="912"/>
                </a:lnTo>
                <a:lnTo>
                  <a:pt x="120920" y="480"/>
                </a:lnTo>
                <a:lnTo>
                  <a:pt x="116796" y="192"/>
                </a:lnTo>
                <a:lnTo>
                  <a:pt x="112142" y="0"/>
                </a:lnTo>
                <a:lnTo>
                  <a:pt x="108087" y="824"/>
                </a:lnTo>
                <a:lnTo>
                  <a:pt x="104431" y="2326"/>
                </a:lnTo>
                <a:lnTo>
                  <a:pt x="101041" y="4280"/>
                </a:lnTo>
                <a:lnTo>
                  <a:pt x="96876" y="5583"/>
                </a:lnTo>
                <a:lnTo>
                  <a:pt x="92194" y="6451"/>
                </a:lnTo>
                <a:lnTo>
                  <a:pt x="87168" y="7030"/>
                </a:lnTo>
                <a:lnTo>
                  <a:pt x="81912" y="8369"/>
                </a:lnTo>
                <a:lnTo>
                  <a:pt x="76504" y="10213"/>
                </a:lnTo>
                <a:lnTo>
                  <a:pt x="70993" y="12396"/>
                </a:lnTo>
                <a:lnTo>
                  <a:pt x="66366" y="14803"/>
                </a:lnTo>
                <a:lnTo>
                  <a:pt x="62330" y="17361"/>
                </a:lnTo>
                <a:lnTo>
                  <a:pt x="58686" y="20018"/>
                </a:lnTo>
                <a:lnTo>
                  <a:pt x="54352" y="22742"/>
                </a:lnTo>
                <a:lnTo>
                  <a:pt x="49557" y="25511"/>
                </a:lnTo>
                <a:lnTo>
                  <a:pt x="44456" y="28309"/>
                </a:lnTo>
                <a:lnTo>
                  <a:pt x="39150" y="32080"/>
                </a:lnTo>
                <a:lnTo>
                  <a:pt x="33708" y="36498"/>
                </a:lnTo>
                <a:lnTo>
                  <a:pt x="28175" y="41349"/>
                </a:lnTo>
                <a:lnTo>
                  <a:pt x="23534" y="46488"/>
                </a:lnTo>
                <a:lnTo>
                  <a:pt x="19487" y="51819"/>
                </a:lnTo>
                <a:lnTo>
                  <a:pt x="15837" y="57278"/>
                </a:lnTo>
                <a:lnTo>
                  <a:pt x="13403" y="62822"/>
                </a:lnTo>
                <a:lnTo>
                  <a:pt x="11781" y="68423"/>
                </a:lnTo>
                <a:lnTo>
                  <a:pt x="10699" y="74062"/>
                </a:lnTo>
                <a:lnTo>
                  <a:pt x="9026" y="79727"/>
                </a:lnTo>
                <a:lnTo>
                  <a:pt x="6957" y="85408"/>
                </a:lnTo>
                <a:lnTo>
                  <a:pt x="4626" y="91100"/>
                </a:lnTo>
                <a:lnTo>
                  <a:pt x="3072" y="96801"/>
                </a:lnTo>
                <a:lnTo>
                  <a:pt x="2036" y="102506"/>
                </a:lnTo>
                <a:lnTo>
                  <a:pt x="1345" y="108214"/>
                </a:lnTo>
                <a:lnTo>
                  <a:pt x="885" y="113924"/>
                </a:lnTo>
                <a:lnTo>
                  <a:pt x="577" y="119637"/>
                </a:lnTo>
                <a:lnTo>
                  <a:pt x="236" y="131063"/>
                </a:lnTo>
                <a:lnTo>
                  <a:pt x="0" y="155085"/>
                </a:lnTo>
                <a:lnTo>
                  <a:pt x="940" y="158507"/>
                </a:lnTo>
                <a:lnTo>
                  <a:pt x="2519" y="161741"/>
                </a:lnTo>
                <a:lnTo>
                  <a:pt x="4525" y="164849"/>
                </a:lnTo>
                <a:lnTo>
                  <a:pt x="6815" y="167874"/>
                </a:lnTo>
                <a:lnTo>
                  <a:pt x="9293" y="170843"/>
                </a:lnTo>
                <a:lnTo>
                  <a:pt x="11898" y="173774"/>
                </a:lnTo>
                <a:lnTo>
                  <a:pt x="14588" y="175729"/>
                </a:lnTo>
                <a:lnTo>
                  <a:pt x="20116" y="177901"/>
                </a:lnTo>
                <a:lnTo>
                  <a:pt x="22923" y="179432"/>
                </a:lnTo>
                <a:lnTo>
                  <a:pt x="25748" y="181406"/>
                </a:lnTo>
                <a:lnTo>
                  <a:pt x="28583" y="183674"/>
                </a:lnTo>
                <a:lnTo>
                  <a:pt x="32378" y="184234"/>
                </a:lnTo>
                <a:lnTo>
                  <a:pt x="36813" y="183654"/>
                </a:lnTo>
                <a:lnTo>
                  <a:pt x="41675" y="182316"/>
                </a:lnTo>
                <a:lnTo>
                  <a:pt x="45869" y="181423"/>
                </a:lnTo>
                <a:lnTo>
                  <a:pt x="49617" y="180828"/>
                </a:lnTo>
                <a:lnTo>
                  <a:pt x="53069" y="180431"/>
                </a:lnTo>
                <a:lnTo>
                  <a:pt x="56322" y="179214"/>
                </a:lnTo>
                <a:lnTo>
                  <a:pt x="59443" y="177451"/>
                </a:lnTo>
                <a:lnTo>
                  <a:pt x="62477" y="175322"/>
                </a:lnTo>
                <a:lnTo>
                  <a:pt x="66404" y="171998"/>
                </a:lnTo>
                <a:lnTo>
                  <a:pt x="70927" y="167877"/>
                </a:lnTo>
                <a:lnTo>
                  <a:pt x="83855" y="155516"/>
                </a:lnTo>
                <a:lnTo>
                  <a:pt x="96756" y="142806"/>
                </a:lnTo>
                <a:lnTo>
                  <a:pt x="99735" y="138891"/>
                </a:lnTo>
                <a:lnTo>
                  <a:pt x="102673" y="134376"/>
                </a:lnTo>
                <a:lnTo>
                  <a:pt x="105584" y="129461"/>
                </a:lnTo>
                <a:lnTo>
                  <a:pt x="108477" y="125231"/>
                </a:lnTo>
                <a:lnTo>
                  <a:pt x="111358" y="121459"/>
                </a:lnTo>
                <a:lnTo>
                  <a:pt x="114232" y="117992"/>
                </a:lnTo>
                <a:lnTo>
                  <a:pt x="117100" y="113776"/>
                </a:lnTo>
                <a:lnTo>
                  <a:pt x="119964" y="109060"/>
                </a:lnTo>
                <a:lnTo>
                  <a:pt x="122827" y="104011"/>
                </a:lnTo>
                <a:lnTo>
                  <a:pt x="124735" y="98740"/>
                </a:lnTo>
                <a:lnTo>
                  <a:pt x="126007" y="93321"/>
                </a:lnTo>
                <a:lnTo>
                  <a:pt x="126855" y="87803"/>
                </a:lnTo>
                <a:lnTo>
                  <a:pt x="127420" y="82220"/>
                </a:lnTo>
                <a:lnTo>
                  <a:pt x="127797" y="76593"/>
                </a:lnTo>
                <a:lnTo>
                  <a:pt x="128216" y="66213"/>
                </a:lnTo>
                <a:lnTo>
                  <a:pt x="128452" y="55014"/>
                </a:lnTo>
                <a:lnTo>
                  <a:pt x="128551" y="33951"/>
                </a:lnTo>
                <a:lnTo>
                  <a:pt x="128551" y="54058"/>
                </a:lnTo>
                <a:lnTo>
                  <a:pt x="127599" y="57818"/>
                </a:lnTo>
                <a:lnTo>
                  <a:pt x="126011" y="62230"/>
                </a:lnTo>
                <a:lnTo>
                  <a:pt x="124000" y="67076"/>
                </a:lnTo>
                <a:lnTo>
                  <a:pt x="122660" y="71259"/>
                </a:lnTo>
                <a:lnTo>
                  <a:pt x="121766" y="75000"/>
                </a:lnTo>
                <a:lnTo>
                  <a:pt x="121170" y="78447"/>
                </a:lnTo>
                <a:lnTo>
                  <a:pt x="120773" y="82650"/>
                </a:lnTo>
                <a:lnTo>
                  <a:pt x="120508" y="87357"/>
                </a:lnTo>
                <a:lnTo>
                  <a:pt x="120214" y="96714"/>
                </a:lnTo>
                <a:lnTo>
                  <a:pt x="120083" y="104048"/>
                </a:lnTo>
                <a:lnTo>
                  <a:pt x="121001" y="108290"/>
                </a:lnTo>
                <a:lnTo>
                  <a:pt x="122565" y="113022"/>
                </a:lnTo>
                <a:lnTo>
                  <a:pt x="124561" y="118083"/>
                </a:lnTo>
                <a:lnTo>
                  <a:pt x="125890" y="122409"/>
                </a:lnTo>
                <a:lnTo>
                  <a:pt x="126778" y="126245"/>
                </a:lnTo>
                <a:lnTo>
                  <a:pt x="127369" y="129755"/>
                </a:lnTo>
                <a:lnTo>
                  <a:pt x="128715" y="133048"/>
                </a:lnTo>
                <a:lnTo>
                  <a:pt x="130566" y="136195"/>
                </a:lnTo>
                <a:lnTo>
                  <a:pt x="132752" y="139246"/>
                </a:lnTo>
                <a:lnTo>
                  <a:pt x="134209" y="142233"/>
                </a:lnTo>
                <a:lnTo>
                  <a:pt x="135181" y="145176"/>
                </a:lnTo>
                <a:lnTo>
                  <a:pt x="135828" y="148091"/>
                </a:lnTo>
                <a:lnTo>
                  <a:pt x="137212" y="150987"/>
                </a:lnTo>
                <a:lnTo>
                  <a:pt x="139088" y="153870"/>
                </a:lnTo>
                <a:lnTo>
                  <a:pt x="143711" y="159613"/>
                </a:lnTo>
                <a:lnTo>
                  <a:pt x="148941" y="165341"/>
                </a:lnTo>
                <a:lnTo>
                  <a:pt x="151670" y="167249"/>
                </a:lnTo>
                <a:lnTo>
                  <a:pt x="157241" y="169369"/>
                </a:lnTo>
                <a:lnTo>
                  <a:pt x="160060" y="170887"/>
                </a:lnTo>
                <a:lnTo>
                  <a:pt x="162892" y="172852"/>
                </a:lnTo>
                <a:lnTo>
                  <a:pt x="165733" y="175114"/>
                </a:lnTo>
                <a:lnTo>
                  <a:pt x="168579" y="176622"/>
                </a:lnTo>
                <a:lnTo>
                  <a:pt x="171429" y="177627"/>
                </a:lnTo>
                <a:lnTo>
                  <a:pt x="179986" y="17963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16"/>
          <p:cNvSpPr/>
          <p:nvPr/>
        </p:nvSpPr>
        <p:spPr>
          <a:xfrm>
            <a:off x="3390443" y="1517697"/>
            <a:ext cx="187147" cy="187833"/>
          </a:xfrm>
          <a:custGeom>
            <a:avLst/>
            <a:gdLst/>
            <a:ahLst/>
            <a:cxnLst/>
            <a:rect l="0" t="0" r="0" b="0"/>
            <a:pathLst>
              <a:path w="187147" h="187833">
                <a:moveTo>
                  <a:pt x="109994" y="25353"/>
                </a:moveTo>
                <a:lnTo>
                  <a:pt x="109994" y="20802"/>
                </a:lnTo>
                <a:lnTo>
                  <a:pt x="110947" y="18509"/>
                </a:lnTo>
                <a:lnTo>
                  <a:pt x="114545" y="13421"/>
                </a:lnTo>
                <a:lnTo>
                  <a:pt x="118213" y="8665"/>
                </a:lnTo>
                <a:lnTo>
                  <a:pt x="118462" y="3792"/>
                </a:lnTo>
                <a:lnTo>
                  <a:pt x="117544" y="2407"/>
                </a:lnTo>
                <a:lnTo>
                  <a:pt x="115980" y="1483"/>
                </a:lnTo>
                <a:lnTo>
                  <a:pt x="111702" y="456"/>
                </a:lnTo>
                <a:lnTo>
                  <a:pt x="106626" y="0"/>
                </a:lnTo>
                <a:lnTo>
                  <a:pt x="103938" y="831"/>
                </a:lnTo>
                <a:lnTo>
                  <a:pt x="98413" y="4294"/>
                </a:lnTo>
                <a:lnTo>
                  <a:pt x="92782" y="9008"/>
                </a:lnTo>
                <a:lnTo>
                  <a:pt x="89947" y="11599"/>
                </a:lnTo>
                <a:lnTo>
                  <a:pt x="86152" y="14278"/>
                </a:lnTo>
                <a:lnTo>
                  <a:pt x="81717" y="17017"/>
                </a:lnTo>
                <a:lnTo>
                  <a:pt x="76855" y="19796"/>
                </a:lnTo>
                <a:lnTo>
                  <a:pt x="72661" y="23553"/>
                </a:lnTo>
                <a:lnTo>
                  <a:pt x="68913" y="27963"/>
                </a:lnTo>
                <a:lnTo>
                  <a:pt x="65462" y="32808"/>
                </a:lnTo>
                <a:lnTo>
                  <a:pt x="61256" y="37943"/>
                </a:lnTo>
                <a:lnTo>
                  <a:pt x="56547" y="43271"/>
                </a:lnTo>
                <a:lnTo>
                  <a:pt x="47187" y="53319"/>
                </a:lnTo>
                <a:lnTo>
                  <a:pt x="39853" y="60959"/>
                </a:lnTo>
                <a:lnTo>
                  <a:pt x="36563" y="65283"/>
                </a:lnTo>
                <a:lnTo>
                  <a:pt x="33418" y="70070"/>
                </a:lnTo>
                <a:lnTo>
                  <a:pt x="30368" y="75167"/>
                </a:lnTo>
                <a:lnTo>
                  <a:pt x="26430" y="80470"/>
                </a:lnTo>
                <a:lnTo>
                  <a:pt x="21900" y="85910"/>
                </a:lnTo>
                <a:lnTo>
                  <a:pt x="16974" y="91442"/>
                </a:lnTo>
                <a:lnTo>
                  <a:pt x="13691" y="97034"/>
                </a:lnTo>
                <a:lnTo>
                  <a:pt x="11502" y="102668"/>
                </a:lnTo>
                <a:lnTo>
                  <a:pt x="10042" y="108329"/>
                </a:lnTo>
                <a:lnTo>
                  <a:pt x="8117" y="114007"/>
                </a:lnTo>
                <a:lnTo>
                  <a:pt x="5881" y="119698"/>
                </a:lnTo>
                <a:lnTo>
                  <a:pt x="3438" y="125397"/>
                </a:lnTo>
                <a:lnTo>
                  <a:pt x="1809" y="131101"/>
                </a:lnTo>
                <a:lnTo>
                  <a:pt x="724" y="136809"/>
                </a:lnTo>
                <a:lnTo>
                  <a:pt x="0" y="142520"/>
                </a:lnTo>
                <a:lnTo>
                  <a:pt x="469" y="147279"/>
                </a:lnTo>
                <a:lnTo>
                  <a:pt x="1735" y="151404"/>
                </a:lnTo>
                <a:lnTo>
                  <a:pt x="3531" y="155107"/>
                </a:lnTo>
                <a:lnTo>
                  <a:pt x="4729" y="158528"/>
                </a:lnTo>
                <a:lnTo>
                  <a:pt x="5528" y="161761"/>
                </a:lnTo>
                <a:lnTo>
                  <a:pt x="6059" y="164869"/>
                </a:lnTo>
                <a:lnTo>
                  <a:pt x="8319" y="167894"/>
                </a:lnTo>
                <a:lnTo>
                  <a:pt x="11731" y="170862"/>
                </a:lnTo>
                <a:lnTo>
                  <a:pt x="15911" y="173794"/>
                </a:lnTo>
                <a:lnTo>
                  <a:pt x="19649" y="175749"/>
                </a:lnTo>
                <a:lnTo>
                  <a:pt x="23094" y="177052"/>
                </a:lnTo>
                <a:lnTo>
                  <a:pt x="26343" y="177920"/>
                </a:lnTo>
                <a:lnTo>
                  <a:pt x="30414" y="179452"/>
                </a:lnTo>
                <a:lnTo>
                  <a:pt x="35033" y="181425"/>
                </a:lnTo>
                <a:lnTo>
                  <a:pt x="40018" y="183694"/>
                </a:lnTo>
                <a:lnTo>
                  <a:pt x="45246" y="185206"/>
                </a:lnTo>
                <a:lnTo>
                  <a:pt x="50636" y="186214"/>
                </a:lnTo>
                <a:lnTo>
                  <a:pt x="56134" y="186886"/>
                </a:lnTo>
                <a:lnTo>
                  <a:pt x="62658" y="187334"/>
                </a:lnTo>
                <a:lnTo>
                  <a:pt x="69864" y="187633"/>
                </a:lnTo>
                <a:lnTo>
                  <a:pt x="77525" y="187832"/>
                </a:lnTo>
                <a:lnTo>
                  <a:pt x="84539" y="187012"/>
                </a:lnTo>
                <a:lnTo>
                  <a:pt x="91119" y="185513"/>
                </a:lnTo>
                <a:lnTo>
                  <a:pt x="97410" y="183561"/>
                </a:lnTo>
                <a:lnTo>
                  <a:pt x="104463" y="182260"/>
                </a:lnTo>
                <a:lnTo>
                  <a:pt x="112021" y="181393"/>
                </a:lnTo>
                <a:lnTo>
                  <a:pt x="119918" y="180814"/>
                </a:lnTo>
                <a:lnTo>
                  <a:pt x="127088" y="180429"/>
                </a:lnTo>
                <a:lnTo>
                  <a:pt x="140134" y="180000"/>
                </a:lnTo>
                <a:lnTo>
                  <a:pt x="146279" y="178933"/>
                </a:lnTo>
                <a:lnTo>
                  <a:pt x="152282" y="177270"/>
                </a:lnTo>
                <a:lnTo>
                  <a:pt x="158189" y="175208"/>
                </a:lnTo>
                <a:lnTo>
                  <a:pt x="163079" y="172881"/>
                </a:lnTo>
                <a:lnTo>
                  <a:pt x="167291" y="170378"/>
                </a:lnTo>
                <a:lnTo>
                  <a:pt x="171052" y="167756"/>
                </a:lnTo>
                <a:lnTo>
                  <a:pt x="174512" y="166008"/>
                </a:lnTo>
                <a:lnTo>
                  <a:pt x="177771" y="164843"/>
                </a:lnTo>
                <a:lnTo>
                  <a:pt x="187146" y="16251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17"/>
          <p:cNvSpPr/>
          <p:nvPr/>
        </p:nvSpPr>
        <p:spPr>
          <a:xfrm>
            <a:off x="3158738" y="1801575"/>
            <a:ext cx="273120" cy="195313"/>
          </a:xfrm>
          <a:custGeom>
            <a:avLst/>
            <a:gdLst/>
            <a:ahLst/>
            <a:cxnLst/>
            <a:rect l="0" t="0" r="0" b="0"/>
            <a:pathLst>
              <a:path w="273120" h="195313">
                <a:moveTo>
                  <a:pt x="7372" y="7222"/>
                </a:moveTo>
                <a:lnTo>
                  <a:pt x="7372" y="19992"/>
                </a:lnTo>
                <a:lnTo>
                  <a:pt x="8324" y="22403"/>
                </a:lnTo>
                <a:lnTo>
                  <a:pt x="11922" y="27622"/>
                </a:lnTo>
                <a:lnTo>
                  <a:pt x="12310" y="30347"/>
                </a:lnTo>
                <a:lnTo>
                  <a:pt x="11617" y="33116"/>
                </a:lnTo>
                <a:lnTo>
                  <a:pt x="10201" y="35915"/>
                </a:lnTo>
                <a:lnTo>
                  <a:pt x="9258" y="39685"/>
                </a:lnTo>
                <a:lnTo>
                  <a:pt x="8629" y="44104"/>
                </a:lnTo>
                <a:lnTo>
                  <a:pt x="8210" y="48955"/>
                </a:lnTo>
                <a:lnTo>
                  <a:pt x="7930" y="53142"/>
                </a:lnTo>
                <a:lnTo>
                  <a:pt x="7620" y="60333"/>
                </a:lnTo>
                <a:lnTo>
                  <a:pt x="7445" y="74288"/>
                </a:lnTo>
                <a:lnTo>
                  <a:pt x="8373" y="78603"/>
                </a:lnTo>
                <a:lnTo>
                  <a:pt x="9944" y="82432"/>
                </a:lnTo>
                <a:lnTo>
                  <a:pt x="11944" y="85937"/>
                </a:lnTo>
                <a:lnTo>
                  <a:pt x="13278" y="89226"/>
                </a:lnTo>
                <a:lnTo>
                  <a:pt x="14166" y="92371"/>
                </a:lnTo>
                <a:lnTo>
                  <a:pt x="14759" y="95421"/>
                </a:lnTo>
                <a:lnTo>
                  <a:pt x="15154" y="99359"/>
                </a:lnTo>
                <a:lnTo>
                  <a:pt x="15417" y="103889"/>
                </a:lnTo>
                <a:lnTo>
                  <a:pt x="15710" y="114003"/>
                </a:lnTo>
                <a:lnTo>
                  <a:pt x="15940" y="159535"/>
                </a:lnTo>
                <a:lnTo>
                  <a:pt x="15944" y="195312"/>
                </a:lnTo>
                <a:lnTo>
                  <a:pt x="15944" y="191117"/>
                </a:lnTo>
                <a:lnTo>
                  <a:pt x="14991" y="189826"/>
                </a:lnTo>
                <a:lnTo>
                  <a:pt x="13404" y="188966"/>
                </a:lnTo>
                <a:lnTo>
                  <a:pt x="11393" y="188392"/>
                </a:lnTo>
                <a:lnTo>
                  <a:pt x="10053" y="187057"/>
                </a:lnTo>
                <a:lnTo>
                  <a:pt x="9159" y="185214"/>
                </a:lnTo>
                <a:lnTo>
                  <a:pt x="8166" y="180627"/>
                </a:lnTo>
                <a:lnTo>
                  <a:pt x="7725" y="175414"/>
                </a:lnTo>
                <a:lnTo>
                  <a:pt x="7529" y="167381"/>
                </a:lnTo>
                <a:lnTo>
                  <a:pt x="7476" y="162572"/>
                </a:lnTo>
                <a:lnTo>
                  <a:pt x="6489" y="157462"/>
                </a:lnTo>
                <a:lnTo>
                  <a:pt x="4878" y="152149"/>
                </a:lnTo>
                <a:lnTo>
                  <a:pt x="2852" y="146703"/>
                </a:lnTo>
                <a:lnTo>
                  <a:pt x="1501" y="141167"/>
                </a:lnTo>
                <a:lnTo>
                  <a:pt x="600" y="135571"/>
                </a:lnTo>
                <a:lnTo>
                  <a:pt x="0" y="129935"/>
                </a:lnTo>
                <a:lnTo>
                  <a:pt x="552" y="124273"/>
                </a:lnTo>
                <a:lnTo>
                  <a:pt x="1873" y="118594"/>
                </a:lnTo>
                <a:lnTo>
                  <a:pt x="3706" y="112902"/>
                </a:lnTo>
                <a:lnTo>
                  <a:pt x="4928" y="108156"/>
                </a:lnTo>
                <a:lnTo>
                  <a:pt x="5742" y="104039"/>
                </a:lnTo>
                <a:lnTo>
                  <a:pt x="6285" y="100341"/>
                </a:lnTo>
                <a:lnTo>
                  <a:pt x="7600" y="95972"/>
                </a:lnTo>
                <a:lnTo>
                  <a:pt x="9429" y="91153"/>
                </a:lnTo>
                <a:lnTo>
                  <a:pt x="11600" y="86036"/>
                </a:lnTo>
                <a:lnTo>
                  <a:pt x="14953" y="80720"/>
                </a:lnTo>
                <a:lnTo>
                  <a:pt x="19093" y="75271"/>
                </a:lnTo>
                <a:lnTo>
                  <a:pt x="23759" y="69733"/>
                </a:lnTo>
                <a:lnTo>
                  <a:pt x="27821" y="65088"/>
                </a:lnTo>
                <a:lnTo>
                  <a:pt x="34875" y="57388"/>
                </a:lnTo>
                <a:lnTo>
                  <a:pt x="37137" y="54001"/>
                </a:lnTo>
                <a:lnTo>
                  <a:pt x="38645" y="50791"/>
                </a:lnTo>
                <a:lnTo>
                  <a:pt x="39651" y="47698"/>
                </a:lnTo>
                <a:lnTo>
                  <a:pt x="42226" y="45636"/>
                </a:lnTo>
                <a:lnTo>
                  <a:pt x="45848" y="44261"/>
                </a:lnTo>
                <a:lnTo>
                  <a:pt x="50167" y="43345"/>
                </a:lnTo>
                <a:lnTo>
                  <a:pt x="57507" y="39787"/>
                </a:lnTo>
                <a:lnTo>
                  <a:pt x="60798" y="37504"/>
                </a:lnTo>
                <a:lnTo>
                  <a:pt x="66994" y="34968"/>
                </a:lnTo>
                <a:lnTo>
                  <a:pt x="69980" y="34292"/>
                </a:lnTo>
                <a:lnTo>
                  <a:pt x="72923" y="34794"/>
                </a:lnTo>
                <a:lnTo>
                  <a:pt x="80663" y="39098"/>
                </a:lnTo>
                <a:lnTo>
                  <a:pt x="88841" y="43575"/>
                </a:lnTo>
                <a:lnTo>
                  <a:pt x="96921" y="48144"/>
                </a:lnTo>
                <a:lnTo>
                  <a:pt x="103686" y="53350"/>
                </a:lnTo>
                <a:lnTo>
                  <a:pt x="106823" y="57024"/>
                </a:lnTo>
                <a:lnTo>
                  <a:pt x="109868" y="61378"/>
                </a:lnTo>
                <a:lnTo>
                  <a:pt x="112850" y="66186"/>
                </a:lnTo>
                <a:lnTo>
                  <a:pt x="114838" y="70344"/>
                </a:lnTo>
                <a:lnTo>
                  <a:pt x="116163" y="74068"/>
                </a:lnTo>
                <a:lnTo>
                  <a:pt x="117047" y="77504"/>
                </a:lnTo>
                <a:lnTo>
                  <a:pt x="118589" y="81699"/>
                </a:lnTo>
                <a:lnTo>
                  <a:pt x="120569" y="86401"/>
                </a:lnTo>
                <a:lnTo>
                  <a:pt x="122841" y="91440"/>
                </a:lnTo>
                <a:lnTo>
                  <a:pt x="124356" y="96705"/>
                </a:lnTo>
                <a:lnTo>
                  <a:pt x="125366" y="102120"/>
                </a:lnTo>
                <a:lnTo>
                  <a:pt x="126040" y="107635"/>
                </a:lnTo>
                <a:lnTo>
                  <a:pt x="126489" y="112264"/>
                </a:lnTo>
                <a:lnTo>
                  <a:pt x="126788" y="116302"/>
                </a:lnTo>
                <a:lnTo>
                  <a:pt x="126987" y="119947"/>
                </a:lnTo>
                <a:lnTo>
                  <a:pt x="127209" y="129077"/>
                </a:lnTo>
                <a:lnTo>
                  <a:pt x="127386" y="161368"/>
                </a:lnTo>
                <a:lnTo>
                  <a:pt x="122448" y="161496"/>
                </a:lnTo>
                <a:lnTo>
                  <a:pt x="124556" y="161513"/>
                </a:lnTo>
                <a:lnTo>
                  <a:pt x="125500" y="160565"/>
                </a:lnTo>
                <a:lnTo>
                  <a:pt x="126128" y="158981"/>
                </a:lnTo>
                <a:lnTo>
                  <a:pt x="126548" y="156972"/>
                </a:lnTo>
                <a:lnTo>
                  <a:pt x="125875" y="153728"/>
                </a:lnTo>
                <a:lnTo>
                  <a:pt x="124473" y="149660"/>
                </a:lnTo>
                <a:lnTo>
                  <a:pt x="122587" y="145043"/>
                </a:lnTo>
                <a:lnTo>
                  <a:pt x="121330" y="141013"/>
                </a:lnTo>
                <a:lnTo>
                  <a:pt x="120491" y="137373"/>
                </a:lnTo>
                <a:lnTo>
                  <a:pt x="119932" y="133995"/>
                </a:lnTo>
                <a:lnTo>
                  <a:pt x="119559" y="130790"/>
                </a:lnTo>
                <a:lnTo>
                  <a:pt x="119146" y="124688"/>
                </a:lnTo>
                <a:lnTo>
                  <a:pt x="119988" y="120776"/>
                </a:lnTo>
                <a:lnTo>
                  <a:pt x="121501" y="116262"/>
                </a:lnTo>
                <a:lnTo>
                  <a:pt x="123463" y="111348"/>
                </a:lnTo>
                <a:lnTo>
                  <a:pt x="124771" y="106167"/>
                </a:lnTo>
                <a:lnTo>
                  <a:pt x="125643" y="100808"/>
                </a:lnTo>
                <a:lnTo>
                  <a:pt x="126224" y="95330"/>
                </a:lnTo>
                <a:lnTo>
                  <a:pt x="126612" y="89773"/>
                </a:lnTo>
                <a:lnTo>
                  <a:pt x="126870" y="84164"/>
                </a:lnTo>
                <a:lnTo>
                  <a:pt x="127042" y="78519"/>
                </a:lnTo>
                <a:lnTo>
                  <a:pt x="128109" y="72851"/>
                </a:lnTo>
                <a:lnTo>
                  <a:pt x="129774" y="67167"/>
                </a:lnTo>
                <a:lnTo>
                  <a:pt x="131835" y="61473"/>
                </a:lnTo>
                <a:lnTo>
                  <a:pt x="134162" y="56724"/>
                </a:lnTo>
                <a:lnTo>
                  <a:pt x="136666" y="52606"/>
                </a:lnTo>
                <a:lnTo>
                  <a:pt x="139288" y="48908"/>
                </a:lnTo>
                <a:lnTo>
                  <a:pt x="142941" y="44538"/>
                </a:lnTo>
                <a:lnTo>
                  <a:pt x="147281" y="39719"/>
                </a:lnTo>
                <a:lnTo>
                  <a:pt x="159951" y="26376"/>
                </a:lnTo>
                <a:lnTo>
                  <a:pt x="172766" y="13334"/>
                </a:lnTo>
                <a:lnTo>
                  <a:pt x="175737" y="11297"/>
                </a:lnTo>
                <a:lnTo>
                  <a:pt x="181578" y="9033"/>
                </a:lnTo>
                <a:lnTo>
                  <a:pt x="189889" y="5487"/>
                </a:lnTo>
                <a:lnTo>
                  <a:pt x="194772" y="3208"/>
                </a:lnTo>
                <a:lnTo>
                  <a:pt x="202738" y="676"/>
                </a:lnTo>
                <a:lnTo>
                  <a:pt x="206196" y="0"/>
                </a:lnTo>
                <a:lnTo>
                  <a:pt x="209454" y="502"/>
                </a:lnTo>
                <a:lnTo>
                  <a:pt x="215613" y="3601"/>
                </a:lnTo>
                <a:lnTo>
                  <a:pt x="224066" y="8152"/>
                </a:lnTo>
                <a:lnTo>
                  <a:pt x="228987" y="10700"/>
                </a:lnTo>
                <a:lnTo>
                  <a:pt x="236995" y="16070"/>
                </a:lnTo>
                <a:lnTo>
                  <a:pt x="243729" y="21632"/>
                </a:lnTo>
                <a:lnTo>
                  <a:pt x="249896" y="27279"/>
                </a:lnTo>
                <a:lnTo>
                  <a:pt x="252875" y="31071"/>
                </a:lnTo>
                <a:lnTo>
                  <a:pt x="255813" y="35504"/>
                </a:lnTo>
                <a:lnTo>
                  <a:pt x="258724" y="40364"/>
                </a:lnTo>
                <a:lnTo>
                  <a:pt x="260665" y="45509"/>
                </a:lnTo>
                <a:lnTo>
                  <a:pt x="261959" y="50844"/>
                </a:lnTo>
                <a:lnTo>
                  <a:pt x="262821" y="56306"/>
                </a:lnTo>
                <a:lnTo>
                  <a:pt x="263396" y="61852"/>
                </a:lnTo>
                <a:lnTo>
                  <a:pt x="263780" y="67455"/>
                </a:lnTo>
                <a:lnTo>
                  <a:pt x="264035" y="73095"/>
                </a:lnTo>
                <a:lnTo>
                  <a:pt x="264319" y="84441"/>
                </a:lnTo>
                <a:lnTo>
                  <a:pt x="264546" y="177322"/>
                </a:lnTo>
                <a:lnTo>
                  <a:pt x="265499" y="177772"/>
                </a:lnTo>
                <a:lnTo>
                  <a:pt x="273119" y="1786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18"/>
          <p:cNvSpPr/>
          <p:nvPr/>
        </p:nvSpPr>
        <p:spPr>
          <a:xfrm>
            <a:off x="3483292" y="1809989"/>
            <a:ext cx="171451" cy="153104"/>
          </a:xfrm>
          <a:custGeom>
            <a:avLst/>
            <a:gdLst/>
            <a:ahLst/>
            <a:cxnLst/>
            <a:rect l="0" t="0" r="0" b="0"/>
            <a:pathLst>
              <a:path w="171451" h="153104">
                <a:moveTo>
                  <a:pt x="0" y="7381"/>
                </a:moveTo>
                <a:lnTo>
                  <a:pt x="7381" y="0"/>
                </a:lnTo>
                <a:lnTo>
                  <a:pt x="7778" y="555"/>
                </a:lnTo>
                <a:lnTo>
                  <a:pt x="8219" y="3712"/>
                </a:lnTo>
                <a:lnTo>
                  <a:pt x="9290" y="4935"/>
                </a:lnTo>
                <a:lnTo>
                  <a:pt x="10956" y="5750"/>
                </a:lnTo>
                <a:lnTo>
                  <a:pt x="13019" y="6294"/>
                </a:lnTo>
                <a:lnTo>
                  <a:pt x="14394" y="7608"/>
                </a:lnTo>
                <a:lnTo>
                  <a:pt x="15311" y="9437"/>
                </a:lnTo>
                <a:lnTo>
                  <a:pt x="15922" y="11609"/>
                </a:lnTo>
                <a:lnTo>
                  <a:pt x="17283" y="14010"/>
                </a:lnTo>
                <a:lnTo>
                  <a:pt x="19141" y="16562"/>
                </a:lnTo>
                <a:lnTo>
                  <a:pt x="21334" y="19217"/>
                </a:lnTo>
                <a:lnTo>
                  <a:pt x="22795" y="21939"/>
                </a:lnTo>
                <a:lnTo>
                  <a:pt x="23769" y="24706"/>
                </a:lnTo>
                <a:lnTo>
                  <a:pt x="24419" y="27503"/>
                </a:lnTo>
                <a:lnTo>
                  <a:pt x="25804" y="31273"/>
                </a:lnTo>
                <a:lnTo>
                  <a:pt x="27680" y="35691"/>
                </a:lnTo>
                <a:lnTo>
                  <a:pt x="29883" y="40542"/>
                </a:lnTo>
                <a:lnTo>
                  <a:pt x="31352" y="45681"/>
                </a:lnTo>
                <a:lnTo>
                  <a:pt x="32332" y="51011"/>
                </a:lnTo>
                <a:lnTo>
                  <a:pt x="32984" y="56470"/>
                </a:lnTo>
                <a:lnTo>
                  <a:pt x="33419" y="61062"/>
                </a:lnTo>
                <a:lnTo>
                  <a:pt x="33710" y="65076"/>
                </a:lnTo>
                <a:lnTo>
                  <a:pt x="33903" y="68704"/>
                </a:lnTo>
                <a:lnTo>
                  <a:pt x="34984" y="73028"/>
                </a:lnTo>
                <a:lnTo>
                  <a:pt x="36658" y="77815"/>
                </a:lnTo>
                <a:lnTo>
                  <a:pt x="38726" y="82912"/>
                </a:lnTo>
                <a:lnTo>
                  <a:pt x="40105" y="88215"/>
                </a:lnTo>
                <a:lnTo>
                  <a:pt x="41025" y="93655"/>
                </a:lnTo>
                <a:lnTo>
                  <a:pt x="41637" y="99187"/>
                </a:lnTo>
                <a:lnTo>
                  <a:pt x="42045" y="103827"/>
                </a:lnTo>
                <a:lnTo>
                  <a:pt x="42318" y="107873"/>
                </a:lnTo>
                <a:lnTo>
                  <a:pt x="42620" y="114909"/>
                </a:lnTo>
                <a:lnTo>
                  <a:pt x="42791" y="124225"/>
                </a:lnTo>
                <a:lnTo>
                  <a:pt x="42862" y="144391"/>
                </a:lnTo>
                <a:lnTo>
                  <a:pt x="42862" y="102807"/>
                </a:lnTo>
                <a:lnTo>
                  <a:pt x="43815" y="98621"/>
                </a:lnTo>
                <a:lnTo>
                  <a:pt x="45403" y="94877"/>
                </a:lnTo>
                <a:lnTo>
                  <a:pt x="47413" y="91429"/>
                </a:lnTo>
                <a:lnTo>
                  <a:pt x="48754" y="87226"/>
                </a:lnTo>
                <a:lnTo>
                  <a:pt x="49648" y="82518"/>
                </a:lnTo>
                <a:lnTo>
                  <a:pt x="50244" y="77475"/>
                </a:lnTo>
                <a:lnTo>
                  <a:pt x="51593" y="73160"/>
                </a:lnTo>
                <a:lnTo>
                  <a:pt x="53445" y="69331"/>
                </a:lnTo>
                <a:lnTo>
                  <a:pt x="55633" y="65826"/>
                </a:lnTo>
                <a:lnTo>
                  <a:pt x="57091" y="62537"/>
                </a:lnTo>
                <a:lnTo>
                  <a:pt x="58063" y="59391"/>
                </a:lnTo>
                <a:lnTo>
                  <a:pt x="58711" y="56342"/>
                </a:lnTo>
                <a:lnTo>
                  <a:pt x="60096" y="53356"/>
                </a:lnTo>
                <a:lnTo>
                  <a:pt x="61972" y="50414"/>
                </a:lnTo>
                <a:lnTo>
                  <a:pt x="64174" y="47499"/>
                </a:lnTo>
                <a:lnTo>
                  <a:pt x="67548" y="44604"/>
                </a:lnTo>
                <a:lnTo>
                  <a:pt x="71702" y="41721"/>
                </a:lnTo>
                <a:lnTo>
                  <a:pt x="76377" y="38847"/>
                </a:lnTo>
                <a:lnTo>
                  <a:pt x="80445" y="36931"/>
                </a:lnTo>
                <a:lnTo>
                  <a:pt x="84110" y="35653"/>
                </a:lnTo>
                <a:lnTo>
                  <a:pt x="87506" y="34801"/>
                </a:lnTo>
                <a:lnTo>
                  <a:pt x="91675" y="33281"/>
                </a:lnTo>
                <a:lnTo>
                  <a:pt x="96359" y="31315"/>
                </a:lnTo>
                <a:lnTo>
                  <a:pt x="101387" y="29052"/>
                </a:lnTo>
                <a:lnTo>
                  <a:pt x="105691" y="27543"/>
                </a:lnTo>
                <a:lnTo>
                  <a:pt x="109513" y="26537"/>
                </a:lnTo>
                <a:lnTo>
                  <a:pt x="113014" y="25867"/>
                </a:lnTo>
                <a:lnTo>
                  <a:pt x="116300" y="26372"/>
                </a:lnTo>
                <a:lnTo>
                  <a:pt x="119443" y="27662"/>
                </a:lnTo>
                <a:lnTo>
                  <a:pt x="122491" y="29474"/>
                </a:lnTo>
                <a:lnTo>
                  <a:pt x="125476" y="30682"/>
                </a:lnTo>
                <a:lnTo>
                  <a:pt x="128418" y="31487"/>
                </a:lnTo>
                <a:lnTo>
                  <a:pt x="131332" y="32024"/>
                </a:lnTo>
                <a:lnTo>
                  <a:pt x="134227" y="33335"/>
                </a:lnTo>
                <a:lnTo>
                  <a:pt x="137110" y="35161"/>
                </a:lnTo>
                <a:lnTo>
                  <a:pt x="139984" y="37331"/>
                </a:lnTo>
                <a:lnTo>
                  <a:pt x="142852" y="40682"/>
                </a:lnTo>
                <a:lnTo>
                  <a:pt x="145718" y="44822"/>
                </a:lnTo>
                <a:lnTo>
                  <a:pt x="148580" y="49486"/>
                </a:lnTo>
                <a:lnTo>
                  <a:pt x="151441" y="53549"/>
                </a:lnTo>
                <a:lnTo>
                  <a:pt x="154301" y="57209"/>
                </a:lnTo>
                <a:lnTo>
                  <a:pt x="157160" y="60602"/>
                </a:lnTo>
                <a:lnTo>
                  <a:pt x="160018" y="64769"/>
                </a:lnTo>
                <a:lnTo>
                  <a:pt x="162876" y="69452"/>
                </a:lnTo>
                <a:lnTo>
                  <a:pt x="165734" y="74479"/>
                </a:lnTo>
                <a:lnTo>
                  <a:pt x="167639" y="79735"/>
                </a:lnTo>
                <a:lnTo>
                  <a:pt x="168910" y="85145"/>
                </a:lnTo>
                <a:lnTo>
                  <a:pt x="169756" y="90656"/>
                </a:lnTo>
                <a:lnTo>
                  <a:pt x="170321" y="95282"/>
                </a:lnTo>
                <a:lnTo>
                  <a:pt x="170698" y="99319"/>
                </a:lnTo>
                <a:lnTo>
                  <a:pt x="170948" y="102963"/>
                </a:lnTo>
                <a:lnTo>
                  <a:pt x="171115" y="107297"/>
                </a:lnTo>
                <a:lnTo>
                  <a:pt x="171351" y="121546"/>
                </a:lnTo>
                <a:lnTo>
                  <a:pt x="171450" y="153103"/>
                </a:lnTo>
                <a:lnTo>
                  <a:pt x="171450" y="14454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19"/>
          <p:cNvSpPr/>
          <p:nvPr/>
        </p:nvSpPr>
        <p:spPr>
          <a:xfrm>
            <a:off x="3740467" y="1697355"/>
            <a:ext cx="180023" cy="17146"/>
          </a:xfrm>
          <a:custGeom>
            <a:avLst/>
            <a:gdLst/>
            <a:ahLst/>
            <a:cxnLst/>
            <a:rect l="0" t="0" r="0" b="0"/>
            <a:pathLst>
              <a:path w="180023" h="17146">
                <a:moveTo>
                  <a:pt x="0" y="17145"/>
                </a:moveTo>
                <a:lnTo>
                  <a:pt x="0" y="8925"/>
                </a:lnTo>
                <a:lnTo>
                  <a:pt x="4551" y="8677"/>
                </a:lnTo>
                <a:lnTo>
                  <a:pt x="20151" y="8581"/>
                </a:lnTo>
                <a:lnTo>
                  <a:pt x="146897" y="8572"/>
                </a:lnTo>
                <a:lnTo>
                  <a:pt x="151271" y="7620"/>
                </a:lnTo>
                <a:lnTo>
                  <a:pt x="156093" y="6032"/>
                </a:lnTo>
                <a:lnTo>
                  <a:pt x="168416" y="1191"/>
                </a:lnTo>
                <a:lnTo>
                  <a:pt x="170380" y="794"/>
                </a:lnTo>
                <a:lnTo>
                  <a:pt x="175102" y="353"/>
                </a:lnTo>
                <a:lnTo>
                  <a:pt x="180022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20"/>
          <p:cNvSpPr/>
          <p:nvPr/>
        </p:nvSpPr>
        <p:spPr>
          <a:xfrm>
            <a:off x="3791911" y="1757362"/>
            <a:ext cx="180015" cy="25709"/>
          </a:xfrm>
          <a:custGeom>
            <a:avLst/>
            <a:gdLst/>
            <a:ahLst/>
            <a:cxnLst/>
            <a:rect l="0" t="0" r="0" b="0"/>
            <a:pathLst>
              <a:path w="180015" h="25709">
                <a:moveTo>
                  <a:pt x="8564" y="17145"/>
                </a:moveTo>
                <a:lnTo>
                  <a:pt x="344" y="17145"/>
                </a:lnTo>
                <a:lnTo>
                  <a:pt x="226" y="18098"/>
                </a:lnTo>
                <a:lnTo>
                  <a:pt x="148" y="19685"/>
                </a:lnTo>
                <a:lnTo>
                  <a:pt x="0" y="25365"/>
                </a:lnTo>
                <a:lnTo>
                  <a:pt x="4545" y="25613"/>
                </a:lnTo>
                <a:lnTo>
                  <a:pt x="9675" y="25697"/>
                </a:lnTo>
                <a:lnTo>
                  <a:pt x="17312" y="25708"/>
                </a:lnTo>
                <a:lnTo>
                  <a:pt x="22016" y="24759"/>
                </a:lnTo>
                <a:lnTo>
                  <a:pt x="27057" y="23173"/>
                </a:lnTo>
                <a:lnTo>
                  <a:pt x="32323" y="21164"/>
                </a:lnTo>
                <a:lnTo>
                  <a:pt x="37738" y="19824"/>
                </a:lnTo>
                <a:lnTo>
                  <a:pt x="43253" y="18931"/>
                </a:lnTo>
                <a:lnTo>
                  <a:pt x="48835" y="18336"/>
                </a:lnTo>
                <a:lnTo>
                  <a:pt x="55413" y="16986"/>
                </a:lnTo>
                <a:lnTo>
                  <a:pt x="62657" y="15134"/>
                </a:lnTo>
                <a:lnTo>
                  <a:pt x="70343" y="12947"/>
                </a:lnTo>
                <a:lnTo>
                  <a:pt x="86504" y="7977"/>
                </a:lnTo>
                <a:lnTo>
                  <a:pt x="94814" y="5318"/>
                </a:lnTo>
                <a:lnTo>
                  <a:pt x="104164" y="3545"/>
                </a:lnTo>
                <a:lnTo>
                  <a:pt x="114207" y="2364"/>
                </a:lnTo>
                <a:lnTo>
                  <a:pt x="124712" y="1576"/>
                </a:lnTo>
                <a:lnTo>
                  <a:pt x="133621" y="1051"/>
                </a:lnTo>
                <a:lnTo>
                  <a:pt x="148600" y="467"/>
                </a:lnTo>
                <a:lnTo>
                  <a:pt x="180014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21"/>
          <p:cNvSpPr/>
          <p:nvPr/>
        </p:nvSpPr>
        <p:spPr>
          <a:xfrm>
            <a:off x="4066222" y="1714500"/>
            <a:ext cx="188596" cy="25718"/>
          </a:xfrm>
          <a:custGeom>
            <a:avLst/>
            <a:gdLst/>
            <a:ahLst/>
            <a:cxnLst/>
            <a:rect l="0" t="0" r="0" b="0"/>
            <a:pathLst>
              <a:path w="188596" h="25718">
                <a:moveTo>
                  <a:pt x="0" y="0"/>
                </a:moveTo>
                <a:lnTo>
                  <a:pt x="4551" y="0"/>
                </a:lnTo>
                <a:lnTo>
                  <a:pt x="5891" y="952"/>
                </a:lnTo>
                <a:lnTo>
                  <a:pt x="6785" y="2539"/>
                </a:lnTo>
                <a:lnTo>
                  <a:pt x="7381" y="4550"/>
                </a:lnTo>
                <a:lnTo>
                  <a:pt x="8730" y="5891"/>
                </a:lnTo>
                <a:lnTo>
                  <a:pt x="10583" y="6785"/>
                </a:lnTo>
                <a:lnTo>
                  <a:pt x="12770" y="7380"/>
                </a:lnTo>
                <a:lnTo>
                  <a:pt x="14228" y="8730"/>
                </a:lnTo>
                <a:lnTo>
                  <a:pt x="15201" y="10582"/>
                </a:lnTo>
                <a:lnTo>
                  <a:pt x="15849" y="12770"/>
                </a:lnTo>
                <a:lnTo>
                  <a:pt x="18186" y="14228"/>
                </a:lnTo>
                <a:lnTo>
                  <a:pt x="21649" y="15200"/>
                </a:lnTo>
                <a:lnTo>
                  <a:pt x="25862" y="15848"/>
                </a:lnTo>
                <a:lnTo>
                  <a:pt x="28672" y="17233"/>
                </a:lnTo>
                <a:lnTo>
                  <a:pt x="30545" y="19108"/>
                </a:lnTo>
                <a:lnTo>
                  <a:pt x="31793" y="21311"/>
                </a:lnTo>
                <a:lnTo>
                  <a:pt x="34531" y="22780"/>
                </a:lnTo>
                <a:lnTo>
                  <a:pt x="38260" y="23759"/>
                </a:lnTo>
                <a:lnTo>
                  <a:pt x="42652" y="24412"/>
                </a:lnTo>
                <a:lnTo>
                  <a:pt x="46532" y="24847"/>
                </a:lnTo>
                <a:lnTo>
                  <a:pt x="50072" y="25137"/>
                </a:lnTo>
                <a:lnTo>
                  <a:pt x="53383" y="25330"/>
                </a:lnTo>
                <a:lnTo>
                  <a:pt x="62143" y="25545"/>
                </a:lnTo>
                <a:lnTo>
                  <a:pt x="164150" y="25717"/>
                </a:lnTo>
                <a:lnTo>
                  <a:pt x="167535" y="24764"/>
                </a:lnTo>
                <a:lnTo>
                  <a:pt x="170745" y="23177"/>
                </a:lnTo>
                <a:lnTo>
                  <a:pt x="173838" y="21166"/>
                </a:lnTo>
                <a:lnTo>
                  <a:pt x="176852" y="19826"/>
                </a:lnTo>
                <a:lnTo>
                  <a:pt x="179814" y="18932"/>
                </a:lnTo>
                <a:lnTo>
                  <a:pt x="188595" y="1714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22"/>
          <p:cNvSpPr/>
          <p:nvPr/>
        </p:nvSpPr>
        <p:spPr>
          <a:xfrm>
            <a:off x="4393426" y="1585924"/>
            <a:ext cx="280939" cy="385752"/>
          </a:xfrm>
          <a:custGeom>
            <a:avLst/>
            <a:gdLst/>
            <a:ahLst/>
            <a:cxnLst/>
            <a:rect l="0" t="0" r="0" b="0"/>
            <a:pathLst>
              <a:path w="280939" h="385752">
                <a:moveTo>
                  <a:pt x="32841" y="34278"/>
                </a:moveTo>
                <a:lnTo>
                  <a:pt x="32841" y="29727"/>
                </a:lnTo>
                <a:lnTo>
                  <a:pt x="33794" y="28387"/>
                </a:lnTo>
                <a:lnTo>
                  <a:pt x="35381" y="27493"/>
                </a:lnTo>
                <a:lnTo>
                  <a:pt x="37392" y="26897"/>
                </a:lnTo>
                <a:lnTo>
                  <a:pt x="38732" y="25547"/>
                </a:lnTo>
                <a:lnTo>
                  <a:pt x="39626" y="23695"/>
                </a:lnTo>
                <a:lnTo>
                  <a:pt x="40222" y="21508"/>
                </a:lnTo>
                <a:lnTo>
                  <a:pt x="42524" y="20050"/>
                </a:lnTo>
                <a:lnTo>
                  <a:pt x="50162" y="18429"/>
                </a:lnTo>
                <a:lnTo>
                  <a:pt x="57367" y="15169"/>
                </a:lnTo>
                <a:lnTo>
                  <a:pt x="64696" y="10545"/>
                </a:lnTo>
                <a:lnTo>
                  <a:pt x="69318" y="7979"/>
                </a:lnTo>
                <a:lnTo>
                  <a:pt x="74304" y="5315"/>
                </a:lnTo>
                <a:lnTo>
                  <a:pt x="79533" y="3539"/>
                </a:lnTo>
                <a:lnTo>
                  <a:pt x="84924" y="2356"/>
                </a:lnTo>
                <a:lnTo>
                  <a:pt x="90423" y="1566"/>
                </a:lnTo>
                <a:lnTo>
                  <a:pt x="95994" y="1040"/>
                </a:lnTo>
                <a:lnTo>
                  <a:pt x="101613" y="690"/>
                </a:lnTo>
                <a:lnTo>
                  <a:pt x="112936" y="300"/>
                </a:lnTo>
                <a:lnTo>
                  <a:pt x="135728" y="50"/>
                </a:lnTo>
                <a:lnTo>
                  <a:pt x="163125" y="0"/>
                </a:lnTo>
                <a:lnTo>
                  <a:pt x="170179" y="949"/>
                </a:lnTo>
                <a:lnTo>
                  <a:pt x="176788" y="2533"/>
                </a:lnTo>
                <a:lnTo>
                  <a:pt x="183098" y="4542"/>
                </a:lnTo>
                <a:lnTo>
                  <a:pt x="189210" y="6834"/>
                </a:lnTo>
                <a:lnTo>
                  <a:pt x="195190" y="9315"/>
                </a:lnTo>
                <a:lnTo>
                  <a:pt x="201081" y="11921"/>
                </a:lnTo>
                <a:lnTo>
                  <a:pt x="212707" y="17357"/>
                </a:lnTo>
                <a:lnTo>
                  <a:pt x="235692" y="28607"/>
                </a:lnTo>
                <a:lnTo>
                  <a:pt x="240465" y="32402"/>
                </a:lnTo>
                <a:lnTo>
                  <a:pt x="248308" y="41699"/>
                </a:lnTo>
                <a:lnTo>
                  <a:pt x="254969" y="52182"/>
                </a:lnTo>
                <a:lnTo>
                  <a:pt x="261105" y="63190"/>
                </a:lnTo>
                <a:lnTo>
                  <a:pt x="269914" y="80098"/>
                </a:lnTo>
                <a:lnTo>
                  <a:pt x="275684" y="91472"/>
                </a:lnTo>
                <a:lnTo>
                  <a:pt x="277604" y="98125"/>
                </a:lnTo>
                <a:lnTo>
                  <a:pt x="278884" y="105418"/>
                </a:lnTo>
                <a:lnTo>
                  <a:pt x="279737" y="113137"/>
                </a:lnTo>
                <a:lnTo>
                  <a:pt x="280306" y="120188"/>
                </a:lnTo>
                <a:lnTo>
                  <a:pt x="280685" y="126794"/>
                </a:lnTo>
                <a:lnTo>
                  <a:pt x="280938" y="133103"/>
                </a:lnTo>
                <a:lnTo>
                  <a:pt x="280154" y="140166"/>
                </a:lnTo>
                <a:lnTo>
                  <a:pt x="278679" y="147733"/>
                </a:lnTo>
                <a:lnTo>
                  <a:pt x="276743" y="155635"/>
                </a:lnTo>
                <a:lnTo>
                  <a:pt x="275452" y="163760"/>
                </a:lnTo>
                <a:lnTo>
                  <a:pt x="274592" y="172034"/>
                </a:lnTo>
                <a:lnTo>
                  <a:pt x="274018" y="180408"/>
                </a:lnTo>
                <a:lnTo>
                  <a:pt x="272683" y="187896"/>
                </a:lnTo>
                <a:lnTo>
                  <a:pt x="270841" y="194792"/>
                </a:lnTo>
                <a:lnTo>
                  <a:pt x="268660" y="201295"/>
                </a:lnTo>
                <a:lnTo>
                  <a:pt x="265302" y="207535"/>
                </a:lnTo>
                <a:lnTo>
                  <a:pt x="261157" y="213600"/>
                </a:lnTo>
                <a:lnTo>
                  <a:pt x="256489" y="219549"/>
                </a:lnTo>
                <a:lnTo>
                  <a:pt x="251472" y="226372"/>
                </a:lnTo>
                <a:lnTo>
                  <a:pt x="240818" y="241573"/>
                </a:lnTo>
                <a:lnTo>
                  <a:pt x="235310" y="248675"/>
                </a:lnTo>
                <a:lnTo>
                  <a:pt x="229733" y="255314"/>
                </a:lnTo>
                <a:lnTo>
                  <a:pt x="224109" y="261645"/>
                </a:lnTo>
                <a:lnTo>
                  <a:pt x="212782" y="273760"/>
                </a:lnTo>
                <a:lnTo>
                  <a:pt x="189988" y="297060"/>
                </a:lnTo>
                <a:lnTo>
                  <a:pt x="183326" y="302811"/>
                </a:lnTo>
                <a:lnTo>
                  <a:pt x="176026" y="308550"/>
                </a:lnTo>
                <a:lnTo>
                  <a:pt x="168302" y="314281"/>
                </a:lnTo>
                <a:lnTo>
                  <a:pt x="160296" y="319054"/>
                </a:lnTo>
                <a:lnTo>
                  <a:pt x="152101" y="323189"/>
                </a:lnTo>
                <a:lnTo>
                  <a:pt x="136328" y="330323"/>
                </a:lnTo>
                <a:lnTo>
                  <a:pt x="116739" y="339694"/>
                </a:lnTo>
                <a:lnTo>
                  <a:pt x="104736" y="345596"/>
                </a:lnTo>
                <a:lnTo>
                  <a:pt x="98869" y="347551"/>
                </a:lnTo>
                <a:lnTo>
                  <a:pt x="93052" y="348854"/>
                </a:lnTo>
                <a:lnTo>
                  <a:pt x="87269" y="349723"/>
                </a:lnTo>
                <a:lnTo>
                  <a:pt x="81508" y="350302"/>
                </a:lnTo>
                <a:lnTo>
                  <a:pt x="75763" y="350688"/>
                </a:lnTo>
                <a:lnTo>
                  <a:pt x="70029" y="350946"/>
                </a:lnTo>
                <a:lnTo>
                  <a:pt x="58576" y="351232"/>
                </a:lnTo>
                <a:lnTo>
                  <a:pt x="40253" y="351415"/>
                </a:lnTo>
                <a:lnTo>
                  <a:pt x="36830" y="350478"/>
                </a:lnTo>
                <a:lnTo>
                  <a:pt x="30486" y="346896"/>
                </a:lnTo>
                <a:lnTo>
                  <a:pt x="21952" y="342130"/>
                </a:lnTo>
                <a:lnTo>
                  <a:pt x="10052" y="335859"/>
                </a:lnTo>
                <a:lnTo>
                  <a:pt x="3440" y="330222"/>
                </a:lnTo>
                <a:lnTo>
                  <a:pt x="1811" y="327777"/>
                </a:lnTo>
                <a:lnTo>
                  <a:pt x="0" y="322519"/>
                </a:lnTo>
                <a:lnTo>
                  <a:pt x="470" y="318831"/>
                </a:lnTo>
                <a:lnTo>
                  <a:pt x="4729" y="305492"/>
                </a:lnTo>
                <a:lnTo>
                  <a:pt x="6059" y="298328"/>
                </a:lnTo>
                <a:lnTo>
                  <a:pt x="8319" y="295084"/>
                </a:lnTo>
                <a:lnTo>
                  <a:pt x="15910" y="288939"/>
                </a:lnTo>
                <a:lnTo>
                  <a:pt x="23094" y="283033"/>
                </a:lnTo>
                <a:lnTo>
                  <a:pt x="26343" y="280125"/>
                </a:lnTo>
                <a:lnTo>
                  <a:pt x="30414" y="278186"/>
                </a:lnTo>
                <a:lnTo>
                  <a:pt x="35033" y="276893"/>
                </a:lnTo>
                <a:lnTo>
                  <a:pt x="40018" y="276032"/>
                </a:lnTo>
                <a:lnTo>
                  <a:pt x="48095" y="272534"/>
                </a:lnTo>
                <a:lnTo>
                  <a:pt x="51583" y="270268"/>
                </a:lnTo>
                <a:lnTo>
                  <a:pt x="55813" y="268757"/>
                </a:lnTo>
                <a:lnTo>
                  <a:pt x="60538" y="267750"/>
                </a:lnTo>
                <a:lnTo>
                  <a:pt x="65593" y="267078"/>
                </a:lnTo>
                <a:lnTo>
                  <a:pt x="70868" y="266631"/>
                </a:lnTo>
                <a:lnTo>
                  <a:pt x="76290" y="266332"/>
                </a:lnTo>
                <a:lnTo>
                  <a:pt x="87395" y="266001"/>
                </a:lnTo>
                <a:lnTo>
                  <a:pt x="115743" y="265770"/>
                </a:lnTo>
                <a:lnTo>
                  <a:pt x="120494" y="266711"/>
                </a:lnTo>
                <a:lnTo>
                  <a:pt x="128313" y="270297"/>
                </a:lnTo>
                <a:lnTo>
                  <a:pt x="142621" y="277670"/>
                </a:lnTo>
                <a:lnTo>
                  <a:pt x="158925" y="285888"/>
                </a:lnTo>
                <a:lnTo>
                  <a:pt x="163569" y="289648"/>
                </a:lnTo>
                <a:lnTo>
                  <a:pt x="171270" y="298906"/>
                </a:lnTo>
                <a:lnTo>
                  <a:pt x="177868" y="306830"/>
                </a:lnTo>
                <a:lnTo>
                  <a:pt x="180961" y="310277"/>
                </a:lnTo>
                <a:lnTo>
                  <a:pt x="189477" y="316647"/>
                </a:lnTo>
                <a:lnTo>
                  <a:pt x="194415" y="319679"/>
                </a:lnTo>
                <a:lnTo>
                  <a:pt x="202442" y="328128"/>
                </a:lnTo>
                <a:lnTo>
                  <a:pt x="209184" y="337281"/>
                </a:lnTo>
                <a:lnTo>
                  <a:pt x="215356" y="344523"/>
                </a:lnTo>
                <a:lnTo>
                  <a:pt x="221274" y="350917"/>
                </a:lnTo>
                <a:lnTo>
                  <a:pt x="229960" y="359872"/>
                </a:lnTo>
                <a:lnTo>
                  <a:pt x="236654" y="365677"/>
                </a:lnTo>
                <a:lnTo>
                  <a:pt x="241107" y="368558"/>
                </a:lnTo>
                <a:lnTo>
                  <a:pt x="245980" y="371431"/>
                </a:lnTo>
                <a:lnTo>
                  <a:pt x="253934" y="377164"/>
                </a:lnTo>
                <a:lnTo>
                  <a:pt x="264299" y="38575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23"/>
          <p:cNvSpPr/>
          <p:nvPr/>
        </p:nvSpPr>
        <p:spPr>
          <a:xfrm>
            <a:off x="5412104" y="1577340"/>
            <a:ext cx="188444" cy="179902"/>
          </a:xfrm>
          <a:custGeom>
            <a:avLst/>
            <a:gdLst/>
            <a:ahLst/>
            <a:cxnLst/>
            <a:rect l="0" t="0" r="0" b="0"/>
            <a:pathLst>
              <a:path w="188444" h="179902">
                <a:moveTo>
                  <a:pt x="0" y="0"/>
                </a:moveTo>
                <a:lnTo>
                  <a:pt x="0" y="20473"/>
                </a:lnTo>
                <a:lnTo>
                  <a:pt x="953" y="24126"/>
                </a:lnTo>
                <a:lnTo>
                  <a:pt x="2541" y="28466"/>
                </a:lnTo>
                <a:lnTo>
                  <a:pt x="4551" y="33265"/>
                </a:lnTo>
                <a:lnTo>
                  <a:pt x="5892" y="37416"/>
                </a:lnTo>
                <a:lnTo>
                  <a:pt x="6786" y="41137"/>
                </a:lnTo>
                <a:lnTo>
                  <a:pt x="7382" y="44569"/>
                </a:lnTo>
                <a:lnTo>
                  <a:pt x="8731" y="47810"/>
                </a:lnTo>
                <a:lnTo>
                  <a:pt x="10584" y="50923"/>
                </a:lnTo>
                <a:lnTo>
                  <a:pt x="12771" y="53951"/>
                </a:lnTo>
                <a:lnTo>
                  <a:pt x="14229" y="57875"/>
                </a:lnTo>
                <a:lnTo>
                  <a:pt x="15201" y="62395"/>
                </a:lnTo>
                <a:lnTo>
                  <a:pt x="15849" y="67314"/>
                </a:lnTo>
                <a:lnTo>
                  <a:pt x="16282" y="72499"/>
                </a:lnTo>
                <a:lnTo>
                  <a:pt x="16570" y="77860"/>
                </a:lnTo>
                <a:lnTo>
                  <a:pt x="16975" y="91967"/>
                </a:lnTo>
                <a:lnTo>
                  <a:pt x="17032" y="95601"/>
                </a:lnTo>
                <a:lnTo>
                  <a:pt x="18023" y="99929"/>
                </a:lnTo>
                <a:lnTo>
                  <a:pt x="19635" y="104719"/>
                </a:lnTo>
                <a:lnTo>
                  <a:pt x="21663" y="109818"/>
                </a:lnTo>
                <a:lnTo>
                  <a:pt x="23015" y="115122"/>
                </a:lnTo>
                <a:lnTo>
                  <a:pt x="23916" y="120563"/>
                </a:lnTo>
                <a:lnTo>
                  <a:pt x="24517" y="126095"/>
                </a:lnTo>
                <a:lnTo>
                  <a:pt x="24917" y="130736"/>
                </a:lnTo>
                <a:lnTo>
                  <a:pt x="25184" y="134782"/>
                </a:lnTo>
                <a:lnTo>
                  <a:pt x="25362" y="138432"/>
                </a:lnTo>
                <a:lnTo>
                  <a:pt x="26433" y="142770"/>
                </a:lnTo>
                <a:lnTo>
                  <a:pt x="28100" y="147568"/>
                </a:lnTo>
                <a:lnTo>
                  <a:pt x="30163" y="152671"/>
                </a:lnTo>
                <a:lnTo>
                  <a:pt x="31539" y="157025"/>
                </a:lnTo>
                <a:lnTo>
                  <a:pt x="32456" y="160881"/>
                </a:lnTo>
                <a:lnTo>
                  <a:pt x="33929" y="169362"/>
                </a:lnTo>
                <a:lnTo>
                  <a:pt x="36670" y="173062"/>
                </a:lnTo>
                <a:lnTo>
                  <a:pt x="38734" y="175382"/>
                </a:lnTo>
                <a:lnTo>
                  <a:pt x="39158" y="176929"/>
                </a:lnTo>
                <a:lnTo>
                  <a:pt x="38488" y="177960"/>
                </a:lnTo>
                <a:lnTo>
                  <a:pt x="34536" y="179901"/>
                </a:lnTo>
                <a:lnTo>
                  <a:pt x="34363" y="175435"/>
                </a:lnTo>
                <a:lnTo>
                  <a:pt x="35291" y="174107"/>
                </a:lnTo>
                <a:lnTo>
                  <a:pt x="36863" y="173221"/>
                </a:lnTo>
                <a:lnTo>
                  <a:pt x="38863" y="172631"/>
                </a:lnTo>
                <a:lnTo>
                  <a:pt x="40196" y="171284"/>
                </a:lnTo>
                <a:lnTo>
                  <a:pt x="41085" y="169434"/>
                </a:lnTo>
                <a:lnTo>
                  <a:pt x="42073" y="164839"/>
                </a:lnTo>
                <a:lnTo>
                  <a:pt x="42512" y="159622"/>
                </a:lnTo>
                <a:lnTo>
                  <a:pt x="42707" y="151588"/>
                </a:lnTo>
                <a:lnTo>
                  <a:pt x="42759" y="146778"/>
                </a:lnTo>
                <a:lnTo>
                  <a:pt x="43746" y="142619"/>
                </a:lnTo>
                <a:lnTo>
                  <a:pt x="45357" y="138894"/>
                </a:lnTo>
                <a:lnTo>
                  <a:pt x="47383" y="135459"/>
                </a:lnTo>
                <a:lnTo>
                  <a:pt x="49687" y="132216"/>
                </a:lnTo>
                <a:lnTo>
                  <a:pt x="52174" y="129101"/>
                </a:lnTo>
                <a:lnTo>
                  <a:pt x="54786" y="126072"/>
                </a:lnTo>
                <a:lnTo>
                  <a:pt x="57479" y="122148"/>
                </a:lnTo>
                <a:lnTo>
                  <a:pt x="60227" y="117627"/>
                </a:lnTo>
                <a:lnTo>
                  <a:pt x="63012" y="112708"/>
                </a:lnTo>
                <a:lnTo>
                  <a:pt x="66773" y="108476"/>
                </a:lnTo>
                <a:lnTo>
                  <a:pt x="71186" y="104702"/>
                </a:lnTo>
                <a:lnTo>
                  <a:pt x="76032" y="101234"/>
                </a:lnTo>
                <a:lnTo>
                  <a:pt x="81168" y="97969"/>
                </a:lnTo>
                <a:lnTo>
                  <a:pt x="86497" y="94840"/>
                </a:lnTo>
                <a:lnTo>
                  <a:pt x="91955" y="91802"/>
                </a:lnTo>
                <a:lnTo>
                  <a:pt x="103099" y="85885"/>
                </a:lnTo>
                <a:lnTo>
                  <a:pt x="108738" y="82974"/>
                </a:lnTo>
                <a:lnTo>
                  <a:pt x="113450" y="81034"/>
                </a:lnTo>
                <a:lnTo>
                  <a:pt x="117543" y="79740"/>
                </a:lnTo>
                <a:lnTo>
                  <a:pt x="121225" y="78877"/>
                </a:lnTo>
                <a:lnTo>
                  <a:pt x="125584" y="78302"/>
                </a:lnTo>
                <a:lnTo>
                  <a:pt x="130396" y="77919"/>
                </a:lnTo>
                <a:lnTo>
                  <a:pt x="135508" y="77663"/>
                </a:lnTo>
                <a:lnTo>
                  <a:pt x="146269" y="77379"/>
                </a:lnTo>
                <a:lnTo>
                  <a:pt x="164148" y="77197"/>
                </a:lnTo>
                <a:lnTo>
                  <a:pt x="167535" y="78134"/>
                </a:lnTo>
                <a:lnTo>
                  <a:pt x="170745" y="79712"/>
                </a:lnTo>
                <a:lnTo>
                  <a:pt x="173837" y="81716"/>
                </a:lnTo>
                <a:lnTo>
                  <a:pt x="176852" y="84005"/>
                </a:lnTo>
                <a:lnTo>
                  <a:pt x="179814" y="86483"/>
                </a:lnTo>
                <a:lnTo>
                  <a:pt x="182741" y="89088"/>
                </a:lnTo>
                <a:lnTo>
                  <a:pt x="184693" y="91777"/>
                </a:lnTo>
                <a:lnTo>
                  <a:pt x="186861" y="97304"/>
                </a:lnTo>
                <a:lnTo>
                  <a:pt x="187439" y="100112"/>
                </a:lnTo>
                <a:lnTo>
                  <a:pt x="187825" y="102936"/>
                </a:lnTo>
                <a:lnTo>
                  <a:pt x="188082" y="105771"/>
                </a:lnTo>
                <a:lnTo>
                  <a:pt x="188253" y="108614"/>
                </a:lnTo>
                <a:lnTo>
                  <a:pt x="188443" y="114313"/>
                </a:lnTo>
                <a:lnTo>
                  <a:pt x="187542" y="117166"/>
                </a:lnTo>
                <a:lnTo>
                  <a:pt x="185988" y="120020"/>
                </a:lnTo>
                <a:lnTo>
                  <a:pt x="184000" y="122876"/>
                </a:lnTo>
                <a:lnTo>
                  <a:pt x="181722" y="125732"/>
                </a:lnTo>
                <a:lnTo>
                  <a:pt x="179250" y="128589"/>
                </a:lnTo>
                <a:lnTo>
                  <a:pt x="176650" y="131446"/>
                </a:lnTo>
                <a:lnTo>
                  <a:pt x="173012" y="133350"/>
                </a:lnTo>
                <a:lnTo>
                  <a:pt x="168682" y="134620"/>
                </a:lnTo>
                <a:lnTo>
                  <a:pt x="163890" y="135467"/>
                </a:lnTo>
                <a:lnTo>
                  <a:pt x="159742" y="136983"/>
                </a:lnTo>
                <a:lnTo>
                  <a:pt x="156025" y="138947"/>
                </a:lnTo>
                <a:lnTo>
                  <a:pt x="152595" y="141209"/>
                </a:lnTo>
                <a:lnTo>
                  <a:pt x="148403" y="142717"/>
                </a:lnTo>
                <a:lnTo>
                  <a:pt x="143703" y="143722"/>
                </a:lnTo>
                <a:lnTo>
                  <a:pt x="138664" y="144392"/>
                </a:lnTo>
                <a:lnTo>
                  <a:pt x="133400" y="145791"/>
                </a:lnTo>
                <a:lnTo>
                  <a:pt x="127986" y="147676"/>
                </a:lnTo>
                <a:lnTo>
                  <a:pt x="122472" y="149886"/>
                </a:lnTo>
                <a:lnTo>
                  <a:pt x="116891" y="151359"/>
                </a:lnTo>
                <a:lnTo>
                  <a:pt x="111265" y="152341"/>
                </a:lnTo>
                <a:lnTo>
                  <a:pt x="105609" y="152995"/>
                </a:lnTo>
                <a:lnTo>
                  <a:pt x="100887" y="153432"/>
                </a:lnTo>
                <a:lnTo>
                  <a:pt x="96785" y="153723"/>
                </a:lnTo>
                <a:lnTo>
                  <a:pt x="93099" y="153917"/>
                </a:lnTo>
                <a:lnTo>
                  <a:pt x="83922" y="154132"/>
                </a:lnTo>
                <a:lnTo>
                  <a:pt x="42863" y="15430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24"/>
          <p:cNvSpPr/>
          <p:nvPr/>
        </p:nvSpPr>
        <p:spPr>
          <a:xfrm>
            <a:off x="5377815" y="1843248"/>
            <a:ext cx="257176" cy="119855"/>
          </a:xfrm>
          <a:custGeom>
            <a:avLst/>
            <a:gdLst/>
            <a:ahLst/>
            <a:cxnLst/>
            <a:rect l="0" t="0" r="0" b="0"/>
            <a:pathLst>
              <a:path w="257176" h="119855">
                <a:moveTo>
                  <a:pt x="0" y="16984"/>
                </a:moveTo>
                <a:lnTo>
                  <a:pt x="0" y="21535"/>
                </a:lnTo>
                <a:lnTo>
                  <a:pt x="952" y="22875"/>
                </a:lnTo>
                <a:lnTo>
                  <a:pt x="2540" y="23769"/>
                </a:lnTo>
                <a:lnTo>
                  <a:pt x="4551" y="24365"/>
                </a:lnTo>
                <a:lnTo>
                  <a:pt x="5891" y="25715"/>
                </a:lnTo>
                <a:lnTo>
                  <a:pt x="6785" y="27567"/>
                </a:lnTo>
                <a:lnTo>
                  <a:pt x="7381" y="29754"/>
                </a:lnTo>
                <a:lnTo>
                  <a:pt x="7778" y="32165"/>
                </a:lnTo>
                <a:lnTo>
                  <a:pt x="8043" y="34725"/>
                </a:lnTo>
                <a:lnTo>
                  <a:pt x="8219" y="37384"/>
                </a:lnTo>
                <a:lnTo>
                  <a:pt x="9289" y="40109"/>
                </a:lnTo>
                <a:lnTo>
                  <a:pt x="10955" y="42878"/>
                </a:lnTo>
                <a:lnTo>
                  <a:pt x="13018" y="45677"/>
                </a:lnTo>
                <a:lnTo>
                  <a:pt x="14394" y="48495"/>
                </a:lnTo>
                <a:lnTo>
                  <a:pt x="15311" y="51326"/>
                </a:lnTo>
                <a:lnTo>
                  <a:pt x="15922" y="54166"/>
                </a:lnTo>
                <a:lnTo>
                  <a:pt x="16329" y="57012"/>
                </a:lnTo>
                <a:lnTo>
                  <a:pt x="16601" y="59862"/>
                </a:lnTo>
                <a:lnTo>
                  <a:pt x="16782" y="62714"/>
                </a:lnTo>
                <a:lnTo>
                  <a:pt x="16984" y="68424"/>
                </a:lnTo>
                <a:lnTo>
                  <a:pt x="17113" y="79850"/>
                </a:lnTo>
                <a:lnTo>
                  <a:pt x="17144" y="102591"/>
                </a:lnTo>
                <a:lnTo>
                  <a:pt x="17144" y="58072"/>
                </a:lnTo>
                <a:lnTo>
                  <a:pt x="18097" y="54853"/>
                </a:lnTo>
                <a:lnTo>
                  <a:pt x="19685" y="51755"/>
                </a:lnTo>
                <a:lnTo>
                  <a:pt x="21696" y="48737"/>
                </a:lnTo>
                <a:lnTo>
                  <a:pt x="23988" y="44820"/>
                </a:lnTo>
                <a:lnTo>
                  <a:pt x="26469" y="40304"/>
                </a:lnTo>
                <a:lnTo>
                  <a:pt x="29076" y="35388"/>
                </a:lnTo>
                <a:lnTo>
                  <a:pt x="31766" y="31159"/>
                </a:lnTo>
                <a:lnTo>
                  <a:pt x="34512" y="27386"/>
                </a:lnTo>
                <a:lnTo>
                  <a:pt x="37296" y="23919"/>
                </a:lnTo>
                <a:lnTo>
                  <a:pt x="41056" y="21607"/>
                </a:lnTo>
                <a:lnTo>
                  <a:pt x="45468" y="20066"/>
                </a:lnTo>
                <a:lnTo>
                  <a:pt x="50315" y="19039"/>
                </a:lnTo>
                <a:lnTo>
                  <a:pt x="58240" y="15357"/>
                </a:lnTo>
                <a:lnTo>
                  <a:pt x="61686" y="13042"/>
                </a:lnTo>
                <a:lnTo>
                  <a:pt x="68056" y="10470"/>
                </a:lnTo>
                <a:lnTo>
                  <a:pt x="74062" y="9326"/>
                </a:lnTo>
                <a:lnTo>
                  <a:pt x="79906" y="8818"/>
                </a:lnTo>
                <a:lnTo>
                  <a:pt x="85679" y="8592"/>
                </a:lnTo>
                <a:lnTo>
                  <a:pt x="88552" y="8532"/>
                </a:lnTo>
                <a:lnTo>
                  <a:pt x="91419" y="9444"/>
                </a:lnTo>
                <a:lnTo>
                  <a:pt x="97145" y="12998"/>
                </a:lnTo>
                <a:lnTo>
                  <a:pt x="99054" y="15279"/>
                </a:lnTo>
                <a:lnTo>
                  <a:pt x="100326" y="17752"/>
                </a:lnTo>
                <a:lnTo>
                  <a:pt x="101174" y="20354"/>
                </a:lnTo>
                <a:lnTo>
                  <a:pt x="102691" y="23041"/>
                </a:lnTo>
                <a:lnTo>
                  <a:pt x="104656" y="25784"/>
                </a:lnTo>
                <a:lnTo>
                  <a:pt x="106918" y="28566"/>
                </a:lnTo>
                <a:lnTo>
                  <a:pt x="109378" y="32325"/>
                </a:lnTo>
                <a:lnTo>
                  <a:pt x="111972" y="36737"/>
                </a:lnTo>
                <a:lnTo>
                  <a:pt x="114652" y="41582"/>
                </a:lnTo>
                <a:lnTo>
                  <a:pt x="116440" y="45765"/>
                </a:lnTo>
                <a:lnTo>
                  <a:pt x="117631" y="49507"/>
                </a:lnTo>
                <a:lnTo>
                  <a:pt x="118426" y="52953"/>
                </a:lnTo>
                <a:lnTo>
                  <a:pt x="118956" y="57156"/>
                </a:lnTo>
                <a:lnTo>
                  <a:pt x="119309" y="61863"/>
                </a:lnTo>
                <a:lnTo>
                  <a:pt x="119544" y="66906"/>
                </a:lnTo>
                <a:lnTo>
                  <a:pt x="118748" y="71220"/>
                </a:lnTo>
                <a:lnTo>
                  <a:pt x="117265" y="75049"/>
                </a:lnTo>
                <a:lnTo>
                  <a:pt x="115324" y="78554"/>
                </a:lnTo>
                <a:lnTo>
                  <a:pt x="114030" y="81843"/>
                </a:lnTo>
                <a:lnTo>
                  <a:pt x="113168" y="84988"/>
                </a:lnTo>
                <a:lnTo>
                  <a:pt x="111783" y="92330"/>
                </a:lnTo>
                <a:lnTo>
                  <a:pt x="111594" y="95873"/>
                </a:lnTo>
                <a:lnTo>
                  <a:pt x="111543" y="98152"/>
                </a:lnTo>
                <a:lnTo>
                  <a:pt x="110557" y="99671"/>
                </a:lnTo>
                <a:lnTo>
                  <a:pt x="108947" y="100684"/>
                </a:lnTo>
                <a:lnTo>
                  <a:pt x="104070" y="102309"/>
                </a:lnTo>
                <a:lnTo>
                  <a:pt x="103670" y="101490"/>
                </a:lnTo>
                <a:lnTo>
                  <a:pt x="103225" y="98040"/>
                </a:lnTo>
                <a:lnTo>
                  <a:pt x="102975" y="95293"/>
                </a:lnTo>
                <a:lnTo>
                  <a:pt x="102917" y="92111"/>
                </a:lnTo>
                <a:lnTo>
                  <a:pt x="102879" y="82306"/>
                </a:lnTo>
                <a:lnTo>
                  <a:pt x="103828" y="79582"/>
                </a:lnTo>
                <a:lnTo>
                  <a:pt x="105414" y="76814"/>
                </a:lnTo>
                <a:lnTo>
                  <a:pt x="107423" y="74015"/>
                </a:lnTo>
                <a:lnTo>
                  <a:pt x="109715" y="70245"/>
                </a:lnTo>
                <a:lnTo>
                  <a:pt x="112196" y="65826"/>
                </a:lnTo>
                <a:lnTo>
                  <a:pt x="114802" y="60976"/>
                </a:lnTo>
                <a:lnTo>
                  <a:pt x="118445" y="55837"/>
                </a:lnTo>
                <a:lnTo>
                  <a:pt x="122778" y="50506"/>
                </a:lnTo>
                <a:lnTo>
                  <a:pt x="127572" y="45047"/>
                </a:lnTo>
                <a:lnTo>
                  <a:pt x="131720" y="39503"/>
                </a:lnTo>
                <a:lnTo>
                  <a:pt x="135439" y="33901"/>
                </a:lnTo>
                <a:lnTo>
                  <a:pt x="138869" y="28262"/>
                </a:lnTo>
                <a:lnTo>
                  <a:pt x="143062" y="23550"/>
                </a:lnTo>
                <a:lnTo>
                  <a:pt x="147762" y="19457"/>
                </a:lnTo>
                <a:lnTo>
                  <a:pt x="152800" y="15775"/>
                </a:lnTo>
                <a:lnTo>
                  <a:pt x="158064" y="12368"/>
                </a:lnTo>
                <a:lnTo>
                  <a:pt x="163479" y="9144"/>
                </a:lnTo>
                <a:lnTo>
                  <a:pt x="168993" y="6042"/>
                </a:lnTo>
                <a:lnTo>
                  <a:pt x="173622" y="3975"/>
                </a:lnTo>
                <a:lnTo>
                  <a:pt x="181305" y="1677"/>
                </a:lnTo>
                <a:lnTo>
                  <a:pt x="185640" y="1065"/>
                </a:lnTo>
                <a:lnTo>
                  <a:pt x="190435" y="656"/>
                </a:lnTo>
                <a:lnTo>
                  <a:pt x="199890" y="202"/>
                </a:lnTo>
                <a:lnTo>
                  <a:pt x="207267" y="0"/>
                </a:lnTo>
                <a:lnTo>
                  <a:pt x="210568" y="899"/>
                </a:lnTo>
                <a:lnTo>
                  <a:pt x="216775" y="4438"/>
                </a:lnTo>
                <a:lnTo>
                  <a:pt x="221075" y="7234"/>
                </a:lnTo>
                <a:lnTo>
                  <a:pt x="224620" y="10428"/>
                </a:lnTo>
                <a:lnTo>
                  <a:pt x="231971" y="17582"/>
                </a:lnTo>
                <a:lnTo>
                  <a:pt x="234657" y="20240"/>
                </a:lnTo>
                <a:lnTo>
                  <a:pt x="237401" y="23917"/>
                </a:lnTo>
                <a:lnTo>
                  <a:pt x="240182" y="28274"/>
                </a:lnTo>
                <a:lnTo>
                  <a:pt x="242989" y="33083"/>
                </a:lnTo>
                <a:lnTo>
                  <a:pt x="244860" y="38194"/>
                </a:lnTo>
                <a:lnTo>
                  <a:pt x="246107" y="43507"/>
                </a:lnTo>
                <a:lnTo>
                  <a:pt x="246939" y="48953"/>
                </a:lnTo>
                <a:lnTo>
                  <a:pt x="248446" y="53537"/>
                </a:lnTo>
                <a:lnTo>
                  <a:pt x="250403" y="57545"/>
                </a:lnTo>
                <a:lnTo>
                  <a:pt x="252660" y="61170"/>
                </a:lnTo>
                <a:lnTo>
                  <a:pt x="254165" y="65491"/>
                </a:lnTo>
                <a:lnTo>
                  <a:pt x="255168" y="70277"/>
                </a:lnTo>
                <a:lnTo>
                  <a:pt x="255837" y="75373"/>
                </a:lnTo>
                <a:lnTo>
                  <a:pt x="256283" y="79722"/>
                </a:lnTo>
                <a:lnTo>
                  <a:pt x="256580" y="83575"/>
                </a:lnTo>
                <a:lnTo>
                  <a:pt x="256779" y="87095"/>
                </a:lnTo>
                <a:lnTo>
                  <a:pt x="256999" y="93547"/>
                </a:lnTo>
                <a:lnTo>
                  <a:pt x="257151" y="102455"/>
                </a:lnTo>
                <a:lnTo>
                  <a:pt x="257175" y="11985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25"/>
          <p:cNvSpPr/>
          <p:nvPr/>
        </p:nvSpPr>
        <p:spPr>
          <a:xfrm>
            <a:off x="5694997" y="1825942"/>
            <a:ext cx="51436" cy="162879"/>
          </a:xfrm>
          <a:custGeom>
            <a:avLst/>
            <a:gdLst/>
            <a:ahLst/>
            <a:cxnLst/>
            <a:rect l="0" t="0" r="0" b="0"/>
            <a:pathLst>
              <a:path w="51436" h="162879">
                <a:moveTo>
                  <a:pt x="0" y="0"/>
                </a:moveTo>
                <a:lnTo>
                  <a:pt x="0" y="4551"/>
                </a:lnTo>
                <a:lnTo>
                  <a:pt x="953" y="5891"/>
                </a:lnTo>
                <a:lnTo>
                  <a:pt x="2540" y="6785"/>
                </a:lnTo>
                <a:lnTo>
                  <a:pt x="4551" y="7381"/>
                </a:lnTo>
                <a:lnTo>
                  <a:pt x="5891" y="9683"/>
                </a:lnTo>
                <a:lnTo>
                  <a:pt x="6785" y="13123"/>
                </a:lnTo>
                <a:lnTo>
                  <a:pt x="7381" y="17321"/>
                </a:lnTo>
                <a:lnTo>
                  <a:pt x="8730" y="21072"/>
                </a:lnTo>
                <a:lnTo>
                  <a:pt x="10583" y="24526"/>
                </a:lnTo>
                <a:lnTo>
                  <a:pt x="12770" y="27781"/>
                </a:lnTo>
                <a:lnTo>
                  <a:pt x="14228" y="30903"/>
                </a:lnTo>
                <a:lnTo>
                  <a:pt x="15201" y="33937"/>
                </a:lnTo>
                <a:lnTo>
                  <a:pt x="15849" y="36912"/>
                </a:lnTo>
                <a:lnTo>
                  <a:pt x="17233" y="40801"/>
                </a:lnTo>
                <a:lnTo>
                  <a:pt x="19109" y="45298"/>
                </a:lnTo>
                <a:lnTo>
                  <a:pt x="21312" y="50201"/>
                </a:lnTo>
                <a:lnTo>
                  <a:pt x="26299" y="60729"/>
                </a:lnTo>
                <a:lnTo>
                  <a:pt x="28963" y="66204"/>
                </a:lnTo>
                <a:lnTo>
                  <a:pt x="30739" y="71758"/>
                </a:lnTo>
                <a:lnTo>
                  <a:pt x="31922" y="77366"/>
                </a:lnTo>
                <a:lnTo>
                  <a:pt x="32711" y="83010"/>
                </a:lnTo>
                <a:lnTo>
                  <a:pt x="33238" y="88678"/>
                </a:lnTo>
                <a:lnTo>
                  <a:pt x="33588" y="94361"/>
                </a:lnTo>
                <a:lnTo>
                  <a:pt x="33978" y="105756"/>
                </a:lnTo>
                <a:lnTo>
                  <a:pt x="34151" y="117170"/>
                </a:lnTo>
                <a:lnTo>
                  <a:pt x="35150" y="121929"/>
                </a:lnTo>
                <a:lnTo>
                  <a:pt x="36769" y="126053"/>
                </a:lnTo>
                <a:lnTo>
                  <a:pt x="38800" y="129755"/>
                </a:lnTo>
                <a:lnTo>
                  <a:pt x="40154" y="133176"/>
                </a:lnTo>
                <a:lnTo>
                  <a:pt x="41057" y="136409"/>
                </a:lnTo>
                <a:lnTo>
                  <a:pt x="41659" y="139517"/>
                </a:lnTo>
                <a:lnTo>
                  <a:pt x="43013" y="142541"/>
                </a:lnTo>
                <a:lnTo>
                  <a:pt x="44868" y="145510"/>
                </a:lnTo>
                <a:lnTo>
                  <a:pt x="47057" y="148442"/>
                </a:lnTo>
                <a:lnTo>
                  <a:pt x="48516" y="151349"/>
                </a:lnTo>
                <a:lnTo>
                  <a:pt x="49489" y="154239"/>
                </a:lnTo>
                <a:lnTo>
                  <a:pt x="51435" y="16287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26"/>
          <p:cNvSpPr/>
          <p:nvPr/>
        </p:nvSpPr>
        <p:spPr>
          <a:xfrm>
            <a:off x="5635343" y="1851660"/>
            <a:ext cx="188242" cy="68580"/>
          </a:xfrm>
          <a:custGeom>
            <a:avLst/>
            <a:gdLst/>
            <a:ahLst/>
            <a:cxnLst/>
            <a:rect l="0" t="0" r="0" b="0"/>
            <a:pathLst>
              <a:path w="188242" h="68580">
                <a:moveTo>
                  <a:pt x="8219" y="68579"/>
                </a:moveTo>
                <a:lnTo>
                  <a:pt x="8219" y="64029"/>
                </a:lnTo>
                <a:lnTo>
                  <a:pt x="7267" y="62688"/>
                </a:lnTo>
                <a:lnTo>
                  <a:pt x="5679" y="61794"/>
                </a:lnTo>
                <a:lnTo>
                  <a:pt x="0" y="60112"/>
                </a:lnTo>
                <a:lnTo>
                  <a:pt x="835" y="59124"/>
                </a:lnTo>
                <a:lnTo>
                  <a:pt x="2344" y="57514"/>
                </a:lnTo>
                <a:lnTo>
                  <a:pt x="4302" y="55487"/>
                </a:lnTo>
                <a:lnTo>
                  <a:pt x="6560" y="54136"/>
                </a:lnTo>
                <a:lnTo>
                  <a:pt x="11609" y="52635"/>
                </a:lnTo>
                <a:lnTo>
                  <a:pt x="17029" y="51968"/>
                </a:lnTo>
                <a:lnTo>
                  <a:pt x="19807" y="51790"/>
                </a:lnTo>
                <a:lnTo>
                  <a:pt x="23564" y="50719"/>
                </a:lnTo>
                <a:lnTo>
                  <a:pt x="27974" y="49053"/>
                </a:lnTo>
                <a:lnTo>
                  <a:pt x="32819" y="46989"/>
                </a:lnTo>
                <a:lnTo>
                  <a:pt x="37954" y="45613"/>
                </a:lnTo>
                <a:lnTo>
                  <a:pt x="43282" y="44696"/>
                </a:lnTo>
                <a:lnTo>
                  <a:pt x="48739" y="44085"/>
                </a:lnTo>
                <a:lnTo>
                  <a:pt x="54282" y="42725"/>
                </a:lnTo>
                <a:lnTo>
                  <a:pt x="59883" y="40865"/>
                </a:lnTo>
                <a:lnTo>
                  <a:pt x="65522" y="38674"/>
                </a:lnTo>
                <a:lnTo>
                  <a:pt x="71186" y="37212"/>
                </a:lnTo>
                <a:lnTo>
                  <a:pt x="76867" y="36238"/>
                </a:lnTo>
                <a:lnTo>
                  <a:pt x="82559" y="35589"/>
                </a:lnTo>
                <a:lnTo>
                  <a:pt x="89212" y="34203"/>
                </a:lnTo>
                <a:lnTo>
                  <a:pt x="96504" y="32327"/>
                </a:lnTo>
                <a:lnTo>
                  <a:pt x="104223" y="30124"/>
                </a:lnTo>
                <a:lnTo>
                  <a:pt x="111274" y="27702"/>
                </a:lnTo>
                <a:lnTo>
                  <a:pt x="117881" y="25135"/>
                </a:lnTo>
                <a:lnTo>
                  <a:pt x="124189" y="22472"/>
                </a:lnTo>
                <a:lnTo>
                  <a:pt x="131253" y="20696"/>
                </a:lnTo>
                <a:lnTo>
                  <a:pt x="138819" y="19512"/>
                </a:lnTo>
                <a:lnTo>
                  <a:pt x="146721" y="18723"/>
                </a:lnTo>
                <a:lnTo>
                  <a:pt x="153893" y="17244"/>
                </a:lnTo>
                <a:lnTo>
                  <a:pt x="160580" y="15306"/>
                </a:lnTo>
                <a:lnTo>
                  <a:pt x="166943" y="13061"/>
                </a:lnTo>
                <a:lnTo>
                  <a:pt x="172138" y="10612"/>
                </a:lnTo>
                <a:lnTo>
                  <a:pt x="176553" y="8027"/>
                </a:lnTo>
                <a:lnTo>
                  <a:pt x="188241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27"/>
          <p:cNvSpPr/>
          <p:nvPr/>
        </p:nvSpPr>
        <p:spPr>
          <a:xfrm>
            <a:off x="5866447" y="1800225"/>
            <a:ext cx="162879" cy="162878"/>
          </a:xfrm>
          <a:custGeom>
            <a:avLst/>
            <a:gdLst/>
            <a:ahLst/>
            <a:cxnLst/>
            <a:rect l="0" t="0" r="0" b="0"/>
            <a:pathLst>
              <a:path w="162879" h="162878">
                <a:moveTo>
                  <a:pt x="0" y="0"/>
                </a:moveTo>
                <a:lnTo>
                  <a:pt x="0" y="41711"/>
                </a:lnTo>
                <a:lnTo>
                  <a:pt x="953" y="46857"/>
                </a:lnTo>
                <a:lnTo>
                  <a:pt x="2540" y="52193"/>
                </a:lnTo>
                <a:lnTo>
                  <a:pt x="4551" y="57655"/>
                </a:lnTo>
                <a:lnTo>
                  <a:pt x="5891" y="63202"/>
                </a:lnTo>
                <a:lnTo>
                  <a:pt x="6785" y="68804"/>
                </a:lnTo>
                <a:lnTo>
                  <a:pt x="7381" y="74444"/>
                </a:lnTo>
                <a:lnTo>
                  <a:pt x="8730" y="80109"/>
                </a:lnTo>
                <a:lnTo>
                  <a:pt x="10583" y="85791"/>
                </a:lnTo>
                <a:lnTo>
                  <a:pt x="12770" y="91484"/>
                </a:lnTo>
                <a:lnTo>
                  <a:pt x="14228" y="96232"/>
                </a:lnTo>
                <a:lnTo>
                  <a:pt x="15201" y="100349"/>
                </a:lnTo>
                <a:lnTo>
                  <a:pt x="15849" y="104047"/>
                </a:lnTo>
                <a:lnTo>
                  <a:pt x="16281" y="108417"/>
                </a:lnTo>
                <a:lnTo>
                  <a:pt x="16569" y="113235"/>
                </a:lnTo>
                <a:lnTo>
                  <a:pt x="16889" y="122717"/>
                </a:lnTo>
                <a:lnTo>
                  <a:pt x="17112" y="135069"/>
                </a:lnTo>
                <a:lnTo>
                  <a:pt x="19670" y="138771"/>
                </a:lnTo>
                <a:lnTo>
                  <a:pt x="25613" y="145611"/>
                </a:lnTo>
                <a:lnTo>
                  <a:pt x="25687" y="141146"/>
                </a:lnTo>
                <a:lnTo>
                  <a:pt x="25718" y="112488"/>
                </a:lnTo>
                <a:lnTo>
                  <a:pt x="26670" y="108330"/>
                </a:lnTo>
                <a:lnTo>
                  <a:pt x="28257" y="104605"/>
                </a:lnTo>
                <a:lnTo>
                  <a:pt x="30269" y="101169"/>
                </a:lnTo>
                <a:lnTo>
                  <a:pt x="32561" y="97926"/>
                </a:lnTo>
                <a:lnTo>
                  <a:pt x="35042" y="94811"/>
                </a:lnTo>
                <a:lnTo>
                  <a:pt x="37649" y="91782"/>
                </a:lnTo>
                <a:lnTo>
                  <a:pt x="41292" y="88811"/>
                </a:lnTo>
                <a:lnTo>
                  <a:pt x="45626" y="85877"/>
                </a:lnTo>
                <a:lnTo>
                  <a:pt x="50419" y="82969"/>
                </a:lnTo>
                <a:lnTo>
                  <a:pt x="54568" y="80077"/>
                </a:lnTo>
                <a:lnTo>
                  <a:pt x="58286" y="77197"/>
                </a:lnTo>
                <a:lnTo>
                  <a:pt x="61717" y="74325"/>
                </a:lnTo>
                <a:lnTo>
                  <a:pt x="64958" y="71457"/>
                </a:lnTo>
                <a:lnTo>
                  <a:pt x="71098" y="65731"/>
                </a:lnTo>
                <a:lnTo>
                  <a:pt x="75021" y="63823"/>
                </a:lnTo>
                <a:lnTo>
                  <a:pt x="79542" y="62551"/>
                </a:lnTo>
                <a:lnTo>
                  <a:pt x="84460" y="61703"/>
                </a:lnTo>
                <a:lnTo>
                  <a:pt x="88692" y="61138"/>
                </a:lnTo>
                <a:lnTo>
                  <a:pt x="92466" y="60761"/>
                </a:lnTo>
                <a:lnTo>
                  <a:pt x="95934" y="60510"/>
                </a:lnTo>
                <a:lnTo>
                  <a:pt x="100151" y="60342"/>
                </a:lnTo>
                <a:lnTo>
                  <a:pt x="109916" y="60156"/>
                </a:lnTo>
                <a:lnTo>
                  <a:pt x="114235" y="61059"/>
                </a:lnTo>
                <a:lnTo>
                  <a:pt x="118067" y="62613"/>
                </a:lnTo>
                <a:lnTo>
                  <a:pt x="121574" y="64602"/>
                </a:lnTo>
                <a:lnTo>
                  <a:pt x="124864" y="66880"/>
                </a:lnTo>
                <a:lnTo>
                  <a:pt x="128010" y="69352"/>
                </a:lnTo>
                <a:lnTo>
                  <a:pt x="131060" y="71952"/>
                </a:lnTo>
                <a:lnTo>
                  <a:pt x="134046" y="75590"/>
                </a:lnTo>
                <a:lnTo>
                  <a:pt x="136989" y="79921"/>
                </a:lnTo>
                <a:lnTo>
                  <a:pt x="139903" y="84713"/>
                </a:lnTo>
                <a:lnTo>
                  <a:pt x="142799" y="89813"/>
                </a:lnTo>
                <a:lnTo>
                  <a:pt x="148556" y="100559"/>
                </a:lnTo>
                <a:lnTo>
                  <a:pt x="150472" y="105139"/>
                </a:lnTo>
                <a:lnTo>
                  <a:pt x="151750" y="109145"/>
                </a:lnTo>
                <a:lnTo>
                  <a:pt x="152601" y="112768"/>
                </a:lnTo>
                <a:lnTo>
                  <a:pt x="154122" y="116136"/>
                </a:lnTo>
                <a:lnTo>
                  <a:pt x="156088" y="119334"/>
                </a:lnTo>
                <a:lnTo>
                  <a:pt x="158351" y="122418"/>
                </a:lnTo>
                <a:lnTo>
                  <a:pt x="159860" y="126380"/>
                </a:lnTo>
                <a:lnTo>
                  <a:pt x="160866" y="130925"/>
                </a:lnTo>
                <a:lnTo>
                  <a:pt x="161536" y="135861"/>
                </a:lnTo>
                <a:lnTo>
                  <a:pt x="161983" y="140104"/>
                </a:lnTo>
                <a:lnTo>
                  <a:pt x="162281" y="143885"/>
                </a:lnTo>
                <a:lnTo>
                  <a:pt x="162480" y="147358"/>
                </a:lnTo>
                <a:lnTo>
                  <a:pt x="162701" y="153757"/>
                </a:lnTo>
                <a:lnTo>
                  <a:pt x="162876" y="162807"/>
                </a:lnTo>
                <a:lnTo>
                  <a:pt x="162878" y="16287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28"/>
          <p:cNvSpPr/>
          <p:nvPr/>
        </p:nvSpPr>
        <p:spPr>
          <a:xfrm>
            <a:off x="6097904" y="1688782"/>
            <a:ext cx="188597" cy="17146"/>
          </a:xfrm>
          <a:custGeom>
            <a:avLst/>
            <a:gdLst/>
            <a:ahLst/>
            <a:cxnLst/>
            <a:rect l="0" t="0" r="0" b="0"/>
            <a:pathLst>
              <a:path w="188597" h="17146">
                <a:moveTo>
                  <a:pt x="0" y="8573"/>
                </a:moveTo>
                <a:lnTo>
                  <a:pt x="20152" y="8573"/>
                </a:lnTo>
                <a:lnTo>
                  <a:pt x="22959" y="7620"/>
                </a:lnTo>
                <a:lnTo>
                  <a:pt x="25785" y="6032"/>
                </a:lnTo>
                <a:lnTo>
                  <a:pt x="28620" y="4022"/>
                </a:lnTo>
                <a:lnTo>
                  <a:pt x="32415" y="2681"/>
                </a:lnTo>
                <a:lnTo>
                  <a:pt x="36850" y="1788"/>
                </a:lnTo>
                <a:lnTo>
                  <a:pt x="41712" y="1192"/>
                </a:lnTo>
                <a:lnTo>
                  <a:pt x="46858" y="794"/>
                </a:lnTo>
                <a:lnTo>
                  <a:pt x="52194" y="530"/>
                </a:lnTo>
                <a:lnTo>
                  <a:pt x="57656" y="353"/>
                </a:lnTo>
                <a:lnTo>
                  <a:pt x="86002" y="70"/>
                </a:lnTo>
                <a:lnTo>
                  <a:pt x="173803" y="0"/>
                </a:lnTo>
                <a:lnTo>
                  <a:pt x="176829" y="953"/>
                </a:lnTo>
                <a:lnTo>
                  <a:pt x="179799" y="2540"/>
                </a:lnTo>
                <a:lnTo>
                  <a:pt x="188081" y="8220"/>
                </a:lnTo>
                <a:lnTo>
                  <a:pt x="188252" y="9290"/>
                </a:lnTo>
                <a:lnTo>
                  <a:pt x="188367" y="10956"/>
                </a:lnTo>
                <a:lnTo>
                  <a:pt x="188596" y="1714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29"/>
          <p:cNvSpPr/>
          <p:nvPr/>
        </p:nvSpPr>
        <p:spPr>
          <a:xfrm>
            <a:off x="6089332" y="1791652"/>
            <a:ext cx="205741" cy="8573"/>
          </a:xfrm>
          <a:custGeom>
            <a:avLst/>
            <a:gdLst/>
            <a:ahLst/>
            <a:cxnLst/>
            <a:rect l="0" t="0" r="0" b="0"/>
            <a:pathLst>
              <a:path w="205741" h="8573">
                <a:moveTo>
                  <a:pt x="0" y="0"/>
                </a:moveTo>
                <a:lnTo>
                  <a:pt x="11932" y="0"/>
                </a:lnTo>
                <a:lnTo>
                  <a:pt x="14622" y="953"/>
                </a:lnTo>
                <a:lnTo>
                  <a:pt x="17368" y="2540"/>
                </a:lnTo>
                <a:lnTo>
                  <a:pt x="20152" y="4551"/>
                </a:lnTo>
                <a:lnTo>
                  <a:pt x="22959" y="5891"/>
                </a:lnTo>
                <a:lnTo>
                  <a:pt x="25784" y="6785"/>
                </a:lnTo>
                <a:lnTo>
                  <a:pt x="28619" y="7381"/>
                </a:lnTo>
                <a:lnTo>
                  <a:pt x="32414" y="7778"/>
                </a:lnTo>
                <a:lnTo>
                  <a:pt x="36850" y="8043"/>
                </a:lnTo>
                <a:lnTo>
                  <a:pt x="46858" y="8337"/>
                </a:lnTo>
                <a:lnTo>
                  <a:pt x="88654" y="8563"/>
                </a:lnTo>
                <a:lnTo>
                  <a:pt x="125485" y="8572"/>
                </a:lnTo>
                <a:lnTo>
                  <a:pt x="132234" y="7619"/>
                </a:lnTo>
                <a:lnTo>
                  <a:pt x="139592" y="6032"/>
                </a:lnTo>
                <a:lnTo>
                  <a:pt x="147353" y="4022"/>
                </a:lnTo>
                <a:lnTo>
                  <a:pt x="154433" y="2681"/>
                </a:lnTo>
                <a:lnTo>
                  <a:pt x="161058" y="1787"/>
                </a:lnTo>
                <a:lnTo>
                  <a:pt x="167380" y="1192"/>
                </a:lnTo>
                <a:lnTo>
                  <a:pt x="173499" y="794"/>
                </a:lnTo>
                <a:lnTo>
                  <a:pt x="179484" y="530"/>
                </a:lnTo>
                <a:lnTo>
                  <a:pt x="194468" y="157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30"/>
          <p:cNvSpPr/>
          <p:nvPr/>
        </p:nvSpPr>
        <p:spPr>
          <a:xfrm>
            <a:off x="6457950" y="1731645"/>
            <a:ext cx="214313" cy="8573"/>
          </a:xfrm>
          <a:custGeom>
            <a:avLst/>
            <a:gdLst/>
            <a:ahLst/>
            <a:cxnLst/>
            <a:rect l="0" t="0" r="0" b="0"/>
            <a:pathLst>
              <a:path w="214313" h="8573">
                <a:moveTo>
                  <a:pt x="0" y="0"/>
                </a:moveTo>
                <a:lnTo>
                  <a:pt x="58494" y="0"/>
                </a:lnTo>
                <a:lnTo>
                  <a:pt x="63761" y="952"/>
                </a:lnTo>
                <a:lnTo>
                  <a:pt x="69177" y="2540"/>
                </a:lnTo>
                <a:lnTo>
                  <a:pt x="74693" y="4550"/>
                </a:lnTo>
                <a:lnTo>
                  <a:pt x="81228" y="5891"/>
                </a:lnTo>
                <a:lnTo>
                  <a:pt x="88441" y="6785"/>
                </a:lnTo>
                <a:lnTo>
                  <a:pt x="96108" y="7380"/>
                </a:lnTo>
                <a:lnTo>
                  <a:pt x="103125" y="7778"/>
                </a:lnTo>
                <a:lnTo>
                  <a:pt x="116000" y="8219"/>
                </a:lnTo>
                <a:lnTo>
                  <a:pt x="129409" y="8467"/>
                </a:lnTo>
                <a:lnTo>
                  <a:pt x="214312" y="85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31"/>
          <p:cNvSpPr/>
          <p:nvPr/>
        </p:nvSpPr>
        <p:spPr>
          <a:xfrm>
            <a:off x="6775132" y="1560194"/>
            <a:ext cx="68549" cy="351474"/>
          </a:xfrm>
          <a:custGeom>
            <a:avLst/>
            <a:gdLst/>
            <a:ahLst/>
            <a:cxnLst/>
            <a:rect l="0" t="0" r="0" b="0"/>
            <a:pathLst>
              <a:path w="68549" h="351474">
                <a:moveTo>
                  <a:pt x="0" y="0"/>
                </a:moveTo>
                <a:lnTo>
                  <a:pt x="7381" y="7381"/>
                </a:lnTo>
                <a:lnTo>
                  <a:pt x="8043" y="10583"/>
                </a:lnTo>
                <a:lnTo>
                  <a:pt x="8219" y="12771"/>
                </a:lnTo>
                <a:lnTo>
                  <a:pt x="9290" y="16134"/>
                </a:lnTo>
                <a:lnTo>
                  <a:pt x="10956" y="20281"/>
                </a:lnTo>
                <a:lnTo>
                  <a:pt x="13019" y="24951"/>
                </a:lnTo>
                <a:lnTo>
                  <a:pt x="17851" y="35220"/>
                </a:lnTo>
                <a:lnTo>
                  <a:pt x="20473" y="40625"/>
                </a:lnTo>
                <a:lnTo>
                  <a:pt x="22222" y="47086"/>
                </a:lnTo>
                <a:lnTo>
                  <a:pt x="23387" y="54251"/>
                </a:lnTo>
                <a:lnTo>
                  <a:pt x="24164" y="61885"/>
                </a:lnTo>
                <a:lnTo>
                  <a:pt x="24682" y="68879"/>
                </a:lnTo>
                <a:lnTo>
                  <a:pt x="25027" y="75447"/>
                </a:lnTo>
                <a:lnTo>
                  <a:pt x="25257" y="81731"/>
                </a:lnTo>
                <a:lnTo>
                  <a:pt x="26363" y="88777"/>
                </a:lnTo>
                <a:lnTo>
                  <a:pt x="28053" y="96333"/>
                </a:lnTo>
                <a:lnTo>
                  <a:pt x="30132" y="104227"/>
                </a:lnTo>
                <a:lnTo>
                  <a:pt x="31518" y="112347"/>
                </a:lnTo>
                <a:lnTo>
                  <a:pt x="32442" y="120618"/>
                </a:lnTo>
                <a:lnTo>
                  <a:pt x="33058" y="128990"/>
                </a:lnTo>
                <a:lnTo>
                  <a:pt x="34422" y="137428"/>
                </a:lnTo>
                <a:lnTo>
                  <a:pt x="36283" y="145912"/>
                </a:lnTo>
                <a:lnTo>
                  <a:pt x="38476" y="154424"/>
                </a:lnTo>
                <a:lnTo>
                  <a:pt x="39938" y="162957"/>
                </a:lnTo>
                <a:lnTo>
                  <a:pt x="40913" y="171503"/>
                </a:lnTo>
                <a:lnTo>
                  <a:pt x="41563" y="180058"/>
                </a:lnTo>
                <a:lnTo>
                  <a:pt x="41996" y="188619"/>
                </a:lnTo>
                <a:lnTo>
                  <a:pt x="42478" y="205751"/>
                </a:lnTo>
                <a:lnTo>
                  <a:pt x="43558" y="214320"/>
                </a:lnTo>
                <a:lnTo>
                  <a:pt x="45232" y="222890"/>
                </a:lnTo>
                <a:lnTo>
                  <a:pt x="47299" y="231461"/>
                </a:lnTo>
                <a:lnTo>
                  <a:pt x="49631" y="239080"/>
                </a:lnTo>
                <a:lnTo>
                  <a:pt x="52137" y="246064"/>
                </a:lnTo>
                <a:lnTo>
                  <a:pt x="54761" y="252626"/>
                </a:lnTo>
                <a:lnTo>
                  <a:pt x="56509" y="259857"/>
                </a:lnTo>
                <a:lnTo>
                  <a:pt x="57675" y="267536"/>
                </a:lnTo>
                <a:lnTo>
                  <a:pt x="58453" y="275512"/>
                </a:lnTo>
                <a:lnTo>
                  <a:pt x="58971" y="281783"/>
                </a:lnTo>
                <a:lnTo>
                  <a:pt x="59547" y="291289"/>
                </a:lnTo>
                <a:lnTo>
                  <a:pt x="60653" y="296111"/>
                </a:lnTo>
                <a:lnTo>
                  <a:pt x="62342" y="301230"/>
                </a:lnTo>
                <a:lnTo>
                  <a:pt x="64422" y="306548"/>
                </a:lnTo>
                <a:lnTo>
                  <a:pt x="65808" y="311045"/>
                </a:lnTo>
                <a:lnTo>
                  <a:pt x="67348" y="318583"/>
                </a:lnTo>
                <a:lnTo>
                  <a:pt x="68033" y="327648"/>
                </a:lnTo>
                <a:lnTo>
                  <a:pt x="68471" y="339888"/>
                </a:lnTo>
                <a:lnTo>
                  <a:pt x="68548" y="346559"/>
                </a:lnTo>
                <a:lnTo>
                  <a:pt x="67606" y="348197"/>
                </a:lnTo>
                <a:lnTo>
                  <a:pt x="66026" y="349289"/>
                </a:lnTo>
                <a:lnTo>
                  <a:pt x="60008" y="35147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32"/>
          <p:cNvSpPr/>
          <p:nvPr/>
        </p:nvSpPr>
        <p:spPr>
          <a:xfrm>
            <a:off x="971549" y="2151697"/>
            <a:ext cx="94296" cy="420054"/>
          </a:xfrm>
          <a:custGeom>
            <a:avLst/>
            <a:gdLst/>
            <a:ahLst/>
            <a:cxnLst/>
            <a:rect l="0" t="0" r="0" b="0"/>
            <a:pathLst>
              <a:path w="94296" h="420054">
                <a:moveTo>
                  <a:pt x="0" y="0"/>
                </a:moveTo>
                <a:lnTo>
                  <a:pt x="4551" y="4551"/>
                </a:lnTo>
                <a:lnTo>
                  <a:pt x="5892" y="6844"/>
                </a:lnTo>
                <a:lnTo>
                  <a:pt x="7381" y="11932"/>
                </a:lnTo>
                <a:lnTo>
                  <a:pt x="8731" y="13670"/>
                </a:lnTo>
                <a:lnTo>
                  <a:pt x="10583" y="14828"/>
                </a:lnTo>
                <a:lnTo>
                  <a:pt x="12771" y="15600"/>
                </a:lnTo>
                <a:lnTo>
                  <a:pt x="15181" y="18020"/>
                </a:lnTo>
                <a:lnTo>
                  <a:pt x="17741" y="21538"/>
                </a:lnTo>
                <a:lnTo>
                  <a:pt x="20400" y="25789"/>
                </a:lnTo>
                <a:lnTo>
                  <a:pt x="22173" y="29575"/>
                </a:lnTo>
                <a:lnTo>
                  <a:pt x="24142" y="36322"/>
                </a:lnTo>
                <a:lnTo>
                  <a:pt x="26572" y="39455"/>
                </a:lnTo>
                <a:lnTo>
                  <a:pt x="30098" y="42496"/>
                </a:lnTo>
                <a:lnTo>
                  <a:pt x="34353" y="45476"/>
                </a:lnTo>
                <a:lnTo>
                  <a:pt x="37190" y="49367"/>
                </a:lnTo>
                <a:lnTo>
                  <a:pt x="39081" y="53867"/>
                </a:lnTo>
                <a:lnTo>
                  <a:pt x="40341" y="58771"/>
                </a:lnTo>
                <a:lnTo>
                  <a:pt x="42134" y="63946"/>
                </a:lnTo>
                <a:lnTo>
                  <a:pt x="44282" y="69300"/>
                </a:lnTo>
                <a:lnTo>
                  <a:pt x="46667" y="74775"/>
                </a:lnTo>
                <a:lnTo>
                  <a:pt x="50161" y="80330"/>
                </a:lnTo>
                <a:lnTo>
                  <a:pt x="54396" y="85939"/>
                </a:lnTo>
                <a:lnTo>
                  <a:pt x="59124" y="91582"/>
                </a:lnTo>
                <a:lnTo>
                  <a:pt x="63229" y="98202"/>
                </a:lnTo>
                <a:lnTo>
                  <a:pt x="66918" y="105473"/>
                </a:lnTo>
                <a:lnTo>
                  <a:pt x="70329" y="113178"/>
                </a:lnTo>
                <a:lnTo>
                  <a:pt x="72604" y="120220"/>
                </a:lnTo>
                <a:lnTo>
                  <a:pt x="75131" y="133123"/>
                </a:lnTo>
                <a:lnTo>
                  <a:pt x="75805" y="140184"/>
                </a:lnTo>
                <a:lnTo>
                  <a:pt x="76254" y="147749"/>
                </a:lnTo>
                <a:lnTo>
                  <a:pt x="76554" y="155649"/>
                </a:lnTo>
                <a:lnTo>
                  <a:pt x="77706" y="163774"/>
                </a:lnTo>
                <a:lnTo>
                  <a:pt x="79427" y="172047"/>
                </a:lnTo>
                <a:lnTo>
                  <a:pt x="81526" y="180421"/>
                </a:lnTo>
                <a:lnTo>
                  <a:pt x="82926" y="188861"/>
                </a:lnTo>
                <a:lnTo>
                  <a:pt x="83859" y="197345"/>
                </a:lnTo>
                <a:lnTo>
                  <a:pt x="84481" y="205858"/>
                </a:lnTo>
                <a:lnTo>
                  <a:pt x="84896" y="214391"/>
                </a:lnTo>
                <a:lnTo>
                  <a:pt x="85357" y="231493"/>
                </a:lnTo>
                <a:lnTo>
                  <a:pt x="85723" y="321558"/>
                </a:lnTo>
                <a:lnTo>
                  <a:pt x="85725" y="339646"/>
                </a:lnTo>
                <a:lnTo>
                  <a:pt x="86677" y="344540"/>
                </a:lnTo>
                <a:lnTo>
                  <a:pt x="88265" y="348756"/>
                </a:lnTo>
                <a:lnTo>
                  <a:pt x="90276" y="352519"/>
                </a:lnTo>
                <a:lnTo>
                  <a:pt x="92510" y="361780"/>
                </a:lnTo>
                <a:lnTo>
                  <a:pt x="93503" y="371294"/>
                </a:lnTo>
                <a:lnTo>
                  <a:pt x="94062" y="382005"/>
                </a:lnTo>
                <a:lnTo>
                  <a:pt x="94251" y="394157"/>
                </a:lnTo>
                <a:lnTo>
                  <a:pt x="94295" y="406946"/>
                </a:lnTo>
                <a:lnTo>
                  <a:pt x="93344" y="408457"/>
                </a:lnTo>
                <a:lnTo>
                  <a:pt x="91757" y="409465"/>
                </a:lnTo>
                <a:lnTo>
                  <a:pt x="89746" y="410137"/>
                </a:lnTo>
                <a:lnTo>
                  <a:pt x="88406" y="411537"/>
                </a:lnTo>
                <a:lnTo>
                  <a:pt x="87513" y="413423"/>
                </a:lnTo>
                <a:lnTo>
                  <a:pt x="85725" y="42005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33"/>
          <p:cNvSpPr/>
          <p:nvPr/>
        </p:nvSpPr>
        <p:spPr>
          <a:xfrm>
            <a:off x="1151572" y="2503170"/>
            <a:ext cx="90428" cy="197168"/>
          </a:xfrm>
          <a:custGeom>
            <a:avLst/>
            <a:gdLst/>
            <a:ahLst/>
            <a:cxnLst/>
            <a:rect l="0" t="0" r="0" b="0"/>
            <a:pathLst>
              <a:path w="90428" h="197168">
                <a:moveTo>
                  <a:pt x="68580" y="0"/>
                </a:moveTo>
                <a:lnTo>
                  <a:pt x="73131" y="0"/>
                </a:lnTo>
                <a:lnTo>
                  <a:pt x="74471" y="952"/>
                </a:lnTo>
                <a:lnTo>
                  <a:pt x="75365" y="2540"/>
                </a:lnTo>
                <a:lnTo>
                  <a:pt x="76799" y="7380"/>
                </a:lnTo>
                <a:lnTo>
                  <a:pt x="77048" y="12770"/>
                </a:lnTo>
                <a:lnTo>
                  <a:pt x="78035" y="15181"/>
                </a:lnTo>
                <a:lnTo>
                  <a:pt x="79646" y="17740"/>
                </a:lnTo>
                <a:lnTo>
                  <a:pt x="81672" y="20399"/>
                </a:lnTo>
                <a:lnTo>
                  <a:pt x="83023" y="24077"/>
                </a:lnTo>
                <a:lnTo>
                  <a:pt x="83924" y="28434"/>
                </a:lnTo>
                <a:lnTo>
                  <a:pt x="84524" y="33243"/>
                </a:lnTo>
                <a:lnTo>
                  <a:pt x="85877" y="38354"/>
                </a:lnTo>
                <a:lnTo>
                  <a:pt x="87731" y="43667"/>
                </a:lnTo>
                <a:lnTo>
                  <a:pt x="89920" y="49113"/>
                </a:lnTo>
                <a:lnTo>
                  <a:pt x="90427" y="54650"/>
                </a:lnTo>
                <a:lnTo>
                  <a:pt x="89812" y="60246"/>
                </a:lnTo>
                <a:lnTo>
                  <a:pt x="88450" y="65881"/>
                </a:lnTo>
                <a:lnTo>
                  <a:pt x="87541" y="71543"/>
                </a:lnTo>
                <a:lnTo>
                  <a:pt x="86936" y="77223"/>
                </a:lnTo>
                <a:lnTo>
                  <a:pt x="86532" y="82914"/>
                </a:lnTo>
                <a:lnTo>
                  <a:pt x="85311" y="88614"/>
                </a:lnTo>
                <a:lnTo>
                  <a:pt x="83544" y="94318"/>
                </a:lnTo>
                <a:lnTo>
                  <a:pt x="81413" y="100026"/>
                </a:lnTo>
                <a:lnTo>
                  <a:pt x="79040" y="105736"/>
                </a:lnTo>
                <a:lnTo>
                  <a:pt x="76506" y="111448"/>
                </a:lnTo>
                <a:lnTo>
                  <a:pt x="71150" y="122875"/>
                </a:lnTo>
                <a:lnTo>
                  <a:pt x="65595" y="134303"/>
                </a:lnTo>
                <a:lnTo>
                  <a:pt x="61827" y="140018"/>
                </a:lnTo>
                <a:lnTo>
                  <a:pt x="57411" y="145733"/>
                </a:lnTo>
                <a:lnTo>
                  <a:pt x="52561" y="151448"/>
                </a:lnTo>
                <a:lnTo>
                  <a:pt x="48376" y="157162"/>
                </a:lnTo>
                <a:lnTo>
                  <a:pt x="44633" y="162877"/>
                </a:lnTo>
                <a:lnTo>
                  <a:pt x="41185" y="168592"/>
                </a:lnTo>
                <a:lnTo>
                  <a:pt x="36982" y="173355"/>
                </a:lnTo>
                <a:lnTo>
                  <a:pt x="32275" y="177482"/>
                </a:lnTo>
                <a:lnTo>
                  <a:pt x="27231" y="181186"/>
                </a:lnTo>
                <a:lnTo>
                  <a:pt x="22917" y="184608"/>
                </a:lnTo>
                <a:lnTo>
                  <a:pt x="19088" y="187842"/>
                </a:lnTo>
                <a:lnTo>
                  <a:pt x="15583" y="190950"/>
                </a:lnTo>
                <a:lnTo>
                  <a:pt x="12293" y="193023"/>
                </a:lnTo>
                <a:lnTo>
                  <a:pt x="9148" y="194404"/>
                </a:lnTo>
                <a:lnTo>
                  <a:pt x="0" y="19716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34"/>
          <p:cNvSpPr/>
          <p:nvPr/>
        </p:nvSpPr>
        <p:spPr>
          <a:xfrm>
            <a:off x="1461404" y="2348864"/>
            <a:ext cx="221664" cy="25719"/>
          </a:xfrm>
          <a:custGeom>
            <a:avLst/>
            <a:gdLst/>
            <a:ahLst/>
            <a:cxnLst/>
            <a:rect l="0" t="0" r="0" b="0"/>
            <a:pathLst>
              <a:path w="221664" h="25719">
                <a:moveTo>
                  <a:pt x="15923" y="0"/>
                </a:moveTo>
                <a:lnTo>
                  <a:pt x="2904" y="0"/>
                </a:lnTo>
                <a:lnTo>
                  <a:pt x="1529" y="953"/>
                </a:lnTo>
                <a:lnTo>
                  <a:pt x="612" y="2541"/>
                </a:lnTo>
                <a:lnTo>
                  <a:pt x="0" y="4552"/>
                </a:lnTo>
                <a:lnTo>
                  <a:pt x="545" y="5892"/>
                </a:lnTo>
                <a:lnTo>
                  <a:pt x="1861" y="6786"/>
                </a:lnTo>
                <a:lnTo>
                  <a:pt x="6266" y="8220"/>
                </a:lnTo>
                <a:lnTo>
                  <a:pt x="7580" y="9290"/>
                </a:lnTo>
                <a:lnTo>
                  <a:pt x="9409" y="10956"/>
                </a:lnTo>
                <a:lnTo>
                  <a:pt x="11580" y="13019"/>
                </a:lnTo>
                <a:lnTo>
                  <a:pt x="13980" y="14395"/>
                </a:lnTo>
                <a:lnTo>
                  <a:pt x="16533" y="15312"/>
                </a:lnTo>
                <a:lnTo>
                  <a:pt x="19187" y="15923"/>
                </a:lnTo>
                <a:lnTo>
                  <a:pt x="24676" y="16602"/>
                </a:lnTo>
                <a:lnTo>
                  <a:pt x="27473" y="16783"/>
                </a:lnTo>
                <a:lnTo>
                  <a:pt x="31243" y="17857"/>
                </a:lnTo>
                <a:lnTo>
                  <a:pt x="35662" y="19525"/>
                </a:lnTo>
                <a:lnTo>
                  <a:pt x="40512" y="21589"/>
                </a:lnTo>
                <a:lnTo>
                  <a:pt x="45651" y="22965"/>
                </a:lnTo>
                <a:lnTo>
                  <a:pt x="50982" y="23883"/>
                </a:lnTo>
                <a:lnTo>
                  <a:pt x="56440" y="24495"/>
                </a:lnTo>
                <a:lnTo>
                  <a:pt x="61984" y="24903"/>
                </a:lnTo>
                <a:lnTo>
                  <a:pt x="67586" y="25175"/>
                </a:lnTo>
                <a:lnTo>
                  <a:pt x="78889" y="25476"/>
                </a:lnTo>
                <a:lnTo>
                  <a:pt x="162075" y="25718"/>
                </a:lnTo>
                <a:lnTo>
                  <a:pt x="221663" y="2571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35"/>
          <p:cNvSpPr/>
          <p:nvPr/>
        </p:nvSpPr>
        <p:spPr>
          <a:xfrm>
            <a:off x="1820227" y="2211821"/>
            <a:ext cx="385763" cy="308094"/>
          </a:xfrm>
          <a:custGeom>
            <a:avLst/>
            <a:gdLst/>
            <a:ahLst/>
            <a:cxnLst/>
            <a:rect l="0" t="0" r="0" b="0"/>
            <a:pathLst>
              <a:path w="385763" h="308094">
                <a:moveTo>
                  <a:pt x="0" y="42746"/>
                </a:moveTo>
                <a:lnTo>
                  <a:pt x="4551" y="38195"/>
                </a:lnTo>
                <a:lnTo>
                  <a:pt x="5891" y="35902"/>
                </a:lnTo>
                <a:lnTo>
                  <a:pt x="7381" y="30814"/>
                </a:lnTo>
                <a:lnTo>
                  <a:pt x="8731" y="29077"/>
                </a:lnTo>
                <a:lnTo>
                  <a:pt x="10583" y="27918"/>
                </a:lnTo>
                <a:lnTo>
                  <a:pt x="20281" y="23747"/>
                </a:lnTo>
                <a:lnTo>
                  <a:pt x="30921" y="19062"/>
                </a:lnTo>
                <a:lnTo>
                  <a:pt x="37759" y="16480"/>
                </a:lnTo>
                <a:lnTo>
                  <a:pt x="45175" y="13805"/>
                </a:lnTo>
                <a:lnTo>
                  <a:pt x="52024" y="12022"/>
                </a:lnTo>
                <a:lnTo>
                  <a:pt x="58495" y="10833"/>
                </a:lnTo>
                <a:lnTo>
                  <a:pt x="64714" y="10041"/>
                </a:lnTo>
                <a:lnTo>
                  <a:pt x="71718" y="8560"/>
                </a:lnTo>
                <a:lnTo>
                  <a:pt x="79245" y="6621"/>
                </a:lnTo>
                <a:lnTo>
                  <a:pt x="87120" y="4375"/>
                </a:lnTo>
                <a:lnTo>
                  <a:pt x="95227" y="2878"/>
                </a:lnTo>
                <a:lnTo>
                  <a:pt x="103490" y="1880"/>
                </a:lnTo>
                <a:lnTo>
                  <a:pt x="111856" y="1214"/>
                </a:lnTo>
                <a:lnTo>
                  <a:pt x="119338" y="771"/>
                </a:lnTo>
                <a:lnTo>
                  <a:pt x="132732" y="278"/>
                </a:lnTo>
                <a:lnTo>
                  <a:pt x="155533" y="0"/>
                </a:lnTo>
                <a:lnTo>
                  <a:pt x="162744" y="914"/>
                </a:lnTo>
                <a:lnTo>
                  <a:pt x="169456" y="2476"/>
                </a:lnTo>
                <a:lnTo>
                  <a:pt x="175835" y="4469"/>
                </a:lnTo>
                <a:lnTo>
                  <a:pt x="182946" y="5798"/>
                </a:lnTo>
                <a:lnTo>
                  <a:pt x="190544" y="6684"/>
                </a:lnTo>
                <a:lnTo>
                  <a:pt x="198467" y="7275"/>
                </a:lnTo>
                <a:lnTo>
                  <a:pt x="209810" y="10471"/>
                </a:lnTo>
                <a:lnTo>
                  <a:pt x="218979" y="16019"/>
                </a:lnTo>
                <a:lnTo>
                  <a:pt x="229404" y="24835"/>
                </a:lnTo>
                <a:lnTo>
                  <a:pt x="233898" y="29853"/>
                </a:lnTo>
                <a:lnTo>
                  <a:pt x="237847" y="35103"/>
                </a:lnTo>
                <a:lnTo>
                  <a:pt x="241433" y="40508"/>
                </a:lnTo>
                <a:lnTo>
                  <a:pt x="244775" y="46017"/>
                </a:lnTo>
                <a:lnTo>
                  <a:pt x="247956" y="51594"/>
                </a:lnTo>
                <a:lnTo>
                  <a:pt x="251029" y="57217"/>
                </a:lnTo>
                <a:lnTo>
                  <a:pt x="253078" y="62871"/>
                </a:lnTo>
                <a:lnTo>
                  <a:pt x="254443" y="68545"/>
                </a:lnTo>
                <a:lnTo>
                  <a:pt x="255354" y="74233"/>
                </a:lnTo>
                <a:lnTo>
                  <a:pt x="255961" y="80882"/>
                </a:lnTo>
                <a:lnTo>
                  <a:pt x="256366" y="88173"/>
                </a:lnTo>
                <a:lnTo>
                  <a:pt x="256635" y="95891"/>
                </a:lnTo>
                <a:lnTo>
                  <a:pt x="255863" y="103893"/>
                </a:lnTo>
                <a:lnTo>
                  <a:pt x="254395" y="112086"/>
                </a:lnTo>
                <a:lnTo>
                  <a:pt x="252464" y="120405"/>
                </a:lnTo>
                <a:lnTo>
                  <a:pt x="250224" y="128809"/>
                </a:lnTo>
                <a:lnTo>
                  <a:pt x="245196" y="145766"/>
                </a:lnTo>
                <a:lnTo>
                  <a:pt x="237010" y="171378"/>
                </a:lnTo>
                <a:lnTo>
                  <a:pt x="234206" y="178983"/>
                </a:lnTo>
                <a:lnTo>
                  <a:pt x="231385" y="185958"/>
                </a:lnTo>
                <a:lnTo>
                  <a:pt x="228552" y="192513"/>
                </a:lnTo>
                <a:lnTo>
                  <a:pt x="224758" y="199741"/>
                </a:lnTo>
                <a:lnTo>
                  <a:pt x="220324" y="207417"/>
                </a:lnTo>
                <a:lnTo>
                  <a:pt x="215462" y="215392"/>
                </a:lnTo>
                <a:lnTo>
                  <a:pt x="210317" y="222613"/>
                </a:lnTo>
                <a:lnTo>
                  <a:pt x="204981" y="229332"/>
                </a:lnTo>
                <a:lnTo>
                  <a:pt x="199519" y="235717"/>
                </a:lnTo>
                <a:lnTo>
                  <a:pt x="193973" y="241878"/>
                </a:lnTo>
                <a:lnTo>
                  <a:pt x="182730" y="253804"/>
                </a:lnTo>
                <a:lnTo>
                  <a:pt x="165691" y="271228"/>
                </a:lnTo>
                <a:lnTo>
                  <a:pt x="154285" y="280184"/>
                </a:lnTo>
                <a:lnTo>
                  <a:pt x="143819" y="287339"/>
                </a:lnTo>
                <a:lnTo>
                  <a:pt x="135992" y="293694"/>
                </a:lnTo>
                <a:lnTo>
                  <a:pt x="131619" y="295770"/>
                </a:lnTo>
                <a:lnTo>
                  <a:pt x="116362" y="299643"/>
                </a:lnTo>
                <a:lnTo>
                  <a:pt x="105374" y="303925"/>
                </a:lnTo>
                <a:lnTo>
                  <a:pt x="96680" y="306463"/>
                </a:lnTo>
                <a:lnTo>
                  <a:pt x="88689" y="307591"/>
                </a:lnTo>
                <a:lnTo>
                  <a:pt x="78788" y="308093"/>
                </a:lnTo>
                <a:lnTo>
                  <a:pt x="74432" y="307274"/>
                </a:lnTo>
                <a:lnTo>
                  <a:pt x="63752" y="302523"/>
                </a:lnTo>
                <a:lnTo>
                  <a:pt x="57544" y="301077"/>
                </a:lnTo>
                <a:lnTo>
                  <a:pt x="51610" y="297895"/>
                </a:lnTo>
                <a:lnTo>
                  <a:pt x="48694" y="295713"/>
                </a:lnTo>
                <a:lnTo>
                  <a:pt x="46751" y="293306"/>
                </a:lnTo>
                <a:lnTo>
                  <a:pt x="45455" y="290748"/>
                </a:lnTo>
                <a:lnTo>
                  <a:pt x="44590" y="288091"/>
                </a:lnTo>
                <a:lnTo>
                  <a:pt x="41090" y="282598"/>
                </a:lnTo>
                <a:lnTo>
                  <a:pt x="38824" y="279800"/>
                </a:lnTo>
                <a:lnTo>
                  <a:pt x="38265" y="276030"/>
                </a:lnTo>
                <a:lnTo>
                  <a:pt x="40184" y="266760"/>
                </a:lnTo>
                <a:lnTo>
                  <a:pt x="41672" y="258830"/>
                </a:lnTo>
                <a:lnTo>
                  <a:pt x="42069" y="255382"/>
                </a:lnTo>
                <a:lnTo>
                  <a:pt x="43286" y="252131"/>
                </a:lnTo>
                <a:lnTo>
                  <a:pt x="47178" y="245978"/>
                </a:lnTo>
                <a:lnTo>
                  <a:pt x="54623" y="237529"/>
                </a:lnTo>
                <a:lnTo>
                  <a:pt x="59275" y="232609"/>
                </a:lnTo>
                <a:lnTo>
                  <a:pt x="64282" y="229329"/>
                </a:lnTo>
                <a:lnTo>
                  <a:pt x="74925" y="225684"/>
                </a:lnTo>
                <a:lnTo>
                  <a:pt x="88545" y="221524"/>
                </a:lnTo>
                <a:lnTo>
                  <a:pt x="96177" y="219082"/>
                </a:lnTo>
                <a:lnTo>
                  <a:pt x="103171" y="216501"/>
                </a:lnTo>
                <a:lnTo>
                  <a:pt x="109738" y="213827"/>
                </a:lnTo>
                <a:lnTo>
                  <a:pt x="116021" y="211093"/>
                </a:lnTo>
                <a:lnTo>
                  <a:pt x="123067" y="209270"/>
                </a:lnTo>
                <a:lnTo>
                  <a:pt x="130622" y="208054"/>
                </a:lnTo>
                <a:lnTo>
                  <a:pt x="138517" y="207244"/>
                </a:lnTo>
                <a:lnTo>
                  <a:pt x="146637" y="206704"/>
                </a:lnTo>
                <a:lnTo>
                  <a:pt x="154908" y="206344"/>
                </a:lnTo>
                <a:lnTo>
                  <a:pt x="171718" y="205944"/>
                </a:lnTo>
                <a:lnTo>
                  <a:pt x="188714" y="205766"/>
                </a:lnTo>
                <a:lnTo>
                  <a:pt x="196294" y="206671"/>
                </a:lnTo>
                <a:lnTo>
                  <a:pt x="203253" y="208227"/>
                </a:lnTo>
                <a:lnTo>
                  <a:pt x="209797" y="210217"/>
                </a:lnTo>
                <a:lnTo>
                  <a:pt x="217017" y="211543"/>
                </a:lnTo>
                <a:lnTo>
                  <a:pt x="224688" y="212428"/>
                </a:lnTo>
                <a:lnTo>
                  <a:pt x="232660" y="213017"/>
                </a:lnTo>
                <a:lnTo>
                  <a:pt x="239879" y="214362"/>
                </a:lnTo>
                <a:lnTo>
                  <a:pt x="246597" y="216212"/>
                </a:lnTo>
                <a:lnTo>
                  <a:pt x="252980" y="218398"/>
                </a:lnTo>
                <a:lnTo>
                  <a:pt x="259141" y="220807"/>
                </a:lnTo>
                <a:lnTo>
                  <a:pt x="271066" y="226024"/>
                </a:lnTo>
                <a:lnTo>
                  <a:pt x="282716" y="231518"/>
                </a:lnTo>
                <a:lnTo>
                  <a:pt x="305718" y="242806"/>
                </a:lnTo>
                <a:lnTo>
                  <a:pt x="312397" y="245652"/>
                </a:lnTo>
                <a:lnTo>
                  <a:pt x="319707" y="248502"/>
                </a:lnTo>
                <a:lnTo>
                  <a:pt x="327438" y="251354"/>
                </a:lnTo>
                <a:lnTo>
                  <a:pt x="338568" y="257063"/>
                </a:lnTo>
                <a:lnTo>
                  <a:pt x="347642" y="262776"/>
                </a:lnTo>
                <a:lnTo>
                  <a:pt x="358025" y="268490"/>
                </a:lnTo>
                <a:lnTo>
                  <a:pt x="370030" y="277061"/>
                </a:lnTo>
                <a:lnTo>
                  <a:pt x="376548" y="280236"/>
                </a:lnTo>
                <a:lnTo>
                  <a:pt x="385762" y="28277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36"/>
          <p:cNvSpPr/>
          <p:nvPr/>
        </p:nvSpPr>
        <p:spPr>
          <a:xfrm>
            <a:off x="3577589" y="2374582"/>
            <a:ext cx="282894" cy="34282"/>
          </a:xfrm>
          <a:custGeom>
            <a:avLst/>
            <a:gdLst/>
            <a:ahLst/>
            <a:cxnLst/>
            <a:rect l="0" t="0" r="0" b="0"/>
            <a:pathLst>
              <a:path w="282894" h="34282">
                <a:moveTo>
                  <a:pt x="0" y="25718"/>
                </a:moveTo>
                <a:lnTo>
                  <a:pt x="0" y="17498"/>
                </a:lnTo>
                <a:lnTo>
                  <a:pt x="0" y="24557"/>
                </a:lnTo>
                <a:lnTo>
                  <a:pt x="953" y="24944"/>
                </a:lnTo>
                <a:lnTo>
                  <a:pt x="8731" y="25650"/>
                </a:lnTo>
                <a:lnTo>
                  <a:pt x="12771" y="25687"/>
                </a:lnTo>
                <a:lnTo>
                  <a:pt x="15182" y="26650"/>
                </a:lnTo>
                <a:lnTo>
                  <a:pt x="17741" y="28244"/>
                </a:lnTo>
                <a:lnTo>
                  <a:pt x="20401" y="30259"/>
                </a:lnTo>
                <a:lnTo>
                  <a:pt x="24077" y="31603"/>
                </a:lnTo>
                <a:lnTo>
                  <a:pt x="28435" y="32499"/>
                </a:lnTo>
                <a:lnTo>
                  <a:pt x="33244" y="33096"/>
                </a:lnTo>
                <a:lnTo>
                  <a:pt x="38355" y="33494"/>
                </a:lnTo>
                <a:lnTo>
                  <a:pt x="43668" y="33759"/>
                </a:lnTo>
                <a:lnTo>
                  <a:pt x="49115" y="33936"/>
                </a:lnTo>
                <a:lnTo>
                  <a:pt x="77435" y="34220"/>
                </a:lnTo>
                <a:lnTo>
                  <a:pt x="112798" y="34281"/>
                </a:lnTo>
                <a:lnTo>
                  <a:pt x="120918" y="33332"/>
                </a:lnTo>
                <a:lnTo>
                  <a:pt x="129190" y="31746"/>
                </a:lnTo>
                <a:lnTo>
                  <a:pt x="137562" y="29736"/>
                </a:lnTo>
                <a:lnTo>
                  <a:pt x="146000" y="28397"/>
                </a:lnTo>
                <a:lnTo>
                  <a:pt x="154484" y="27504"/>
                </a:lnTo>
                <a:lnTo>
                  <a:pt x="162997" y="26908"/>
                </a:lnTo>
                <a:lnTo>
                  <a:pt x="171529" y="25559"/>
                </a:lnTo>
                <a:lnTo>
                  <a:pt x="180076" y="23707"/>
                </a:lnTo>
                <a:lnTo>
                  <a:pt x="188631" y="21520"/>
                </a:lnTo>
                <a:lnTo>
                  <a:pt x="197191" y="20061"/>
                </a:lnTo>
                <a:lnTo>
                  <a:pt x="205756" y="19089"/>
                </a:lnTo>
                <a:lnTo>
                  <a:pt x="214323" y="18441"/>
                </a:lnTo>
                <a:lnTo>
                  <a:pt x="222892" y="17057"/>
                </a:lnTo>
                <a:lnTo>
                  <a:pt x="231462" y="15181"/>
                </a:lnTo>
                <a:lnTo>
                  <a:pt x="240034" y="12978"/>
                </a:lnTo>
                <a:lnTo>
                  <a:pt x="247653" y="11510"/>
                </a:lnTo>
                <a:lnTo>
                  <a:pt x="254637" y="10531"/>
                </a:lnTo>
                <a:lnTo>
                  <a:pt x="261198" y="9878"/>
                </a:lnTo>
                <a:lnTo>
                  <a:pt x="266525" y="8490"/>
                </a:lnTo>
                <a:lnTo>
                  <a:pt x="271028" y="6613"/>
                </a:lnTo>
                <a:lnTo>
                  <a:pt x="28289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37"/>
          <p:cNvSpPr/>
          <p:nvPr/>
        </p:nvSpPr>
        <p:spPr>
          <a:xfrm>
            <a:off x="4109084" y="2194696"/>
            <a:ext cx="368619" cy="274023"/>
          </a:xfrm>
          <a:custGeom>
            <a:avLst/>
            <a:gdLst/>
            <a:ahLst/>
            <a:cxnLst/>
            <a:rect l="0" t="0" r="0" b="0"/>
            <a:pathLst>
              <a:path w="368619" h="274023">
                <a:moveTo>
                  <a:pt x="0" y="34154"/>
                </a:moveTo>
                <a:lnTo>
                  <a:pt x="4552" y="29603"/>
                </a:lnTo>
                <a:lnTo>
                  <a:pt x="11866" y="24828"/>
                </a:lnTo>
                <a:lnTo>
                  <a:pt x="22982" y="18553"/>
                </a:lnTo>
                <a:lnTo>
                  <a:pt x="32122" y="17695"/>
                </a:lnTo>
                <a:lnTo>
                  <a:pt x="38560" y="17466"/>
                </a:lnTo>
                <a:lnTo>
                  <a:pt x="45709" y="16361"/>
                </a:lnTo>
                <a:lnTo>
                  <a:pt x="53333" y="14672"/>
                </a:lnTo>
                <a:lnTo>
                  <a:pt x="61273" y="12593"/>
                </a:lnTo>
                <a:lnTo>
                  <a:pt x="69424" y="10255"/>
                </a:lnTo>
                <a:lnTo>
                  <a:pt x="86101" y="5117"/>
                </a:lnTo>
                <a:lnTo>
                  <a:pt x="94548" y="3366"/>
                </a:lnTo>
                <a:lnTo>
                  <a:pt x="103037" y="2198"/>
                </a:lnTo>
                <a:lnTo>
                  <a:pt x="111554" y="1420"/>
                </a:lnTo>
                <a:lnTo>
                  <a:pt x="120090" y="901"/>
                </a:lnTo>
                <a:lnTo>
                  <a:pt x="137194" y="325"/>
                </a:lnTo>
                <a:lnTo>
                  <a:pt x="162887" y="0"/>
                </a:lnTo>
                <a:lnTo>
                  <a:pt x="171457" y="907"/>
                </a:lnTo>
                <a:lnTo>
                  <a:pt x="180027" y="2464"/>
                </a:lnTo>
                <a:lnTo>
                  <a:pt x="188598" y="4455"/>
                </a:lnTo>
                <a:lnTo>
                  <a:pt x="197170" y="6734"/>
                </a:lnTo>
                <a:lnTo>
                  <a:pt x="214314" y="11807"/>
                </a:lnTo>
                <a:lnTo>
                  <a:pt x="221934" y="14494"/>
                </a:lnTo>
                <a:lnTo>
                  <a:pt x="228918" y="17237"/>
                </a:lnTo>
                <a:lnTo>
                  <a:pt x="235480" y="20018"/>
                </a:lnTo>
                <a:lnTo>
                  <a:pt x="247851" y="25649"/>
                </a:lnTo>
                <a:lnTo>
                  <a:pt x="253816" y="28484"/>
                </a:lnTo>
                <a:lnTo>
                  <a:pt x="258746" y="32279"/>
                </a:lnTo>
                <a:lnTo>
                  <a:pt x="262985" y="36714"/>
                </a:lnTo>
                <a:lnTo>
                  <a:pt x="266764" y="41575"/>
                </a:lnTo>
                <a:lnTo>
                  <a:pt x="270235" y="46721"/>
                </a:lnTo>
                <a:lnTo>
                  <a:pt x="273501" y="52057"/>
                </a:lnTo>
                <a:lnTo>
                  <a:pt x="276632" y="57519"/>
                </a:lnTo>
                <a:lnTo>
                  <a:pt x="278719" y="63065"/>
                </a:lnTo>
                <a:lnTo>
                  <a:pt x="280110" y="68668"/>
                </a:lnTo>
                <a:lnTo>
                  <a:pt x="281038" y="74308"/>
                </a:lnTo>
                <a:lnTo>
                  <a:pt x="281656" y="79974"/>
                </a:lnTo>
                <a:lnTo>
                  <a:pt x="282068" y="85655"/>
                </a:lnTo>
                <a:lnTo>
                  <a:pt x="282343" y="91348"/>
                </a:lnTo>
                <a:lnTo>
                  <a:pt x="282649" y="105293"/>
                </a:lnTo>
                <a:lnTo>
                  <a:pt x="282730" y="113012"/>
                </a:lnTo>
                <a:lnTo>
                  <a:pt x="280880" y="120064"/>
                </a:lnTo>
                <a:lnTo>
                  <a:pt x="277741" y="126670"/>
                </a:lnTo>
                <a:lnTo>
                  <a:pt x="273743" y="132978"/>
                </a:lnTo>
                <a:lnTo>
                  <a:pt x="270126" y="139089"/>
                </a:lnTo>
                <a:lnTo>
                  <a:pt x="266762" y="145068"/>
                </a:lnTo>
                <a:lnTo>
                  <a:pt x="263566" y="150959"/>
                </a:lnTo>
                <a:lnTo>
                  <a:pt x="260483" y="157744"/>
                </a:lnTo>
                <a:lnTo>
                  <a:pt x="257476" y="165125"/>
                </a:lnTo>
                <a:lnTo>
                  <a:pt x="254519" y="172903"/>
                </a:lnTo>
                <a:lnTo>
                  <a:pt x="250642" y="179993"/>
                </a:lnTo>
                <a:lnTo>
                  <a:pt x="246152" y="186625"/>
                </a:lnTo>
                <a:lnTo>
                  <a:pt x="241254" y="192951"/>
                </a:lnTo>
                <a:lnTo>
                  <a:pt x="236084" y="199073"/>
                </a:lnTo>
                <a:lnTo>
                  <a:pt x="230732" y="205060"/>
                </a:lnTo>
                <a:lnTo>
                  <a:pt x="219705" y="216792"/>
                </a:lnTo>
                <a:lnTo>
                  <a:pt x="191410" y="245577"/>
                </a:lnTo>
                <a:lnTo>
                  <a:pt x="185710" y="250350"/>
                </a:lnTo>
                <a:lnTo>
                  <a:pt x="169537" y="261618"/>
                </a:lnTo>
                <a:lnTo>
                  <a:pt x="161710" y="267964"/>
                </a:lnTo>
                <a:lnTo>
                  <a:pt x="157337" y="270037"/>
                </a:lnTo>
                <a:lnTo>
                  <a:pt x="147398" y="272341"/>
                </a:lnTo>
                <a:lnTo>
                  <a:pt x="139170" y="273364"/>
                </a:lnTo>
                <a:lnTo>
                  <a:pt x="129184" y="273941"/>
                </a:lnTo>
                <a:lnTo>
                  <a:pt x="126128" y="274022"/>
                </a:lnTo>
                <a:lnTo>
                  <a:pt x="123137" y="273123"/>
                </a:lnTo>
                <a:lnTo>
                  <a:pt x="117276" y="269585"/>
                </a:lnTo>
                <a:lnTo>
                  <a:pt x="108621" y="262238"/>
                </a:lnTo>
                <a:lnTo>
                  <a:pt x="104574" y="258579"/>
                </a:lnTo>
                <a:lnTo>
                  <a:pt x="103628" y="252643"/>
                </a:lnTo>
                <a:lnTo>
                  <a:pt x="103207" y="244608"/>
                </a:lnTo>
                <a:lnTo>
                  <a:pt x="103020" y="237861"/>
                </a:lnTo>
                <a:lnTo>
                  <a:pt x="103923" y="234728"/>
                </a:lnTo>
                <a:lnTo>
                  <a:pt x="107465" y="228708"/>
                </a:lnTo>
                <a:lnTo>
                  <a:pt x="112215" y="220317"/>
                </a:lnTo>
                <a:lnTo>
                  <a:pt x="114816" y="215413"/>
                </a:lnTo>
                <a:lnTo>
                  <a:pt x="120245" y="207423"/>
                </a:lnTo>
                <a:lnTo>
                  <a:pt x="123025" y="203959"/>
                </a:lnTo>
                <a:lnTo>
                  <a:pt x="133736" y="197570"/>
                </a:lnTo>
                <a:lnTo>
                  <a:pt x="140592" y="194533"/>
                </a:lnTo>
                <a:lnTo>
                  <a:pt x="147069" y="192508"/>
                </a:lnTo>
                <a:lnTo>
                  <a:pt x="153291" y="191158"/>
                </a:lnTo>
                <a:lnTo>
                  <a:pt x="159344" y="190259"/>
                </a:lnTo>
                <a:lnTo>
                  <a:pt x="166237" y="188706"/>
                </a:lnTo>
                <a:lnTo>
                  <a:pt x="173690" y="186719"/>
                </a:lnTo>
                <a:lnTo>
                  <a:pt x="181516" y="184441"/>
                </a:lnTo>
                <a:lnTo>
                  <a:pt x="188638" y="182923"/>
                </a:lnTo>
                <a:lnTo>
                  <a:pt x="195292" y="181910"/>
                </a:lnTo>
                <a:lnTo>
                  <a:pt x="201632" y="181236"/>
                </a:lnTo>
                <a:lnTo>
                  <a:pt x="208717" y="181738"/>
                </a:lnTo>
                <a:lnTo>
                  <a:pt x="216297" y="183026"/>
                </a:lnTo>
                <a:lnTo>
                  <a:pt x="224208" y="184837"/>
                </a:lnTo>
                <a:lnTo>
                  <a:pt x="231387" y="186044"/>
                </a:lnTo>
                <a:lnTo>
                  <a:pt x="238078" y="186849"/>
                </a:lnTo>
                <a:lnTo>
                  <a:pt x="244444" y="187385"/>
                </a:lnTo>
                <a:lnTo>
                  <a:pt x="251545" y="188696"/>
                </a:lnTo>
                <a:lnTo>
                  <a:pt x="259137" y="190522"/>
                </a:lnTo>
                <a:lnTo>
                  <a:pt x="267056" y="192691"/>
                </a:lnTo>
                <a:lnTo>
                  <a:pt x="273288" y="196043"/>
                </a:lnTo>
                <a:lnTo>
                  <a:pt x="278394" y="200183"/>
                </a:lnTo>
                <a:lnTo>
                  <a:pt x="282751" y="204847"/>
                </a:lnTo>
                <a:lnTo>
                  <a:pt x="292672" y="212570"/>
                </a:lnTo>
                <a:lnTo>
                  <a:pt x="303432" y="219177"/>
                </a:lnTo>
                <a:lnTo>
                  <a:pt x="314564" y="225289"/>
                </a:lnTo>
                <a:lnTo>
                  <a:pt x="323321" y="231180"/>
                </a:lnTo>
                <a:lnTo>
                  <a:pt x="331341" y="236973"/>
                </a:lnTo>
                <a:lnTo>
                  <a:pt x="341255" y="242723"/>
                </a:lnTo>
                <a:lnTo>
                  <a:pt x="349472" y="248454"/>
                </a:lnTo>
                <a:lnTo>
                  <a:pt x="352997" y="251315"/>
                </a:lnTo>
                <a:lnTo>
                  <a:pt x="359453" y="254495"/>
                </a:lnTo>
                <a:lnTo>
                  <a:pt x="368618" y="25703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38"/>
          <p:cNvSpPr/>
          <p:nvPr/>
        </p:nvSpPr>
        <p:spPr>
          <a:xfrm>
            <a:off x="5574982" y="2357437"/>
            <a:ext cx="300039" cy="25719"/>
          </a:xfrm>
          <a:custGeom>
            <a:avLst/>
            <a:gdLst/>
            <a:ahLst/>
            <a:cxnLst/>
            <a:rect l="0" t="0" r="0" b="0"/>
            <a:pathLst>
              <a:path w="300039" h="25719">
                <a:moveTo>
                  <a:pt x="0" y="25718"/>
                </a:moveTo>
                <a:lnTo>
                  <a:pt x="169818" y="25718"/>
                </a:lnTo>
                <a:lnTo>
                  <a:pt x="175125" y="24765"/>
                </a:lnTo>
                <a:lnTo>
                  <a:pt x="180567" y="23177"/>
                </a:lnTo>
                <a:lnTo>
                  <a:pt x="186101" y="21167"/>
                </a:lnTo>
                <a:lnTo>
                  <a:pt x="190742" y="19826"/>
                </a:lnTo>
                <a:lnTo>
                  <a:pt x="194789" y="18932"/>
                </a:lnTo>
                <a:lnTo>
                  <a:pt x="198440" y="18337"/>
                </a:lnTo>
                <a:lnTo>
                  <a:pt x="205035" y="17675"/>
                </a:lnTo>
                <a:lnTo>
                  <a:pt x="212094" y="17381"/>
                </a:lnTo>
                <a:lnTo>
                  <a:pt x="233082" y="17176"/>
                </a:lnTo>
                <a:lnTo>
                  <a:pt x="247073" y="17154"/>
                </a:lnTo>
                <a:lnTo>
                  <a:pt x="251393" y="16199"/>
                </a:lnTo>
                <a:lnTo>
                  <a:pt x="255226" y="14609"/>
                </a:lnTo>
                <a:lnTo>
                  <a:pt x="258733" y="12597"/>
                </a:lnTo>
                <a:lnTo>
                  <a:pt x="262024" y="11255"/>
                </a:lnTo>
                <a:lnTo>
                  <a:pt x="265170" y="10361"/>
                </a:lnTo>
                <a:lnTo>
                  <a:pt x="268220" y="9765"/>
                </a:lnTo>
                <a:lnTo>
                  <a:pt x="274149" y="9103"/>
                </a:lnTo>
                <a:lnTo>
                  <a:pt x="282694" y="8642"/>
                </a:lnTo>
                <a:lnTo>
                  <a:pt x="298728" y="8573"/>
                </a:lnTo>
                <a:lnTo>
                  <a:pt x="299165" y="7620"/>
                </a:lnTo>
                <a:lnTo>
                  <a:pt x="299456" y="6033"/>
                </a:lnTo>
                <a:lnTo>
                  <a:pt x="300038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39"/>
          <p:cNvSpPr/>
          <p:nvPr/>
        </p:nvSpPr>
        <p:spPr>
          <a:xfrm>
            <a:off x="6003607" y="2211705"/>
            <a:ext cx="68581" cy="308610"/>
          </a:xfrm>
          <a:custGeom>
            <a:avLst/>
            <a:gdLst/>
            <a:ahLst/>
            <a:cxnLst/>
            <a:rect l="0" t="0" r="0" b="0"/>
            <a:pathLst>
              <a:path w="68581" h="308610">
                <a:moveTo>
                  <a:pt x="0" y="0"/>
                </a:moveTo>
                <a:lnTo>
                  <a:pt x="4551" y="4551"/>
                </a:lnTo>
                <a:lnTo>
                  <a:pt x="5892" y="6844"/>
                </a:lnTo>
                <a:lnTo>
                  <a:pt x="7381" y="11931"/>
                </a:lnTo>
                <a:lnTo>
                  <a:pt x="8731" y="14622"/>
                </a:lnTo>
                <a:lnTo>
                  <a:pt x="10583" y="17368"/>
                </a:lnTo>
                <a:lnTo>
                  <a:pt x="12770" y="20151"/>
                </a:lnTo>
                <a:lnTo>
                  <a:pt x="14229" y="23911"/>
                </a:lnTo>
                <a:lnTo>
                  <a:pt x="15849" y="33169"/>
                </a:lnTo>
                <a:lnTo>
                  <a:pt x="17234" y="38305"/>
                </a:lnTo>
                <a:lnTo>
                  <a:pt x="19109" y="43634"/>
                </a:lnTo>
                <a:lnTo>
                  <a:pt x="21312" y="49092"/>
                </a:lnTo>
                <a:lnTo>
                  <a:pt x="23733" y="54635"/>
                </a:lnTo>
                <a:lnTo>
                  <a:pt x="28963" y="65875"/>
                </a:lnTo>
                <a:lnTo>
                  <a:pt x="30739" y="72491"/>
                </a:lnTo>
                <a:lnTo>
                  <a:pt x="31923" y="79760"/>
                </a:lnTo>
                <a:lnTo>
                  <a:pt x="32711" y="87463"/>
                </a:lnTo>
                <a:lnTo>
                  <a:pt x="34190" y="94504"/>
                </a:lnTo>
                <a:lnTo>
                  <a:pt x="36128" y="101102"/>
                </a:lnTo>
                <a:lnTo>
                  <a:pt x="38373" y="107406"/>
                </a:lnTo>
                <a:lnTo>
                  <a:pt x="39870" y="114466"/>
                </a:lnTo>
                <a:lnTo>
                  <a:pt x="40867" y="122031"/>
                </a:lnTo>
                <a:lnTo>
                  <a:pt x="41532" y="129931"/>
                </a:lnTo>
                <a:lnTo>
                  <a:pt x="42928" y="137103"/>
                </a:lnTo>
                <a:lnTo>
                  <a:pt x="44812" y="143789"/>
                </a:lnTo>
                <a:lnTo>
                  <a:pt x="47019" y="150152"/>
                </a:lnTo>
                <a:lnTo>
                  <a:pt x="48491" y="156299"/>
                </a:lnTo>
                <a:lnTo>
                  <a:pt x="49472" y="162302"/>
                </a:lnTo>
                <a:lnTo>
                  <a:pt x="50126" y="168208"/>
                </a:lnTo>
                <a:lnTo>
                  <a:pt x="51515" y="175004"/>
                </a:lnTo>
                <a:lnTo>
                  <a:pt x="53393" y="182391"/>
                </a:lnTo>
                <a:lnTo>
                  <a:pt x="55598" y="190174"/>
                </a:lnTo>
                <a:lnTo>
                  <a:pt x="57068" y="197267"/>
                </a:lnTo>
                <a:lnTo>
                  <a:pt x="58048" y="203902"/>
                </a:lnTo>
                <a:lnTo>
                  <a:pt x="58701" y="210229"/>
                </a:lnTo>
                <a:lnTo>
                  <a:pt x="59136" y="216353"/>
                </a:lnTo>
                <a:lnTo>
                  <a:pt x="59427" y="222340"/>
                </a:lnTo>
                <a:lnTo>
                  <a:pt x="59621" y="228237"/>
                </a:lnTo>
                <a:lnTo>
                  <a:pt x="60702" y="234073"/>
                </a:lnTo>
                <a:lnTo>
                  <a:pt x="62376" y="239868"/>
                </a:lnTo>
                <a:lnTo>
                  <a:pt x="64444" y="245637"/>
                </a:lnTo>
                <a:lnTo>
                  <a:pt x="65822" y="251388"/>
                </a:lnTo>
                <a:lnTo>
                  <a:pt x="66742" y="257127"/>
                </a:lnTo>
                <a:lnTo>
                  <a:pt x="67354" y="262858"/>
                </a:lnTo>
                <a:lnTo>
                  <a:pt x="68035" y="271765"/>
                </a:lnTo>
                <a:lnTo>
                  <a:pt x="68338" y="279852"/>
                </a:lnTo>
                <a:lnTo>
                  <a:pt x="68580" y="30860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40"/>
          <p:cNvSpPr/>
          <p:nvPr/>
        </p:nvSpPr>
        <p:spPr>
          <a:xfrm>
            <a:off x="6226492" y="2160270"/>
            <a:ext cx="437199" cy="274310"/>
          </a:xfrm>
          <a:custGeom>
            <a:avLst/>
            <a:gdLst/>
            <a:ahLst/>
            <a:cxnLst/>
            <a:rect l="0" t="0" r="0" b="0"/>
            <a:pathLst>
              <a:path w="437199" h="274310">
                <a:moveTo>
                  <a:pt x="0" y="205740"/>
                </a:moveTo>
                <a:lnTo>
                  <a:pt x="0" y="210291"/>
                </a:lnTo>
                <a:lnTo>
                  <a:pt x="953" y="211631"/>
                </a:lnTo>
                <a:lnTo>
                  <a:pt x="2540" y="212525"/>
                </a:lnTo>
                <a:lnTo>
                  <a:pt x="4551" y="213120"/>
                </a:lnTo>
                <a:lnTo>
                  <a:pt x="5891" y="214470"/>
                </a:lnTo>
                <a:lnTo>
                  <a:pt x="6785" y="216323"/>
                </a:lnTo>
                <a:lnTo>
                  <a:pt x="7381" y="218510"/>
                </a:lnTo>
                <a:lnTo>
                  <a:pt x="10583" y="223480"/>
                </a:lnTo>
                <a:lnTo>
                  <a:pt x="17233" y="231359"/>
                </a:lnTo>
                <a:lnTo>
                  <a:pt x="28963" y="243250"/>
                </a:lnTo>
                <a:lnTo>
                  <a:pt x="45754" y="260064"/>
                </a:lnTo>
                <a:lnTo>
                  <a:pt x="48600" y="261958"/>
                </a:lnTo>
                <a:lnTo>
                  <a:pt x="54303" y="264063"/>
                </a:lnTo>
                <a:lnTo>
                  <a:pt x="56204" y="265577"/>
                </a:lnTo>
                <a:lnTo>
                  <a:pt x="57472" y="267538"/>
                </a:lnTo>
                <a:lnTo>
                  <a:pt x="58318" y="269799"/>
                </a:lnTo>
                <a:lnTo>
                  <a:pt x="59833" y="271306"/>
                </a:lnTo>
                <a:lnTo>
                  <a:pt x="61797" y="272310"/>
                </a:lnTo>
                <a:lnTo>
                  <a:pt x="67240" y="273923"/>
                </a:lnTo>
                <a:lnTo>
                  <a:pt x="80394" y="274285"/>
                </a:lnTo>
                <a:lnTo>
                  <a:pt x="84146" y="274309"/>
                </a:lnTo>
                <a:lnTo>
                  <a:pt x="87563" y="271775"/>
                </a:lnTo>
                <a:lnTo>
                  <a:pt x="89808" y="269766"/>
                </a:lnTo>
                <a:lnTo>
                  <a:pt x="94842" y="262453"/>
                </a:lnTo>
                <a:lnTo>
                  <a:pt x="97518" y="257836"/>
                </a:lnTo>
                <a:lnTo>
                  <a:pt x="105571" y="250166"/>
                </a:lnTo>
                <a:lnTo>
                  <a:pt x="110386" y="246787"/>
                </a:lnTo>
                <a:lnTo>
                  <a:pt x="115501" y="241677"/>
                </a:lnTo>
                <a:lnTo>
                  <a:pt x="120815" y="235413"/>
                </a:lnTo>
                <a:lnTo>
                  <a:pt x="126264" y="228379"/>
                </a:lnTo>
                <a:lnTo>
                  <a:pt x="131801" y="221785"/>
                </a:lnTo>
                <a:lnTo>
                  <a:pt x="137397" y="215484"/>
                </a:lnTo>
                <a:lnTo>
                  <a:pt x="143033" y="209379"/>
                </a:lnTo>
                <a:lnTo>
                  <a:pt x="149648" y="203403"/>
                </a:lnTo>
                <a:lnTo>
                  <a:pt x="156916" y="197514"/>
                </a:lnTo>
                <a:lnTo>
                  <a:pt x="164618" y="191684"/>
                </a:lnTo>
                <a:lnTo>
                  <a:pt x="172611" y="184939"/>
                </a:lnTo>
                <a:lnTo>
                  <a:pt x="180796" y="177585"/>
                </a:lnTo>
                <a:lnTo>
                  <a:pt x="197511" y="161794"/>
                </a:lnTo>
                <a:lnTo>
                  <a:pt x="214465" y="145251"/>
                </a:lnTo>
                <a:lnTo>
                  <a:pt x="223939" y="137791"/>
                </a:lnTo>
                <a:lnTo>
                  <a:pt x="234066" y="130913"/>
                </a:lnTo>
                <a:lnTo>
                  <a:pt x="244626" y="124423"/>
                </a:lnTo>
                <a:lnTo>
                  <a:pt x="254524" y="117238"/>
                </a:lnTo>
                <a:lnTo>
                  <a:pt x="263981" y="109591"/>
                </a:lnTo>
                <a:lnTo>
                  <a:pt x="273142" y="101636"/>
                </a:lnTo>
                <a:lnTo>
                  <a:pt x="282107" y="93474"/>
                </a:lnTo>
                <a:lnTo>
                  <a:pt x="299688" y="76787"/>
                </a:lnTo>
                <a:lnTo>
                  <a:pt x="309330" y="69288"/>
                </a:lnTo>
                <a:lnTo>
                  <a:pt x="319568" y="62385"/>
                </a:lnTo>
                <a:lnTo>
                  <a:pt x="340150" y="49634"/>
                </a:lnTo>
                <a:lnTo>
                  <a:pt x="376647" y="25926"/>
                </a:lnTo>
                <a:lnTo>
                  <a:pt x="385401" y="20141"/>
                </a:lnTo>
                <a:lnTo>
                  <a:pt x="394094" y="15332"/>
                </a:lnTo>
                <a:lnTo>
                  <a:pt x="402747" y="11174"/>
                </a:lnTo>
                <a:lnTo>
                  <a:pt x="411373" y="7449"/>
                </a:lnTo>
                <a:lnTo>
                  <a:pt x="423498" y="3310"/>
                </a:lnTo>
                <a:lnTo>
                  <a:pt x="437198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41"/>
          <p:cNvSpPr/>
          <p:nvPr/>
        </p:nvSpPr>
        <p:spPr>
          <a:xfrm>
            <a:off x="2278203" y="3128962"/>
            <a:ext cx="313550" cy="394336"/>
          </a:xfrm>
          <a:custGeom>
            <a:avLst/>
            <a:gdLst/>
            <a:ahLst/>
            <a:cxnLst/>
            <a:rect l="0" t="0" r="0" b="0"/>
            <a:pathLst>
              <a:path w="313550" h="394336">
                <a:moveTo>
                  <a:pt x="4939" y="0"/>
                </a:moveTo>
                <a:lnTo>
                  <a:pt x="0" y="0"/>
                </a:lnTo>
                <a:lnTo>
                  <a:pt x="2109" y="0"/>
                </a:lnTo>
                <a:lnTo>
                  <a:pt x="3052" y="953"/>
                </a:lnTo>
                <a:lnTo>
                  <a:pt x="3681" y="2540"/>
                </a:lnTo>
                <a:lnTo>
                  <a:pt x="4690" y="7381"/>
                </a:lnTo>
                <a:lnTo>
                  <a:pt x="5726" y="7778"/>
                </a:lnTo>
                <a:lnTo>
                  <a:pt x="9416" y="8220"/>
                </a:lnTo>
                <a:lnTo>
                  <a:pt x="10781" y="9290"/>
                </a:lnTo>
                <a:lnTo>
                  <a:pt x="11691" y="10956"/>
                </a:lnTo>
                <a:lnTo>
                  <a:pt x="12298" y="13019"/>
                </a:lnTo>
                <a:lnTo>
                  <a:pt x="13655" y="14394"/>
                </a:lnTo>
                <a:lnTo>
                  <a:pt x="15512" y="15311"/>
                </a:lnTo>
                <a:lnTo>
                  <a:pt x="17703" y="15922"/>
                </a:lnTo>
                <a:lnTo>
                  <a:pt x="22677" y="19142"/>
                </a:lnTo>
                <a:lnTo>
                  <a:pt x="30832" y="26309"/>
                </a:lnTo>
                <a:lnTo>
                  <a:pt x="39281" y="34465"/>
                </a:lnTo>
                <a:lnTo>
                  <a:pt x="44967" y="41035"/>
                </a:lnTo>
                <a:lnTo>
                  <a:pt x="50669" y="50305"/>
                </a:lnTo>
                <a:lnTo>
                  <a:pt x="58919" y="60776"/>
                </a:lnTo>
                <a:lnTo>
                  <a:pt x="67982" y="71779"/>
                </a:lnTo>
                <a:lnTo>
                  <a:pt x="75186" y="83020"/>
                </a:lnTo>
                <a:lnTo>
                  <a:pt x="84103" y="94365"/>
                </a:lnTo>
                <a:lnTo>
                  <a:pt x="89147" y="100057"/>
                </a:lnTo>
                <a:lnTo>
                  <a:pt x="93463" y="106710"/>
                </a:lnTo>
                <a:lnTo>
                  <a:pt x="97292" y="114003"/>
                </a:lnTo>
                <a:lnTo>
                  <a:pt x="100798" y="121722"/>
                </a:lnTo>
                <a:lnTo>
                  <a:pt x="105040" y="128773"/>
                </a:lnTo>
                <a:lnTo>
                  <a:pt x="109773" y="135379"/>
                </a:lnTo>
                <a:lnTo>
                  <a:pt x="114833" y="141687"/>
                </a:lnTo>
                <a:lnTo>
                  <a:pt x="120112" y="148751"/>
                </a:lnTo>
                <a:lnTo>
                  <a:pt x="131057" y="164219"/>
                </a:lnTo>
                <a:lnTo>
                  <a:pt x="136643" y="171392"/>
                </a:lnTo>
                <a:lnTo>
                  <a:pt x="142271" y="178079"/>
                </a:lnTo>
                <a:lnTo>
                  <a:pt x="147929" y="184442"/>
                </a:lnTo>
                <a:lnTo>
                  <a:pt x="156755" y="196592"/>
                </a:lnTo>
                <a:lnTo>
                  <a:pt x="164805" y="209294"/>
                </a:lnTo>
                <a:lnTo>
                  <a:pt x="174733" y="224465"/>
                </a:lnTo>
                <a:lnTo>
                  <a:pt x="180048" y="231558"/>
                </a:lnTo>
                <a:lnTo>
                  <a:pt x="185496" y="238192"/>
                </a:lnTo>
                <a:lnTo>
                  <a:pt x="191033" y="244520"/>
                </a:lnTo>
                <a:lnTo>
                  <a:pt x="196629" y="250643"/>
                </a:lnTo>
                <a:lnTo>
                  <a:pt x="207927" y="262527"/>
                </a:lnTo>
                <a:lnTo>
                  <a:pt x="216759" y="274158"/>
                </a:lnTo>
                <a:lnTo>
                  <a:pt x="220447" y="279927"/>
                </a:lnTo>
                <a:lnTo>
                  <a:pt x="224545" y="291417"/>
                </a:lnTo>
                <a:lnTo>
                  <a:pt x="227319" y="302874"/>
                </a:lnTo>
                <a:lnTo>
                  <a:pt x="231727" y="314316"/>
                </a:lnTo>
                <a:lnTo>
                  <a:pt x="235189" y="319081"/>
                </a:lnTo>
                <a:lnTo>
                  <a:pt x="244114" y="326916"/>
                </a:lnTo>
                <a:lnTo>
                  <a:pt x="251892" y="336114"/>
                </a:lnTo>
                <a:lnTo>
                  <a:pt x="255299" y="341233"/>
                </a:lnTo>
                <a:lnTo>
                  <a:pt x="264165" y="349462"/>
                </a:lnTo>
                <a:lnTo>
                  <a:pt x="273503" y="356294"/>
                </a:lnTo>
                <a:lnTo>
                  <a:pt x="280828" y="362505"/>
                </a:lnTo>
                <a:lnTo>
                  <a:pt x="290307" y="371358"/>
                </a:lnTo>
                <a:lnTo>
                  <a:pt x="299148" y="380012"/>
                </a:lnTo>
                <a:lnTo>
                  <a:pt x="302043" y="381929"/>
                </a:lnTo>
                <a:lnTo>
                  <a:pt x="307800" y="384059"/>
                </a:lnTo>
                <a:lnTo>
                  <a:pt x="309717" y="385580"/>
                </a:lnTo>
                <a:lnTo>
                  <a:pt x="310994" y="387545"/>
                </a:lnTo>
                <a:lnTo>
                  <a:pt x="313549" y="39433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42"/>
          <p:cNvSpPr/>
          <p:nvPr/>
        </p:nvSpPr>
        <p:spPr>
          <a:xfrm>
            <a:off x="2351722" y="3163252"/>
            <a:ext cx="205741" cy="351474"/>
          </a:xfrm>
          <a:custGeom>
            <a:avLst/>
            <a:gdLst/>
            <a:ahLst/>
            <a:cxnLst/>
            <a:rect l="0" t="0" r="0" b="0"/>
            <a:pathLst>
              <a:path w="205741" h="351474">
                <a:moveTo>
                  <a:pt x="205740" y="0"/>
                </a:moveTo>
                <a:lnTo>
                  <a:pt x="205740" y="4551"/>
                </a:lnTo>
                <a:lnTo>
                  <a:pt x="204787" y="6844"/>
                </a:lnTo>
                <a:lnTo>
                  <a:pt x="201189" y="11932"/>
                </a:lnTo>
                <a:lnTo>
                  <a:pt x="199848" y="15575"/>
                </a:lnTo>
                <a:lnTo>
                  <a:pt x="198359" y="24702"/>
                </a:lnTo>
                <a:lnTo>
                  <a:pt x="196057" y="29803"/>
                </a:lnTo>
                <a:lnTo>
                  <a:pt x="192617" y="35109"/>
                </a:lnTo>
                <a:lnTo>
                  <a:pt x="188419" y="40551"/>
                </a:lnTo>
                <a:lnTo>
                  <a:pt x="184668" y="46084"/>
                </a:lnTo>
                <a:lnTo>
                  <a:pt x="181214" y="51678"/>
                </a:lnTo>
                <a:lnTo>
                  <a:pt x="177959" y="57312"/>
                </a:lnTo>
                <a:lnTo>
                  <a:pt x="174837" y="63926"/>
                </a:lnTo>
                <a:lnTo>
                  <a:pt x="171803" y="71192"/>
                </a:lnTo>
                <a:lnTo>
                  <a:pt x="168828" y="78894"/>
                </a:lnTo>
                <a:lnTo>
                  <a:pt x="162982" y="95071"/>
                </a:lnTo>
                <a:lnTo>
                  <a:pt x="160090" y="103386"/>
                </a:lnTo>
                <a:lnTo>
                  <a:pt x="156257" y="110834"/>
                </a:lnTo>
                <a:lnTo>
                  <a:pt x="151796" y="117705"/>
                </a:lnTo>
                <a:lnTo>
                  <a:pt x="146917" y="124189"/>
                </a:lnTo>
                <a:lnTo>
                  <a:pt x="141760" y="132323"/>
                </a:lnTo>
                <a:lnTo>
                  <a:pt x="136417" y="141555"/>
                </a:lnTo>
                <a:lnTo>
                  <a:pt x="130949" y="151520"/>
                </a:lnTo>
                <a:lnTo>
                  <a:pt x="126352" y="161021"/>
                </a:lnTo>
                <a:lnTo>
                  <a:pt x="122335" y="170212"/>
                </a:lnTo>
                <a:lnTo>
                  <a:pt x="118704" y="179197"/>
                </a:lnTo>
                <a:lnTo>
                  <a:pt x="114379" y="188045"/>
                </a:lnTo>
                <a:lnTo>
                  <a:pt x="109590" y="196801"/>
                </a:lnTo>
                <a:lnTo>
                  <a:pt x="104492" y="205496"/>
                </a:lnTo>
                <a:lnTo>
                  <a:pt x="93749" y="222776"/>
                </a:lnTo>
                <a:lnTo>
                  <a:pt x="88217" y="231385"/>
                </a:lnTo>
                <a:lnTo>
                  <a:pt x="80719" y="239029"/>
                </a:lnTo>
                <a:lnTo>
                  <a:pt x="71910" y="246030"/>
                </a:lnTo>
                <a:lnTo>
                  <a:pt x="62227" y="252603"/>
                </a:lnTo>
                <a:lnTo>
                  <a:pt x="54820" y="259842"/>
                </a:lnTo>
                <a:lnTo>
                  <a:pt x="48929" y="267525"/>
                </a:lnTo>
                <a:lnTo>
                  <a:pt x="44049" y="275505"/>
                </a:lnTo>
                <a:lnTo>
                  <a:pt x="40796" y="282730"/>
                </a:lnTo>
                <a:lnTo>
                  <a:pt x="38628" y="289452"/>
                </a:lnTo>
                <a:lnTo>
                  <a:pt x="37182" y="295838"/>
                </a:lnTo>
                <a:lnTo>
                  <a:pt x="34313" y="301048"/>
                </a:lnTo>
                <a:lnTo>
                  <a:pt x="30495" y="305474"/>
                </a:lnTo>
                <a:lnTo>
                  <a:pt x="26045" y="309377"/>
                </a:lnTo>
                <a:lnTo>
                  <a:pt x="23078" y="313884"/>
                </a:lnTo>
                <a:lnTo>
                  <a:pt x="17950" y="328376"/>
                </a:lnTo>
                <a:lnTo>
                  <a:pt x="13375" y="335810"/>
                </a:lnTo>
                <a:lnTo>
                  <a:pt x="10822" y="338173"/>
                </a:lnTo>
                <a:lnTo>
                  <a:pt x="8167" y="339749"/>
                </a:lnTo>
                <a:lnTo>
                  <a:pt x="5445" y="340800"/>
                </a:lnTo>
                <a:lnTo>
                  <a:pt x="3630" y="342452"/>
                </a:lnTo>
                <a:lnTo>
                  <a:pt x="2420" y="344506"/>
                </a:lnTo>
                <a:lnTo>
                  <a:pt x="0" y="35147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43"/>
          <p:cNvSpPr/>
          <p:nvPr/>
        </p:nvSpPr>
        <p:spPr>
          <a:xfrm>
            <a:off x="2660332" y="2978320"/>
            <a:ext cx="300038" cy="304948"/>
          </a:xfrm>
          <a:custGeom>
            <a:avLst/>
            <a:gdLst/>
            <a:ahLst/>
            <a:cxnLst/>
            <a:rect l="0" t="0" r="0" b="0"/>
            <a:pathLst>
              <a:path w="300038" h="304948">
                <a:moveTo>
                  <a:pt x="0" y="90635"/>
                </a:moveTo>
                <a:lnTo>
                  <a:pt x="0" y="83254"/>
                </a:lnTo>
                <a:lnTo>
                  <a:pt x="2540" y="77512"/>
                </a:lnTo>
                <a:lnTo>
                  <a:pt x="6844" y="69562"/>
                </a:lnTo>
                <a:lnTo>
                  <a:pt x="11932" y="62854"/>
                </a:lnTo>
                <a:lnTo>
                  <a:pt x="20151" y="53723"/>
                </a:lnTo>
                <a:lnTo>
                  <a:pt x="28324" y="47877"/>
                </a:lnTo>
                <a:lnTo>
                  <a:pt x="33170" y="44984"/>
                </a:lnTo>
                <a:lnTo>
                  <a:pt x="38306" y="42104"/>
                </a:lnTo>
                <a:lnTo>
                  <a:pt x="49092" y="36363"/>
                </a:lnTo>
                <a:lnTo>
                  <a:pt x="100026" y="10625"/>
                </a:lnTo>
                <a:lnTo>
                  <a:pt x="105736" y="8720"/>
                </a:lnTo>
                <a:lnTo>
                  <a:pt x="111449" y="7450"/>
                </a:lnTo>
                <a:lnTo>
                  <a:pt x="117162" y="6603"/>
                </a:lnTo>
                <a:lnTo>
                  <a:pt x="123828" y="6039"/>
                </a:lnTo>
                <a:lnTo>
                  <a:pt x="131129" y="5662"/>
                </a:lnTo>
                <a:lnTo>
                  <a:pt x="145910" y="5244"/>
                </a:lnTo>
                <a:lnTo>
                  <a:pt x="158829" y="5058"/>
                </a:lnTo>
                <a:lnTo>
                  <a:pt x="164941" y="4056"/>
                </a:lnTo>
                <a:lnTo>
                  <a:pt x="170920" y="2436"/>
                </a:lnTo>
                <a:lnTo>
                  <a:pt x="176812" y="403"/>
                </a:lnTo>
                <a:lnTo>
                  <a:pt x="182645" y="0"/>
                </a:lnTo>
                <a:lnTo>
                  <a:pt x="188438" y="684"/>
                </a:lnTo>
                <a:lnTo>
                  <a:pt x="194205" y="2093"/>
                </a:lnTo>
                <a:lnTo>
                  <a:pt x="203153" y="3658"/>
                </a:lnTo>
                <a:lnTo>
                  <a:pt x="206873" y="4075"/>
                </a:lnTo>
                <a:lnTo>
                  <a:pt x="216086" y="7079"/>
                </a:lnTo>
                <a:lnTo>
                  <a:pt x="221210" y="9213"/>
                </a:lnTo>
                <a:lnTo>
                  <a:pt x="229443" y="14125"/>
                </a:lnTo>
                <a:lnTo>
                  <a:pt x="236277" y="19483"/>
                </a:lnTo>
                <a:lnTo>
                  <a:pt x="242490" y="25039"/>
                </a:lnTo>
                <a:lnTo>
                  <a:pt x="248426" y="33224"/>
                </a:lnTo>
                <a:lnTo>
                  <a:pt x="251342" y="38073"/>
                </a:lnTo>
                <a:lnTo>
                  <a:pt x="253286" y="43211"/>
                </a:lnTo>
                <a:lnTo>
                  <a:pt x="254583" y="48541"/>
                </a:lnTo>
                <a:lnTo>
                  <a:pt x="255447" y="54000"/>
                </a:lnTo>
                <a:lnTo>
                  <a:pt x="256023" y="59544"/>
                </a:lnTo>
                <a:lnTo>
                  <a:pt x="256407" y="65145"/>
                </a:lnTo>
                <a:lnTo>
                  <a:pt x="256663" y="70784"/>
                </a:lnTo>
                <a:lnTo>
                  <a:pt x="255881" y="77401"/>
                </a:lnTo>
                <a:lnTo>
                  <a:pt x="254407" y="84669"/>
                </a:lnTo>
                <a:lnTo>
                  <a:pt x="252472" y="92373"/>
                </a:lnTo>
                <a:lnTo>
                  <a:pt x="250230" y="100366"/>
                </a:lnTo>
                <a:lnTo>
                  <a:pt x="245198" y="116867"/>
                </a:lnTo>
                <a:lnTo>
                  <a:pt x="242523" y="124316"/>
                </a:lnTo>
                <a:lnTo>
                  <a:pt x="239787" y="131186"/>
                </a:lnTo>
                <a:lnTo>
                  <a:pt x="237010" y="137671"/>
                </a:lnTo>
                <a:lnTo>
                  <a:pt x="233254" y="144853"/>
                </a:lnTo>
                <a:lnTo>
                  <a:pt x="228846" y="152497"/>
                </a:lnTo>
                <a:lnTo>
                  <a:pt x="224001" y="160451"/>
                </a:lnTo>
                <a:lnTo>
                  <a:pt x="218867" y="167659"/>
                </a:lnTo>
                <a:lnTo>
                  <a:pt x="213539" y="174369"/>
                </a:lnTo>
                <a:lnTo>
                  <a:pt x="208082" y="180748"/>
                </a:lnTo>
                <a:lnTo>
                  <a:pt x="202539" y="186905"/>
                </a:lnTo>
                <a:lnTo>
                  <a:pt x="191299" y="198826"/>
                </a:lnTo>
                <a:lnTo>
                  <a:pt x="161700" y="228924"/>
                </a:lnTo>
                <a:lnTo>
                  <a:pt x="155052" y="238139"/>
                </a:lnTo>
                <a:lnTo>
                  <a:pt x="151945" y="243264"/>
                </a:lnTo>
                <a:lnTo>
                  <a:pt x="148922" y="246680"/>
                </a:lnTo>
                <a:lnTo>
                  <a:pt x="145954" y="248957"/>
                </a:lnTo>
                <a:lnTo>
                  <a:pt x="113811" y="265177"/>
                </a:lnTo>
                <a:lnTo>
                  <a:pt x="108259" y="267004"/>
                </a:lnTo>
                <a:lnTo>
                  <a:pt x="102653" y="268222"/>
                </a:lnTo>
                <a:lnTo>
                  <a:pt x="97010" y="269033"/>
                </a:lnTo>
                <a:lnTo>
                  <a:pt x="92296" y="268622"/>
                </a:lnTo>
                <a:lnTo>
                  <a:pt x="88201" y="267396"/>
                </a:lnTo>
                <a:lnTo>
                  <a:pt x="84518" y="265625"/>
                </a:lnTo>
                <a:lnTo>
                  <a:pt x="75346" y="263658"/>
                </a:lnTo>
                <a:lnTo>
                  <a:pt x="70233" y="263134"/>
                </a:lnTo>
                <a:lnTo>
                  <a:pt x="66824" y="261832"/>
                </a:lnTo>
                <a:lnTo>
                  <a:pt x="64552" y="260011"/>
                </a:lnTo>
                <a:lnTo>
                  <a:pt x="63038" y="257845"/>
                </a:lnTo>
                <a:lnTo>
                  <a:pt x="56274" y="252898"/>
                </a:lnTo>
                <a:lnTo>
                  <a:pt x="51804" y="250245"/>
                </a:lnTo>
                <a:lnTo>
                  <a:pt x="48823" y="247524"/>
                </a:lnTo>
                <a:lnTo>
                  <a:pt x="46836" y="244757"/>
                </a:lnTo>
                <a:lnTo>
                  <a:pt x="45512" y="241961"/>
                </a:lnTo>
                <a:lnTo>
                  <a:pt x="45581" y="238191"/>
                </a:lnTo>
                <a:lnTo>
                  <a:pt x="48198" y="228923"/>
                </a:lnTo>
                <a:lnTo>
                  <a:pt x="49996" y="220994"/>
                </a:lnTo>
                <a:lnTo>
                  <a:pt x="50476" y="217546"/>
                </a:lnTo>
                <a:lnTo>
                  <a:pt x="51748" y="214294"/>
                </a:lnTo>
                <a:lnTo>
                  <a:pt x="55702" y="208142"/>
                </a:lnTo>
                <a:lnTo>
                  <a:pt x="59042" y="206120"/>
                </a:lnTo>
                <a:lnTo>
                  <a:pt x="67833" y="203874"/>
                </a:lnTo>
                <a:lnTo>
                  <a:pt x="75551" y="200336"/>
                </a:lnTo>
                <a:lnTo>
                  <a:pt x="78942" y="198059"/>
                </a:lnTo>
                <a:lnTo>
                  <a:pt x="87790" y="195529"/>
                </a:lnTo>
                <a:lnTo>
                  <a:pt x="92817" y="194854"/>
                </a:lnTo>
                <a:lnTo>
                  <a:pt x="98073" y="194404"/>
                </a:lnTo>
                <a:lnTo>
                  <a:pt x="103482" y="194104"/>
                </a:lnTo>
                <a:lnTo>
                  <a:pt x="114572" y="193771"/>
                </a:lnTo>
                <a:lnTo>
                  <a:pt x="125851" y="193623"/>
                </a:lnTo>
                <a:lnTo>
                  <a:pt x="132478" y="194536"/>
                </a:lnTo>
                <a:lnTo>
                  <a:pt x="139754" y="196097"/>
                </a:lnTo>
                <a:lnTo>
                  <a:pt x="147462" y="198091"/>
                </a:lnTo>
                <a:lnTo>
                  <a:pt x="153553" y="200372"/>
                </a:lnTo>
                <a:lnTo>
                  <a:pt x="162861" y="205447"/>
                </a:lnTo>
                <a:lnTo>
                  <a:pt x="182558" y="218210"/>
                </a:lnTo>
                <a:lnTo>
                  <a:pt x="188380" y="222357"/>
                </a:lnTo>
                <a:lnTo>
                  <a:pt x="197390" y="229505"/>
                </a:lnTo>
                <a:lnTo>
                  <a:pt x="202078" y="233698"/>
                </a:lnTo>
                <a:lnTo>
                  <a:pt x="212367" y="243436"/>
                </a:lnTo>
                <a:lnTo>
                  <a:pt x="217778" y="247747"/>
                </a:lnTo>
                <a:lnTo>
                  <a:pt x="223291" y="251574"/>
                </a:lnTo>
                <a:lnTo>
                  <a:pt x="228870" y="255077"/>
                </a:lnTo>
                <a:lnTo>
                  <a:pt x="237610" y="264050"/>
                </a:lnTo>
                <a:lnTo>
                  <a:pt x="244669" y="273436"/>
                </a:lnTo>
                <a:lnTo>
                  <a:pt x="250982" y="280782"/>
                </a:lnTo>
                <a:lnTo>
                  <a:pt x="259891" y="290273"/>
                </a:lnTo>
                <a:lnTo>
                  <a:pt x="262796" y="292307"/>
                </a:lnTo>
                <a:lnTo>
                  <a:pt x="271435" y="296122"/>
                </a:lnTo>
                <a:lnTo>
                  <a:pt x="280027" y="301909"/>
                </a:lnTo>
                <a:lnTo>
                  <a:pt x="285746" y="303597"/>
                </a:lnTo>
                <a:lnTo>
                  <a:pt x="291463" y="304347"/>
                </a:lnTo>
                <a:lnTo>
                  <a:pt x="300037" y="30494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44"/>
          <p:cNvSpPr/>
          <p:nvPr/>
        </p:nvSpPr>
        <p:spPr>
          <a:xfrm>
            <a:off x="3294697" y="3180397"/>
            <a:ext cx="50235" cy="342901"/>
          </a:xfrm>
          <a:custGeom>
            <a:avLst/>
            <a:gdLst/>
            <a:ahLst/>
            <a:cxnLst/>
            <a:rect l="0" t="0" r="0" b="0"/>
            <a:pathLst>
              <a:path w="50235" h="342901">
                <a:moveTo>
                  <a:pt x="0" y="0"/>
                </a:moveTo>
                <a:lnTo>
                  <a:pt x="0" y="7381"/>
                </a:lnTo>
                <a:lnTo>
                  <a:pt x="953" y="8731"/>
                </a:lnTo>
                <a:lnTo>
                  <a:pt x="2540" y="10583"/>
                </a:lnTo>
                <a:lnTo>
                  <a:pt x="4551" y="12770"/>
                </a:lnTo>
                <a:lnTo>
                  <a:pt x="5891" y="15181"/>
                </a:lnTo>
                <a:lnTo>
                  <a:pt x="7381" y="20400"/>
                </a:lnTo>
                <a:lnTo>
                  <a:pt x="8731" y="23125"/>
                </a:lnTo>
                <a:lnTo>
                  <a:pt x="10583" y="25894"/>
                </a:lnTo>
                <a:lnTo>
                  <a:pt x="12770" y="28693"/>
                </a:lnTo>
                <a:lnTo>
                  <a:pt x="15181" y="32464"/>
                </a:lnTo>
                <a:lnTo>
                  <a:pt x="17741" y="36882"/>
                </a:lnTo>
                <a:lnTo>
                  <a:pt x="20400" y="41733"/>
                </a:lnTo>
                <a:lnTo>
                  <a:pt x="22173" y="46872"/>
                </a:lnTo>
                <a:lnTo>
                  <a:pt x="23354" y="52203"/>
                </a:lnTo>
                <a:lnTo>
                  <a:pt x="24142" y="57662"/>
                </a:lnTo>
                <a:lnTo>
                  <a:pt x="25620" y="63206"/>
                </a:lnTo>
                <a:lnTo>
                  <a:pt x="27557" y="68808"/>
                </a:lnTo>
                <a:lnTo>
                  <a:pt x="29802" y="74447"/>
                </a:lnTo>
                <a:lnTo>
                  <a:pt x="31298" y="80111"/>
                </a:lnTo>
                <a:lnTo>
                  <a:pt x="32295" y="85793"/>
                </a:lnTo>
                <a:lnTo>
                  <a:pt x="32960" y="91485"/>
                </a:lnTo>
                <a:lnTo>
                  <a:pt x="34356" y="97185"/>
                </a:lnTo>
                <a:lnTo>
                  <a:pt x="36239" y="102890"/>
                </a:lnTo>
                <a:lnTo>
                  <a:pt x="38447" y="108598"/>
                </a:lnTo>
                <a:lnTo>
                  <a:pt x="39919" y="115261"/>
                </a:lnTo>
                <a:lnTo>
                  <a:pt x="40900" y="122561"/>
                </a:lnTo>
                <a:lnTo>
                  <a:pt x="41554" y="130285"/>
                </a:lnTo>
                <a:lnTo>
                  <a:pt x="41990" y="138291"/>
                </a:lnTo>
                <a:lnTo>
                  <a:pt x="42475" y="154808"/>
                </a:lnTo>
                <a:lnTo>
                  <a:pt x="42748" y="180172"/>
                </a:lnTo>
                <a:lnTo>
                  <a:pt x="43739" y="188695"/>
                </a:lnTo>
                <a:lnTo>
                  <a:pt x="45351" y="197234"/>
                </a:lnTo>
                <a:lnTo>
                  <a:pt x="47380" y="205784"/>
                </a:lnTo>
                <a:lnTo>
                  <a:pt x="48731" y="213390"/>
                </a:lnTo>
                <a:lnTo>
                  <a:pt x="49632" y="220365"/>
                </a:lnTo>
                <a:lnTo>
                  <a:pt x="50234" y="226920"/>
                </a:lnTo>
                <a:lnTo>
                  <a:pt x="48729" y="234148"/>
                </a:lnTo>
                <a:lnTo>
                  <a:pt x="45821" y="241823"/>
                </a:lnTo>
                <a:lnTo>
                  <a:pt x="41977" y="249798"/>
                </a:lnTo>
                <a:lnTo>
                  <a:pt x="39415" y="257020"/>
                </a:lnTo>
                <a:lnTo>
                  <a:pt x="37706" y="263739"/>
                </a:lnTo>
                <a:lnTo>
                  <a:pt x="36567" y="270124"/>
                </a:lnTo>
                <a:lnTo>
                  <a:pt x="35809" y="276285"/>
                </a:lnTo>
                <a:lnTo>
                  <a:pt x="35302" y="282297"/>
                </a:lnTo>
                <a:lnTo>
                  <a:pt x="34965" y="288211"/>
                </a:lnTo>
                <a:lnTo>
                  <a:pt x="35693" y="294058"/>
                </a:lnTo>
                <a:lnTo>
                  <a:pt x="37130" y="299861"/>
                </a:lnTo>
                <a:lnTo>
                  <a:pt x="39041" y="305635"/>
                </a:lnTo>
                <a:lnTo>
                  <a:pt x="40314" y="310437"/>
                </a:lnTo>
                <a:lnTo>
                  <a:pt x="41730" y="318312"/>
                </a:lnTo>
                <a:lnTo>
                  <a:pt x="42527" y="328100"/>
                </a:lnTo>
                <a:lnTo>
                  <a:pt x="42763" y="337034"/>
                </a:lnTo>
                <a:lnTo>
                  <a:pt x="42862" y="34290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45"/>
          <p:cNvSpPr/>
          <p:nvPr/>
        </p:nvSpPr>
        <p:spPr>
          <a:xfrm>
            <a:off x="3157537" y="3308985"/>
            <a:ext cx="402909" cy="68581"/>
          </a:xfrm>
          <a:custGeom>
            <a:avLst/>
            <a:gdLst/>
            <a:ahLst/>
            <a:cxnLst/>
            <a:rect l="0" t="0" r="0" b="0"/>
            <a:pathLst>
              <a:path w="402909" h="68581">
                <a:moveTo>
                  <a:pt x="0" y="68580"/>
                </a:moveTo>
                <a:lnTo>
                  <a:pt x="7381" y="61199"/>
                </a:lnTo>
                <a:lnTo>
                  <a:pt x="10583" y="60537"/>
                </a:lnTo>
                <a:lnTo>
                  <a:pt x="20281" y="60164"/>
                </a:lnTo>
                <a:lnTo>
                  <a:pt x="36073" y="60038"/>
                </a:lnTo>
                <a:lnTo>
                  <a:pt x="41194" y="59075"/>
                </a:lnTo>
                <a:lnTo>
                  <a:pt x="47465" y="57481"/>
                </a:lnTo>
                <a:lnTo>
                  <a:pt x="54503" y="55465"/>
                </a:lnTo>
                <a:lnTo>
                  <a:pt x="61101" y="54122"/>
                </a:lnTo>
                <a:lnTo>
                  <a:pt x="73511" y="52629"/>
                </a:lnTo>
                <a:lnTo>
                  <a:pt x="79487" y="51278"/>
                </a:lnTo>
                <a:lnTo>
                  <a:pt x="85377" y="49425"/>
                </a:lnTo>
                <a:lnTo>
                  <a:pt x="91208" y="47238"/>
                </a:lnTo>
                <a:lnTo>
                  <a:pt x="97953" y="45779"/>
                </a:lnTo>
                <a:lnTo>
                  <a:pt x="105307" y="44807"/>
                </a:lnTo>
                <a:lnTo>
                  <a:pt x="113067" y="44159"/>
                </a:lnTo>
                <a:lnTo>
                  <a:pt x="120145" y="43727"/>
                </a:lnTo>
                <a:lnTo>
                  <a:pt x="133091" y="43246"/>
                </a:lnTo>
                <a:lnTo>
                  <a:pt x="140162" y="42166"/>
                </a:lnTo>
                <a:lnTo>
                  <a:pt x="147734" y="40493"/>
                </a:lnTo>
                <a:lnTo>
                  <a:pt x="155639" y="38425"/>
                </a:lnTo>
                <a:lnTo>
                  <a:pt x="162814" y="37047"/>
                </a:lnTo>
                <a:lnTo>
                  <a:pt x="169503" y="36128"/>
                </a:lnTo>
                <a:lnTo>
                  <a:pt x="175867" y="35515"/>
                </a:lnTo>
                <a:lnTo>
                  <a:pt x="182967" y="35107"/>
                </a:lnTo>
                <a:lnTo>
                  <a:pt x="198476" y="34653"/>
                </a:lnTo>
                <a:lnTo>
                  <a:pt x="205660" y="33579"/>
                </a:lnTo>
                <a:lnTo>
                  <a:pt x="212354" y="31911"/>
                </a:lnTo>
                <a:lnTo>
                  <a:pt x="218722" y="29846"/>
                </a:lnTo>
                <a:lnTo>
                  <a:pt x="225825" y="28470"/>
                </a:lnTo>
                <a:lnTo>
                  <a:pt x="233417" y="27552"/>
                </a:lnTo>
                <a:lnTo>
                  <a:pt x="241336" y="26941"/>
                </a:lnTo>
                <a:lnTo>
                  <a:pt x="248521" y="26533"/>
                </a:lnTo>
                <a:lnTo>
                  <a:pt x="261584" y="26080"/>
                </a:lnTo>
                <a:lnTo>
                  <a:pt x="267734" y="25006"/>
                </a:lnTo>
                <a:lnTo>
                  <a:pt x="273739" y="23338"/>
                </a:lnTo>
                <a:lnTo>
                  <a:pt x="279648" y="21274"/>
                </a:lnTo>
                <a:lnTo>
                  <a:pt x="285492" y="19897"/>
                </a:lnTo>
                <a:lnTo>
                  <a:pt x="297065" y="18368"/>
                </a:lnTo>
                <a:lnTo>
                  <a:pt x="308559" y="17689"/>
                </a:lnTo>
                <a:lnTo>
                  <a:pt x="320017" y="17386"/>
                </a:lnTo>
                <a:lnTo>
                  <a:pt x="331460" y="17252"/>
                </a:lnTo>
                <a:lnTo>
                  <a:pt x="336226" y="16264"/>
                </a:lnTo>
                <a:lnTo>
                  <a:pt x="340356" y="14652"/>
                </a:lnTo>
                <a:lnTo>
                  <a:pt x="344061" y="12626"/>
                </a:lnTo>
                <a:lnTo>
                  <a:pt x="348437" y="11275"/>
                </a:lnTo>
                <a:lnTo>
                  <a:pt x="358378" y="9773"/>
                </a:lnTo>
                <a:lnTo>
                  <a:pt x="370135" y="8928"/>
                </a:lnTo>
                <a:lnTo>
                  <a:pt x="379650" y="8677"/>
                </a:lnTo>
                <a:lnTo>
                  <a:pt x="382640" y="7690"/>
                </a:lnTo>
                <a:lnTo>
                  <a:pt x="385586" y="6079"/>
                </a:lnTo>
                <a:lnTo>
                  <a:pt x="388503" y="4053"/>
                </a:lnTo>
                <a:lnTo>
                  <a:pt x="391399" y="2702"/>
                </a:lnTo>
                <a:lnTo>
                  <a:pt x="394283" y="1801"/>
                </a:lnTo>
                <a:lnTo>
                  <a:pt x="402908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46"/>
          <p:cNvSpPr/>
          <p:nvPr/>
        </p:nvSpPr>
        <p:spPr>
          <a:xfrm>
            <a:off x="3731895" y="3154680"/>
            <a:ext cx="300038" cy="274321"/>
          </a:xfrm>
          <a:custGeom>
            <a:avLst/>
            <a:gdLst/>
            <a:ahLst/>
            <a:cxnLst/>
            <a:rect l="0" t="0" r="0" b="0"/>
            <a:pathLst>
              <a:path w="300038" h="274321">
                <a:moveTo>
                  <a:pt x="0" y="0"/>
                </a:moveTo>
                <a:lnTo>
                  <a:pt x="0" y="12770"/>
                </a:lnTo>
                <a:lnTo>
                  <a:pt x="952" y="15181"/>
                </a:lnTo>
                <a:lnTo>
                  <a:pt x="5891" y="23125"/>
                </a:lnTo>
                <a:lnTo>
                  <a:pt x="7381" y="28692"/>
                </a:lnTo>
                <a:lnTo>
                  <a:pt x="8219" y="37182"/>
                </a:lnTo>
                <a:lnTo>
                  <a:pt x="9289" y="40028"/>
                </a:lnTo>
                <a:lnTo>
                  <a:pt x="13018" y="45730"/>
                </a:lnTo>
                <a:lnTo>
                  <a:pt x="20473" y="54295"/>
                </a:lnTo>
                <a:lnTo>
                  <a:pt x="28714" y="62865"/>
                </a:lnTo>
                <a:lnTo>
                  <a:pt x="36892" y="68580"/>
                </a:lnTo>
                <a:lnTo>
                  <a:pt x="41739" y="71437"/>
                </a:lnTo>
                <a:lnTo>
                  <a:pt x="49666" y="79692"/>
                </a:lnTo>
                <a:lnTo>
                  <a:pt x="53113" y="84560"/>
                </a:lnTo>
                <a:lnTo>
                  <a:pt x="59483" y="92510"/>
                </a:lnTo>
                <a:lnTo>
                  <a:pt x="62515" y="95963"/>
                </a:lnTo>
                <a:lnTo>
                  <a:pt x="70964" y="102340"/>
                </a:lnTo>
                <a:lnTo>
                  <a:pt x="75884" y="105374"/>
                </a:lnTo>
                <a:lnTo>
                  <a:pt x="81069" y="109302"/>
                </a:lnTo>
                <a:lnTo>
                  <a:pt x="86431" y="113825"/>
                </a:lnTo>
                <a:lnTo>
                  <a:pt x="91911" y="118746"/>
                </a:lnTo>
                <a:lnTo>
                  <a:pt x="97468" y="122979"/>
                </a:lnTo>
                <a:lnTo>
                  <a:pt x="103079" y="126753"/>
                </a:lnTo>
                <a:lnTo>
                  <a:pt x="108724" y="130222"/>
                </a:lnTo>
                <a:lnTo>
                  <a:pt x="114393" y="134440"/>
                </a:lnTo>
                <a:lnTo>
                  <a:pt x="120077" y="139156"/>
                </a:lnTo>
                <a:lnTo>
                  <a:pt x="125771" y="144206"/>
                </a:lnTo>
                <a:lnTo>
                  <a:pt x="131472" y="148524"/>
                </a:lnTo>
                <a:lnTo>
                  <a:pt x="137178" y="152356"/>
                </a:lnTo>
                <a:lnTo>
                  <a:pt x="142887" y="155863"/>
                </a:lnTo>
                <a:lnTo>
                  <a:pt x="148597" y="159154"/>
                </a:lnTo>
                <a:lnTo>
                  <a:pt x="160023" y="165349"/>
                </a:lnTo>
                <a:lnTo>
                  <a:pt x="165737" y="169288"/>
                </a:lnTo>
                <a:lnTo>
                  <a:pt x="171451" y="173818"/>
                </a:lnTo>
                <a:lnTo>
                  <a:pt x="177166" y="178744"/>
                </a:lnTo>
                <a:lnTo>
                  <a:pt x="186055" y="186757"/>
                </a:lnTo>
                <a:lnTo>
                  <a:pt x="194133" y="193493"/>
                </a:lnTo>
                <a:lnTo>
                  <a:pt x="198955" y="196622"/>
                </a:lnTo>
                <a:lnTo>
                  <a:pt x="204074" y="199662"/>
                </a:lnTo>
                <a:lnTo>
                  <a:pt x="209391" y="202640"/>
                </a:lnTo>
                <a:lnTo>
                  <a:pt x="220380" y="208490"/>
                </a:lnTo>
                <a:lnTo>
                  <a:pt x="229074" y="214264"/>
                </a:lnTo>
                <a:lnTo>
                  <a:pt x="237065" y="220958"/>
                </a:lnTo>
                <a:lnTo>
                  <a:pt x="241863" y="225410"/>
                </a:lnTo>
                <a:lnTo>
                  <a:pt x="246967" y="230283"/>
                </a:lnTo>
                <a:lnTo>
                  <a:pt x="255178" y="235698"/>
                </a:lnTo>
                <a:lnTo>
                  <a:pt x="262002" y="239057"/>
                </a:lnTo>
                <a:lnTo>
                  <a:pt x="271199" y="246303"/>
                </a:lnTo>
                <a:lnTo>
                  <a:pt x="279957" y="254483"/>
                </a:lnTo>
                <a:lnTo>
                  <a:pt x="285715" y="260106"/>
                </a:lnTo>
                <a:lnTo>
                  <a:pt x="287631" y="262939"/>
                </a:lnTo>
                <a:lnTo>
                  <a:pt x="289761" y="268626"/>
                </a:lnTo>
                <a:lnTo>
                  <a:pt x="291281" y="270524"/>
                </a:lnTo>
                <a:lnTo>
                  <a:pt x="293248" y="271789"/>
                </a:lnTo>
                <a:lnTo>
                  <a:pt x="300037" y="27432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47"/>
          <p:cNvSpPr/>
          <p:nvPr/>
        </p:nvSpPr>
        <p:spPr>
          <a:xfrm>
            <a:off x="3714750" y="3171825"/>
            <a:ext cx="291466" cy="291466"/>
          </a:xfrm>
          <a:custGeom>
            <a:avLst/>
            <a:gdLst/>
            <a:ahLst/>
            <a:cxnLst/>
            <a:rect l="0" t="0" r="0" b="0"/>
            <a:pathLst>
              <a:path w="291466" h="291466">
                <a:moveTo>
                  <a:pt x="291465" y="0"/>
                </a:moveTo>
                <a:lnTo>
                  <a:pt x="270991" y="0"/>
                </a:lnTo>
                <a:lnTo>
                  <a:pt x="269243" y="952"/>
                </a:lnTo>
                <a:lnTo>
                  <a:pt x="268078" y="2539"/>
                </a:lnTo>
                <a:lnTo>
                  <a:pt x="265831" y="7796"/>
                </a:lnTo>
                <a:lnTo>
                  <a:pt x="261657" y="16482"/>
                </a:lnTo>
                <a:lnTo>
                  <a:pt x="258257" y="21465"/>
                </a:lnTo>
                <a:lnTo>
                  <a:pt x="254086" y="26693"/>
                </a:lnTo>
                <a:lnTo>
                  <a:pt x="249401" y="32082"/>
                </a:lnTo>
                <a:lnTo>
                  <a:pt x="244372" y="37581"/>
                </a:lnTo>
                <a:lnTo>
                  <a:pt x="233705" y="48770"/>
                </a:lnTo>
                <a:lnTo>
                  <a:pt x="212438" y="70330"/>
                </a:lnTo>
                <a:lnTo>
                  <a:pt x="205443" y="78319"/>
                </a:lnTo>
                <a:lnTo>
                  <a:pt x="198874" y="86503"/>
                </a:lnTo>
                <a:lnTo>
                  <a:pt x="192590" y="94816"/>
                </a:lnTo>
                <a:lnTo>
                  <a:pt x="185544" y="103215"/>
                </a:lnTo>
                <a:lnTo>
                  <a:pt x="177987" y="111673"/>
                </a:lnTo>
                <a:lnTo>
                  <a:pt x="161973" y="128690"/>
                </a:lnTo>
                <a:lnTo>
                  <a:pt x="145330" y="145777"/>
                </a:lnTo>
                <a:lnTo>
                  <a:pt x="137844" y="154335"/>
                </a:lnTo>
                <a:lnTo>
                  <a:pt x="130948" y="162897"/>
                </a:lnTo>
                <a:lnTo>
                  <a:pt x="124446" y="171463"/>
                </a:lnTo>
                <a:lnTo>
                  <a:pt x="117254" y="180031"/>
                </a:lnTo>
                <a:lnTo>
                  <a:pt x="109602" y="188600"/>
                </a:lnTo>
                <a:lnTo>
                  <a:pt x="101643" y="197171"/>
                </a:lnTo>
                <a:lnTo>
                  <a:pt x="95384" y="204790"/>
                </a:lnTo>
                <a:lnTo>
                  <a:pt x="90259" y="211774"/>
                </a:lnTo>
                <a:lnTo>
                  <a:pt x="85890" y="218335"/>
                </a:lnTo>
                <a:lnTo>
                  <a:pt x="81072" y="224614"/>
                </a:lnTo>
                <a:lnTo>
                  <a:pt x="75956" y="230705"/>
                </a:lnTo>
                <a:lnTo>
                  <a:pt x="70639" y="236671"/>
                </a:lnTo>
                <a:lnTo>
                  <a:pt x="64238" y="241600"/>
                </a:lnTo>
                <a:lnTo>
                  <a:pt x="57112" y="245839"/>
                </a:lnTo>
                <a:lnTo>
                  <a:pt x="49505" y="249618"/>
                </a:lnTo>
                <a:lnTo>
                  <a:pt x="43481" y="254042"/>
                </a:lnTo>
                <a:lnTo>
                  <a:pt x="38512" y="258896"/>
                </a:lnTo>
                <a:lnTo>
                  <a:pt x="34247" y="264037"/>
                </a:lnTo>
                <a:lnTo>
                  <a:pt x="29499" y="267465"/>
                </a:lnTo>
                <a:lnTo>
                  <a:pt x="24428" y="269750"/>
                </a:lnTo>
                <a:lnTo>
                  <a:pt x="19143" y="271273"/>
                </a:lnTo>
                <a:lnTo>
                  <a:pt x="10730" y="275506"/>
                </a:lnTo>
                <a:lnTo>
                  <a:pt x="7153" y="277968"/>
                </a:lnTo>
                <a:lnTo>
                  <a:pt x="4769" y="280561"/>
                </a:lnTo>
                <a:lnTo>
                  <a:pt x="3179" y="283243"/>
                </a:lnTo>
                <a:lnTo>
                  <a:pt x="0" y="29146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48"/>
          <p:cNvSpPr/>
          <p:nvPr/>
        </p:nvSpPr>
        <p:spPr>
          <a:xfrm>
            <a:off x="4280534" y="3283267"/>
            <a:ext cx="291467" cy="8574"/>
          </a:xfrm>
          <a:custGeom>
            <a:avLst/>
            <a:gdLst/>
            <a:ahLst/>
            <a:cxnLst/>
            <a:rect l="0" t="0" r="0" b="0"/>
            <a:pathLst>
              <a:path w="291467" h="8574">
                <a:moveTo>
                  <a:pt x="0" y="8573"/>
                </a:moveTo>
                <a:lnTo>
                  <a:pt x="36074" y="8573"/>
                </a:lnTo>
                <a:lnTo>
                  <a:pt x="40242" y="7620"/>
                </a:lnTo>
                <a:lnTo>
                  <a:pt x="44926" y="6033"/>
                </a:lnTo>
                <a:lnTo>
                  <a:pt x="49953" y="4022"/>
                </a:lnTo>
                <a:lnTo>
                  <a:pt x="55210" y="2681"/>
                </a:lnTo>
                <a:lnTo>
                  <a:pt x="60619" y="1787"/>
                </a:lnTo>
                <a:lnTo>
                  <a:pt x="66130" y="1192"/>
                </a:lnTo>
                <a:lnTo>
                  <a:pt x="71710" y="794"/>
                </a:lnTo>
                <a:lnTo>
                  <a:pt x="77334" y="530"/>
                </a:lnTo>
                <a:lnTo>
                  <a:pt x="89616" y="236"/>
                </a:lnTo>
                <a:lnTo>
                  <a:pt x="291466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49"/>
          <p:cNvSpPr/>
          <p:nvPr/>
        </p:nvSpPr>
        <p:spPr>
          <a:xfrm>
            <a:off x="4674870" y="3077921"/>
            <a:ext cx="317183" cy="325362"/>
          </a:xfrm>
          <a:custGeom>
            <a:avLst/>
            <a:gdLst/>
            <a:ahLst/>
            <a:cxnLst/>
            <a:rect l="0" t="0" r="0" b="0"/>
            <a:pathLst>
              <a:path w="317183" h="325362">
                <a:moveTo>
                  <a:pt x="0" y="33896"/>
                </a:moveTo>
                <a:lnTo>
                  <a:pt x="4550" y="33896"/>
                </a:lnTo>
                <a:lnTo>
                  <a:pt x="6843" y="32943"/>
                </a:lnTo>
                <a:lnTo>
                  <a:pt x="15600" y="26515"/>
                </a:lnTo>
                <a:lnTo>
                  <a:pt x="21538" y="23313"/>
                </a:lnTo>
                <a:lnTo>
                  <a:pt x="40872" y="13497"/>
                </a:lnTo>
                <a:lnTo>
                  <a:pt x="46298" y="11724"/>
                </a:lnTo>
                <a:lnTo>
                  <a:pt x="51820" y="10542"/>
                </a:lnTo>
                <a:lnTo>
                  <a:pt x="57407" y="9754"/>
                </a:lnTo>
                <a:lnTo>
                  <a:pt x="63036" y="8277"/>
                </a:lnTo>
                <a:lnTo>
                  <a:pt x="68693" y="6339"/>
                </a:lnTo>
                <a:lnTo>
                  <a:pt x="74371" y="4094"/>
                </a:lnTo>
                <a:lnTo>
                  <a:pt x="80061" y="2598"/>
                </a:lnTo>
                <a:lnTo>
                  <a:pt x="85758" y="1601"/>
                </a:lnTo>
                <a:lnTo>
                  <a:pt x="91462" y="936"/>
                </a:lnTo>
                <a:lnTo>
                  <a:pt x="97170" y="493"/>
                </a:lnTo>
                <a:lnTo>
                  <a:pt x="102879" y="197"/>
                </a:lnTo>
                <a:lnTo>
                  <a:pt x="108591" y="0"/>
                </a:lnTo>
                <a:lnTo>
                  <a:pt x="115257" y="821"/>
                </a:lnTo>
                <a:lnTo>
                  <a:pt x="122557" y="2321"/>
                </a:lnTo>
                <a:lnTo>
                  <a:pt x="130282" y="4274"/>
                </a:lnTo>
                <a:lnTo>
                  <a:pt x="136385" y="5575"/>
                </a:lnTo>
                <a:lnTo>
                  <a:pt x="145705" y="7022"/>
                </a:lnTo>
                <a:lnTo>
                  <a:pt x="155563" y="10205"/>
                </a:lnTo>
                <a:lnTo>
                  <a:pt x="160858" y="12387"/>
                </a:lnTo>
                <a:lnTo>
                  <a:pt x="167246" y="14794"/>
                </a:lnTo>
                <a:lnTo>
                  <a:pt x="181964" y="20009"/>
                </a:lnTo>
                <a:lnTo>
                  <a:pt x="187984" y="22733"/>
                </a:lnTo>
                <a:lnTo>
                  <a:pt x="197213" y="28300"/>
                </a:lnTo>
                <a:lnTo>
                  <a:pt x="204490" y="33949"/>
                </a:lnTo>
                <a:lnTo>
                  <a:pt x="211852" y="40587"/>
                </a:lnTo>
                <a:lnTo>
                  <a:pt x="221474" y="49887"/>
                </a:lnTo>
                <a:lnTo>
                  <a:pt x="224802" y="55034"/>
                </a:lnTo>
                <a:lnTo>
                  <a:pt x="227020" y="60371"/>
                </a:lnTo>
                <a:lnTo>
                  <a:pt x="228499" y="65833"/>
                </a:lnTo>
                <a:lnTo>
                  <a:pt x="229485" y="71380"/>
                </a:lnTo>
                <a:lnTo>
                  <a:pt x="230143" y="76983"/>
                </a:lnTo>
                <a:lnTo>
                  <a:pt x="230580" y="82623"/>
                </a:lnTo>
                <a:lnTo>
                  <a:pt x="230873" y="88288"/>
                </a:lnTo>
                <a:lnTo>
                  <a:pt x="231197" y="99663"/>
                </a:lnTo>
                <a:lnTo>
                  <a:pt x="231380" y="121328"/>
                </a:lnTo>
                <a:lnTo>
                  <a:pt x="230453" y="128379"/>
                </a:lnTo>
                <a:lnTo>
                  <a:pt x="228883" y="134985"/>
                </a:lnTo>
                <a:lnTo>
                  <a:pt x="219519" y="163825"/>
                </a:lnTo>
                <a:lnTo>
                  <a:pt x="215878" y="170998"/>
                </a:lnTo>
                <a:lnTo>
                  <a:pt x="211546" y="177685"/>
                </a:lnTo>
                <a:lnTo>
                  <a:pt x="206753" y="184048"/>
                </a:lnTo>
                <a:lnTo>
                  <a:pt x="201652" y="190195"/>
                </a:lnTo>
                <a:lnTo>
                  <a:pt x="196348" y="196198"/>
                </a:lnTo>
                <a:lnTo>
                  <a:pt x="190905" y="202105"/>
                </a:lnTo>
                <a:lnTo>
                  <a:pt x="186325" y="207948"/>
                </a:lnTo>
                <a:lnTo>
                  <a:pt x="182319" y="213748"/>
                </a:lnTo>
                <a:lnTo>
                  <a:pt x="178696" y="219520"/>
                </a:lnTo>
                <a:lnTo>
                  <a:pt x="174375" y="225273"/>
                </a:lnTo>
                <a:lnTo>
                  <a:pt x="169590" y="231013"/>
                </a:lnTo>
                <a:lnTo>
                  <a:pt x="164495" y="236745"/>
                </a:lnTo>
                <a:lnTo>
                  <a:pt x="153753" y="248194"/>
                </a:lnTo>
                <a:lnTo>
                  <a:pt x="148222" y="253914"/>
                </a:lnTo>
                <a:lnTo>
                  <a:pt x="142630" y="258679"/>
                </a:lnTo>
                <a:lnTo>
                  <a:pt x="136996" y="262809"/>
                </a:lnTo>
                <a:lnTo>
                  <a:pt x="131335" y="266515"/>
                </a:lnTo>
                <a:lnTo>
                  <a:pt x="122506" y="275712"/>
                </a:lnTo>
                <a:lnTo>
                  <a:pt x="118818" y="280832"/>
                </a:lnTo>
                <a:lnTo>
                  <a:pt x="109641" y="289060"/>
                </a:lnTo>
                <a:lnTo>
                  <a:pt x="104526" y="292588"/>
                </a:lnTo>
                <a:lnTo>
                  <a:pt x="99211" y="295892"/>
                </a:lnTo>
                <a:lnTo>
                  <a:pt x="93763" y="299048"/>
                </a:lnTo>
                <a:lnTo>
                  <a:pt x="88226" y="302104"/>
                </a:lnTo>
                <a:lnTo>
                  <a:pt x="79534" y="305499"/>
                </a:lnTo>
                <a:lnTo>
                  <a:pt x="71543" y="307009"/>
                </a:lnTo>
                <a:lnTo>
                  <a:pt x="61642" y="307680"/>
                </a:lnTo>
                <a:lnTo>
                  <a:pt x="53431" y="307978"/>
                </a:lnTo>
                <a:lnTo>
                  <a:pt x="49908" y="308057"/>
                </a:lnTo>
                <a:lnTo>
                  <a:pt x="46607" y="307158"/>
                </a:lnTo>
                <a:lnTo>
                  <a:pt x="40399" y="303618"/>
                </a:lnTo>
                <a:lnTo>
                  <a:pt x="38362" y="301341"/>
                </a:lnTo>
                <a:lnTo>
                  <a:pt x="37005" y="298870"/>
                </a:lnTo>
                <a:lnTo>
                  <a:pt x="36100" y="296270"/>
                </a:lnTo>
                <a:lnTo>
                  <a:pt x="32554" y="290842"/>
                </a:lnTo>
                <a:lnTo>
                  <a:pt x="30275" y="288061"/>
                </a:lnTo>
                <a:lnTo>
                  <a:pt x="28756" y="285254"/>
                </a:lnTo>
                <a:lnTo>
                  <a:pt x="27067" y="279596"/>
                </a:lnTo>
                <a:lnTo>
                  <a:pt x="27570" y="276753"/>
                </a:lnTo>
                <a:lnTo>
                  <a:pt x="31875" y="268202"/>
                </a:lnTo>
                <a:lnTo>
                  <a:pt x="33216" y="262492"/>
                </a:lnTo>
                <a:lnTo>
                  <a:pt x="35479" y="259636"/>
                </a:lnTo>
                <a:lnTo>
                  <a:pt x="43073" y="253922"/>
                </a:lnTo>
                <a:lnTo>
                  <a:pt x="50258" y="248208"/>
                </a:lnTo>
                <a:lnTo>
                  <a:pt x="57579" y="242493"/>
                </a:lnTo>
                <a:lnTo>
                  <a:pt x="67183" y="236779"/>
                </a:lnTo>
                <a:lnTo>
                  <a:pt x="72411" y="234874"/>
                </a:lnTo>
                <a:lnTo>
                  <a:pt x="77801" y="233604"/>
                </a:lnTo>
                <a:lnTo>
                  <a:pt x="83300" y="232757"/>
                </a:lnTo>
                <a:lnTo>
                  <a:pt x="88871" y="232192"/>
                </a:lnTo>
                <a:lnTo>
                  <a:pt x="94490" y="231816"/>
                </a:lnTo>
                <a:lnTo>
                  <a:pt x="100140" y="231565"/>
                </a:lnTo>
                <a:lnTo>
                  <a:pt x="111499" y="231287"/>
                </a:lnTo>
                <a:lnTo>
                  <a:pt x="134313" y="231108"/>
                </a:lnTo>
                <a:lnTo>
                  <a:pt x="140025" y="232045"/>
                </a:lnTo>
                <a:lnTo>
                  <a:pt x="145737" y="233623"/>
                </a:lnTo>
                <a:lnTo>
                  <a:pt x="151450" y="235627"/>
                </a:lnTo>
                <a:lnTo>
                  <a:pt x="157164" y="237916"/>
                </a:lnTo>
                <a:lnTo>
                  <a:pt x="162878" y="240395"/>
                </a:lnTo>
                <a:lnTo>
                  <a:pt x="174308" y="245688"/>
                </a:lnTo>
                <a:lnTo>
                  <a:pt x="208597" y="262525"/>
                </a:lnTo>
                <a:lnTo>
                  <a:pt x="220027" y="268224"/>
                </a:lnTo>
                <a:lnTo>
                  <a:pt x="228917" y="273932"/>
                </a:lnTo>
                <a:lnTo>
                  <a:pt x="236996" y="279644"/>
                </a:lnTo>
                <a:lnTo>
                  <a:pt x="241817" y="282501"/>
                </a:lnTo>
                <a:lnTo>
                  <a:pt x="251301" y="288215"/>
                </a:lnTo>
                <a:lnTo>
                  <a:pt x="258692" y="293929"/>
                </a:lnTo>
                <a:lnTo>
                  <a:pt x="267691" y="299644"/>
                </a:lnTo>
                <a:lnTo>
                  <a:pt x="277089" y="305359"/>
                </a:lnTo>
                <a:lnTo>
                  <a:pt x="284440" y="311074"/>
                </a:lnTo>
                <a:lnTo>
                  <a:pt x="290883" y="314249"/>
                </a:lnTo>
                <a:lnTo>
                  <a:pt x="293934" y="315095"/>
                </a:lnTo>
                <a:lnTo>
                  <a:pt x="299865" y="318576"/>
                </a:lnTo>
                <a:lnTo>
                  <a:pt x="306882" y="324021"/>
                </a:lnTo>
                <a:lnTo>
                  <a:pt x="310382" y="324765"/>
                </a:lnTo>
                <a:lnTo>
                  <a:pt x="317182" y="32536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50"/>
          <p:cNvSpPr/>
          <p:nvPr/>
        </p:nvSpPr>
        <p:spPr>
          <a:xfrm>
            <a:off x="5060632" y="3154680"/>
            <a:ext cx="197169" cy="248603"/>
          </a:xfrm>
          <a:custGeom>
            <a:avLst/>
            <a:gdLst/>
            <a:ahLst/>
            <a:cxnLst/>
            <a:rect l="0" t="0" r="0" b="0"/>
            <a:pathLst>
              <a:path w="197169" h="248603">
                <a:moveTo>
                  <a:pt x="0" y="0"/>
                </a:moveTo>
                <a:lnTo>
                  <a:pt x="4551" y="0"/>
                </a:lnTo>
                <a:lnTo>
                  <a:pt x="6844" y="952"/>
                </a:lnTo>
                <a:lnTo>
                  <a:pt x="11932" y="4551"/>
                </a:lnTo>
                <a:lnTo>
                  <a:pt x="17368" y="9325"/>
                </a:lnTo>
                <a:lnTo>
                  <a:pt x="20152" y="11931"/>
                </a:lnTo>
                <a:lnTo>
                  <a:pt x="22007" y="14622"/>
                </a:lnTo>
                <a:lnTo>
                  <a:pt x="24068" y="20151"/>
                </a:lnTo>
                <a:lnTo>
                  <a:pt x="26523" y="22959"/>
                </a:lnTo>
                <a:lnTo>
                  <a:pt x="30065" y="25783"/>
                </a:lnTo>
                <a:lnTo>
                  <a:pt x="34331" y="28619"/>
                </a:lnTo>
                <a:lnTo>
                  <a:pt x="38127" y="32414"/>
                </a:lnTo>
                <a:lnTo>
                  <a:pt x="41610" y="36849"/>
                </a:lnTo>
                <a:lnTo>
                  <a:pt x="44885" y="41711"/>
                </a:lnTo>
                <a:lnTo>
                  <a:pt x="48021" y="45905"/>
                </a:lnTo>
                <a:lnTo>
                  <a:pt x="54045" y="53105"/>
                </a:lnTo>
                <a:lnTo>
                  <a:pt x="57938" y="57310"/>
                </a:lnTo>
                <a:lnTo>
                  <a:pt x="67342" y="67064"/>
                </a:lnTo>
                <a:lnTo>
                  <a:pt x="71565" y="72331"/>
                </a:lnTo>
                <a:lnTo>
                  <a:pt x="75333" y="77748"/>
                </a:lnTo>
                <a:lnTo>
                  <a:pt x="78797" y="83265"/>
                </a:lnTo>
                <a:lnTo>
                  <a:pt x="82059" y="88847"/>
                </a:lnTo>
                <a:lnTo>
                  <a:pt x="85186" y="94474"/>
                </a:lnTo>
                <a:lnTo>
                  <a:pt x="88223" y="100130"/>
                </a:lnTo>
                <a:lnTo>
                  <a:pt x="92153" y="105806"/>
                </a:lnTo>
                <a:lnTo>
                  <a:pt x="96678" y="111495"/>
                </a:lnTo>
                <a:lnTo>
                  <a:pt x="101600" y="117192"/>
                </a:lnTo>
                <a:lnTo>
                  <a:pt x="105833" y="122895"/>
                </a:lnTo>
                <a:lnTo>
                  <a:pt x="109608" y="128602"/>
                </a:lnTo>
                <a:lnTo>
                  <a:pt x="113077" y="134313"/>
                </a:lnTo>
                <a:lnTo>
                  <a:pt x="116342" y="140024"/>
                </a:lnTo>
                <a:lnTo>
                  <a:pt x="122510" y="151450"/>
                </a:lnTo>
                <a:lnTo>
                  <a:pt x="125489" y="156212"/>
                </a:lnTo>
                <a:lnTo>
                  <a:pt x="128426" y="160338"/>
                </a:lnTo>
                <a:lnTo>
                  <a:pt x="131337" y="164042"/>
                </a:lnTo>
                <a:lnTo>
                  <a:pt x="134231" y="168416"/>
                </a:lnTo>
                <a:lnTo>
                  <a:pt x="137112" y="173237"/>
                </a:lnTo>
                <a:lnTo>
                  <a:pt x="139986" y="178356"/>
                </a:lnTo>
                <a:lnTo>
                  <a:pt x="142854" y="182722"/>
                </a:lnTo>
                <a:lnTo>
                  <a:pt x="148581" y="190112"/>
                </a:lnTo>
                <a:lnTo>
                  <a:pt x="154301" y="196572"/>
                </a:lnTo>
                <a:lnTo>
                  <a:pt x="157160" y="199628"/>
                </a:lnTo>
                <a:lnTo>
                  <a:pt x="160971" y="202618"/>
                </a:lnTo>
                <a:lnTo>
                  <a:pt x="165416" y="205563"/>
                </a:lnTo>
                <a:lnTo>
                  <a:pt x="170285" y="208479"/>
                </a:lnTo>
                <a:lnTo>
                  <a:pt x="173531" y="211376"/>
                </a:lnTo>
                <a:lnTo>
                  <a:pt x="175695" y="214260"/>
                </a:lnTo>
                <a:lnTo>
                  <a:pt x="179052" y="220004"/>
                </a:lnTo>
                <a:lnTo>
                  <a:pt x="183719" y="225732"/>
                </a:lnTo>
                <a:lnTo>
                  <a:pt x="188968" y="231453"/>
                </a:lnTo>
                <a:lnTo>
                  <a:pt x="191701" y="234311"/>
                </a:lnTo>
                <a:lnTo>
                  <a:pt x="193523" y="237170"/>
                </a:lnTo>
                <a:lnTo>
                  <a:pt x="196088" y="244791"/>
                </a:lnTo>
                <a:lnTo>
                  <a:pt x="197168" y="24860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51"/>
          <p:cNvSpPr/>
          <p:nvPr/>
        </p:nvSpPr>
        <p:spPr>
          <a:xfrm>
            <a:off x="5086350" y="3197573"/>
            <a:ext cx="214313" cy="197138"/>
          </a:xfrm>
          <a:custGeom>
            <a:avLst/>
            <a:gdLst/>
            <a:ahLst/>
            <a:cxnLst/>
            <a:rect l="0" t="0" r="0" b="0"/>
            <a:pathLst>
              <a:path w="214313" h="197138">
                <a:moveTo>
                  <a:pt x="214312" y="8541"/>
                </a:moveTo>
                <a:lnTo>
                  <a:pt x="209762" y="3991"/>
                </a:lnTo>
                <a:lnTo>
                  <a:pt x="207468" y="2650"/>
                </a:lnTo>
                <a:lnTo>
                  <a:pt x="202381" y="1161"/>
                </a:lnTo>
                <a:lnTo>
                  <a:pt x="197303" y="0"/>
                </a:lnTo>
                <a:lnTo>
                  <a:pt x="197207" y="4529"/>
                </a:lnTo>
                <a:lnTo>
                  <a:pt x="196241" y="5867"/>
                </a:lnTo>
                <a:lnTo>
                  <a:pt x="194645" y="6758"/>
                </a:lnTo>
                <a:lnTo>
                  <a:pt x="192628" y="7353"/>
                </a:lnTo>
                <a:lnTo>
                  <a:pt x="190331" y="9654"/>
                </a:lnTo>
                <a:lnTo>
                  <a:pt x="187847" y="13093"/>
                </a:lnTo>
                <a:lnTo>
                  <a:pt x="185239" y="17291"/>
                </a:lnTo>
                <a:lnTo>
                  <a:pt x="182548" y="21042"/>
                </a:lnTo>
                <a:lnTo>
                  <a:pt x="179801" y="24495"/>
                </a:lnTo>
                <a:lnTo>
                  <a:pt x="177017" y="27750"/>
                </a:lnTo>
                <a:lnTo>
                  <a:pt x="173256" y="31825"/>
                </a:lnTo>
                <a:lnTo>
                  <a:pt x="163998" y="41432"/>
                </a:lnTo>
                <a:lnTo>
                  <a:pt x="159814" y="46661"/>
                </a:lnTo>
                <a:lnTo>
                  <a:pt x="156073" y="52052"/>
                </a:lnTo>
                <a:lnTo>
                  <a:pt x="152626" y="57551"/>
                </a:lnTo>
                <a:lnTo>
                  <a:pt x="148423" y="62170"/>
                </a:lnTo>
                <a:lnTo>
                  <a:pt x="143716" y="66201"/>
                </a:lnTo>
                <a:lnTo>
                  <a:pt x="138673" y="69841"/>
                </a:lnTo>
                <a:lnTo>
                  <a:pt x="134359" y="74173"/>
                </a:lnTo>
                <a:lnTo>
                  <a:pt x="130530" y="78966"/>
                </a:lnTo>
                <a:lnTo>
                  <a:pt x="127025" y="84066"/>
                </a:lnTo>
                <a:lnTo>
                  <a:pt x="122783" y="89371"/>
                </a:lnTo>
                <a:lnTo>
                  <a:pt x="118050" y="94813"/>
                </a:lnTo>
                <a:lnTo>
                  <a:pt x="112990" y="100346"/>
                </a:lnTo>
                <a:lnTo>
                  <a:pt x="107712" y="104987"/>
                </a:lnTo>
                <a:lnTo>
                  <a:pt x="102288" y="109034"/>
                </a:lnTo>
                <a:lnTo>
                  <a:pt x="96766" y="112684"/>
                </a:lnTo>
                <a:lnTo>
                  <a:pt x="91181" y="117022"/>
                </a:lnTo>
                <a:lnTo>
                  <a:pt x="85552" y="121820"/>
                </a:lnTo>
                <a:lnTo>
                  <a:pt x="79895" y="126923"/>
                </a:lnTo>
                <a:lnTo>
                  <a:pt x="75170" y="132230"/>
                </a:lnTo>
                <a:lnTo>
                  <a:pt x="71068" y="137673"/>
                </a:lnTo>
                <a:lnTo>
                  <a:pt x="67381" y="143207"/>
                </a:lnTo>
                <a:lnTo>
                  <a:pt x="63018" y="147848"/>
                </a:lnTo>
                <a:lnTo>
                  <a:pt x="58204" y="151895"/>
                </a:lnTo>
                <a:lnTo>
                  <a:pt x="53090" y="155546"/>
                </a:lnTo>
                <a:lnTo>
                  <a:pt x="48728" y="158932"/>
                </a:lnTo>
                <a:lnTo>
                  <a:pt x="44868" y="162142"/>
                </a:lnTo>
                <a:lnTo>
                  <a:pt x="41342" y="165234"/>
                </a:lnTo>
                <a:lnTo>
                  <a:pt x="34884" y="171210"/>
                </a:lnTo>
                <a:lnTo>
                  <a:pt x="25972" y="179788"/>
                </a:lnTo>
                <a:lnTo>
                  <a:pt x="21703" y="184029"/>
                </a:lnTo>
                <a:lnTo>
                  <a:pt x="19230" y="185541"/>
                </a:lnTo>
                <a:lnTo>
                  <a:pt x="13944" y="187220"/>
                </a:lnTo>
                <a:lnTo>
                  <a:pt x="12153" y="188621"/>
                </a:lnTo>
                <a:lnTo>
                  <a:pt x="10960" y="190507"/>
                </a:lnTo>
                <a:lnTo>
                  <a:pt x="10164" y="192716"/>
                </a:lnTo>
                <a:lnTo>
                  <a:pt x="8681" y="194190"/>
                </a:lnTo>
                <a:lnTo>
                  <a:pt x="6740" y="195172"/>
                </a:lnTo>
                <a:lnTo>
                  <a:pt x="0" y="19713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52"/>
          <p:cNvSpPr/>
          <p:nvPr/>
        </p:nvSpPr>
        <p:spPr>
          <a:xfrm>
            <a:off x="5557837" y="3283267"/>
            <a:ext cx="240031" cy="25719"/>
          </a:xfrm>
          <a:custGeom>
            <a:avLst/>
            <a:gdLst/>
            <a:ahLst/>
            <a:cxnLst/>
            <a:rect l="0" t="0" r="0" b="0"/>
            <a:pathLst>
              <a:path w="240031" h="25719">
                <a:moveTo>
                  <a:pt x="0" y="0"/>
                </a:moveTo>
                <a:lnTo>
                  <a:pt x="20501" y="0"/>
                </a:lnTo>
                <a:lnTo>
                  <a:pt x="22240" y="953"/>
                </a:lnTo>
                <a:lnTo>
                  <a:pt x="23400" y="2540"/>
                </a:lnTo>
                <a:lnTo>
                  <a:pt x="24173" y="4551"/>
                </a:lnTo>
                <a:lnTo>
                  <a:pt x="25640" y="5891"/>
                </a:lnTo>
                <a:lnTo>
                  <a:pt x="27571" y="6785"/>
                </a:lnTo>
                <a:lnTo>
                  <a:pt x="29811" y="7381"/>
                </a:lnTo>
                <a:lnTo>
                  <a:pt x="34839" y="8043"/>
                </a:lnTo>
                <a:lnTo>
                  <a:pt x="40249" y="8337"/>
                </a:lnTo>
                <a:lnTo>
                  <a:pt x="45829" y="8468"/>
                </a:lnTo>
                <a:lnTo>
                  <a:pt x="148206" y="8573"/>
                </a:lnTo>
                <a:lnTo>
                  <a:pt x="152144" y="9525"/>
                </a:lnTo>
                <a:lnTo>
                  <a:pt x="156675" y="11112"/>
                </a:lnTo>
                <a:lnTo>
                  <a:pt x="161600" y="13124"/>
                </a:lnTo>
                <a:lnTo>
                  <a:pt x="165836" y="14464"/>
                </a:lnTo>
                <a:lnTo>
                  <a:pt x="169613" y="15358"/>
                </a:lnTo>
                <a:lnTo>
                  <a:pt x="173082" y="15954"/>
                </a:lnTo>
                <a:lnTo>
                  <a:pt x="177301" y="16351"/>
                </a:lnTo>
                <a:lnTo>
                  <a:pt x="182018" y="16616"/>
                </a:lnTo>
                <a:lnTo>
                  <a:pt x="191387" y="16910"/>
                </a:lnTo>
                <a:lnTo>
                  <a:pt x="205163" y="17098"/>
                </a:lnTo>
                <a:lnTo>
                  <a:pt x="212505" y="17136"/>
                </a:lnTo>
                <a:lnTo>
                  <a:pt x="214060" y="18091"/>
                </a:lnTo>
                <a:lnTo>
                  <a:pt x="216049" y="19681"/>
                </a:lnTo>
                <a:lnTo>
                  <a:pt x="218328" y="21693"/>
                </a:lnTo>
                <a:lnTo>
                  <a:pt x="220799" y="23035"/>
                </a:lnTo>
                <a:lnTo>
                  <a:pt x="223400" y="23929"/>
                </a:lnTo>
                <a:lnTo>
                  <a:pt x="226085" y="24525"/>
                </a:lnTo>
                <a:lnTo>
                  <a:pt x="231610" y="25188"/>
                </a:lnTo>
                <a:lnTo>
                  <a:pt x="240001" y="25716"/>
                </a:lnTo>
                <a:lnTo>
                  <a:pt x="240030" y="2571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53"/>
          <p:cNvSpPr/>
          <p:nvPr/>
        </p:nvSpPr>
        <p:spPr>
          <a:xfrm>
            <a:off x="5883592" y="3086214"/>
            <a:ext cx="317184" cy="334214"/>
          </a:xfrm>
          <a:custGeom>
            <a:avLst/>
            <a:gdLst/>
            <a:ahLst/>
            <a:cxnLst/>
            <a:rect l="0" t="0" r="0" b="0"/>
            <a:pathLst>
              <a:path w="317184" h="334214">
                <a:moveTo>
                  <a:pt x="0" y="51321"/>
                </a:moveTo>
                <a:lnTo>
                  <a:pt x="15849" y="35472"/>
                </a:lnTo>
                <a:lnTo>
                  <a:pt x="16281" y="34087"/>
                </a:lnTo>
                <a:lnTo>
                  <a:pt x="16761" y="30009"/>
                </a:lnTo>
                <a:lnTo>
                  <a:pt x="17841" y="27588"/>
                </a:lnTo>
                <a:lnTo>
                  <a:pt x="21582" y="22358"/>
                </a:lnTo>
                <a:lnTo>
                  <a:pt x="24866" y="20582"/>
                </a:lnTo>
                <a:lnTo>
                  <a:pt x="33594" y="18609"/>
                </a:lnTo>
                <a:lnTo>
                  <a:pt x="41283" y="15192"/>
                </a:lnTo>
                <a:lnTo>
                  <a:pt x="44667" y="12947"/>
                </a:lnTo>
                <a:lnTo>
                  <a:pt x="53507" y="10453"/>
                </a:lnTo>
                <a:lnTo>
                  <a:pt x="58532" y="9788"/>
                </a:lnTo>
                <a:lnTo>
                  <a:pt x="63786" y="8392"/>
                </a:lnTo>
                <a:lnTo>
                  <a:pt x="69194" y="6509"/>
                </a:lnTo>
                <a:lnTo>
                  <a:pt x="74704" y="4301"/>
                </a:lnTo>
                <a:lnTo>
                  <a:pt x="80283" y="2830"/>
                </a:lnTo>
                <a:lnTo>
                  <a:pt x="85907" y="1848"/>
                </a:lnTo>
                <a:lnTo>
                  <a:pt x="91561" y="1194"/>
                </a:lnTo>
                <a:lnTo>
                  <a:pt x="98188" y="758"/>
                </a:lnTo>
                <a:lnTo>
                  <a:pt x="105464" y="467"/>
                </a:lnTo>
                <a:lnTo>
                  <a:pt x="126816" y="58"/>
                </a:lnTo>
                <a:lnTo>
                  <a:pt x="133122" y="0"/>
                </a:lnTo>
                <a:lnTo>
                  <a:pt x="139231" y="915"/>
                </a:lnTo>
                <a:lnTo>
                  <a:pt x="145208" y="2477"/>
                </a:lnTo>
                <a:lnTo>
                  <a:pt x="151098" y="4470"/>
                </a:lnTo>
                <a:lnTo>
                  <a:pt x="157882" y="5799"/>
                </a:lnTo>
                <a:lnTo>
                  <a:pt x="165262" y="6686"/>
                </a:lnTo>
                <a:lnTo>
                  <a:pt x="173039" y="7277"/>
                </a:lnTo>
                <a:lnTo>
                  <a:pt x="180130" y="8623"/>
                </a:lnTo>
                <a:lnTo>
                  <a:pt x="186762" y="10473"/>
                </a:lnTo>
                <a:lnTo>
                  <a:pt x="193088" y="12659"/>
                </a:lnTo>
                <a:lnTo>
                  <a:pt x="200163" y="16021"/>
                </a:lnTo>
                <a:lnTo>
                  <a:pt x="207736" y="20168"/>
                </a:lnTo>
                <a:lnTo>
                  <a:pt x="215644" y="24837"/>
                </a:lnTo>
                <a:lnTo>
                  <a:pt x="221867" y="28902"/>
                </a:lnTo>
                <a:lnTo>
                  <a:pt x="231323" y="35959"/>
                </a:lnTo>
                <a:lnTo>
                  <a:pt x="236130" y="39175"/>
                </a:lnTo>
                <a:lnTo>
                  <a:pt x="241240" y="42271"/>
                </a:lnTo>
                <a:lnTo>
                  <a:pt x="246552" y="45288"/>
                </a:lnTo>
                <a:lnTo>
                  <a:pt x="254994" y="53719"/>
                </a:lnTo>
                <a:lnTo>
                  <a:pt x="258578" y="58635"/>
                </a:lnTo>
                <a:lnTo>
                  <a:pt x="261921" y="64769"/>
                </a:lnTo>
                <a:lnTo>
                  <a:pt x="265101" y="71716"/>
                </a:lnTo>
                <a:lnTo>
                  <a:pt x="268174" y="79205"/>
                </a:lnTo>
                <a:lnTo>
                  <a:pt x="270223" y="86103"/>
                </a:lnTo>
                <a:lnTo>
                  <a:pt x="271589" y="92606"/>
                </a:lnTo>
                <a:lnTo>
                  <a:pt x="272499" y="98847"/>
                </a:lnTo>
                <a:lnTo>
                  <a:pt x="273106" y="104912"/>
                </a:lnTo>
                <a:lnTo>
                  <a:pt x="273511" y="110861"/>
                </a:lnTo>
                <a:lnTo>
                  <a:pt x="273780" y="116732"/>
                </a:lnTo>
                <a:lnTo>
                  <a:pt x="273008" y="123503"/>
                </a:lnTo>
                <a:lnTo>
                  <a:pt x="271540" y="130875"/>
                </a:lnTo>
                <a:lnTo>
                  <a:pt x="269609" y="138647"/>
                </a:lnTo>
                <a:lnTo>
                  <a:pt x="266417" y="145733"/>
                </a:lnTo>
                <a:lnTo>
                  <a:pt x="262384" y="152362"/>
                </a:lnTo>
                <a:lnTo>
                  <a:pt x="257790" y="158687"/>
                </a:lnTo>
                <a:lnTo>
                  <a:pt x="247606" y="173334"/>
                </a:lnTo>
                <a:lnTo>
                  <a:pt x="242224" y="181240"/>
                </a:lnTo>
                <a:lnTo>
                  <a:pt x="236730" y="188416"/>
                </a:lnTo>
                <a:lnTo>
                  <a:pt x="231163" y="195105"/>
                </a:lnTo>
                <a:lnTo>
                  <a:pt x="225545" y="201470"/>
                </a:lnTo>
                <a:lnTo>
                  <a:pt x="219896" y="208570"/>
                </a:lnTo>
                <a:lnTo>
                  <a:pt x="214225" y="216161"/>
                </a:lnTo>
                <a:lnTo>
                  <a:pt x="208539" y="224079"/>
                </a:lnTo>
                <a:lnTo>
                  <a:pt x="202843" y="231263"/>
                </a:lnTo>
                <a:lnTo>
                  <a:pt x="197142" y="237957"/>
                </a:lnTo>
                <a:lnTo>
                  <a:pt x="191435" y="244325"/>
                </a:lnTo>
                <a:lnTo>
                  <a:pt x="180015" y="256480"/>
                </a:lnTo>
                <a:lnTo>
                  <a:pt x="174302" y="262389"/>
                </a:lnTo>
                <a:lnTo>
                  <a:pt x="167637" y="267280"/>
                </a:lnTo>
                <a:lnTo>
                  <a:pt x="160335" y="271494"/>
                </a:lnTo>
                <a:lnTo>
                  <a:pt x="152610" y="275255"/>
                </a:lnTo>
                <a:lnTo>
                  <a:pt x="145555" y="279668"/>
                </a:lnTo>
                <a:lnTo>
                  <a:pt x="138947" y="284515"/>
                </a:lnTo>
                <a:lnTo>
                  <a:pt x="132636" y="289651"/>
                </a:lnTo>
                <a:lnTo>
                  <a:pt x="126524" y="294027"/>
                </a:lnTo>
                <a:lnTo>
                  <a:pt x="120545" y="297898"/>
                </a:lnTo>
                <a:lnTo>
                  <a:pt x="114653" y="301430"/>
                </a:lnTo>
                <a:lnTo>
                  <a:pt x="108820" y="304738"/>
                </a:lnTo>
                <a:lnTo>
                  <a:pt x="97259" y="310953"/>
                </a:lnTo>
                <a:lnTo>
                  <a:pt x="91510" y="312991"/>
                </a:lnTo>
                <a:lnTo>
                  <a:pt x="85771" y="314350"/>
                </a:lnTo>
                <a:lnTo>
                  <a:pt x="80041" y="315256"/>
                </a:lnTo>
                <a:lnTo>
                  <a:pt x="74316" y="316813"/>
                </a:lnTo>
                <a:lnTo>
                  <a:pt x="68594" y="318803"/>
                </a:lnTo>
                <a:lnTo>
                  <a:pt x="62874" y="321082"/>
                </a:lnTo>
                <a:lnTo>
                  <a:pt x="58109" y="321649"/>
                </a:lnTo>
                <a:lnTo>
                  <a:pt x="53980" y="321075"/>
                </a:lnTo>
                <a:lnTo>
                  <a:pt x="46851" y="318849"/>
                </a:lnTo>
                <a:lnTo>
                  <a:pt x="37483" y="317596"/>
                </a:lnTo>
                <a:lnTo>
                  <a:pt x="31581" y="317303"/>
                </a:lnTo>
                <a:lnTo>
                  <a:pt x="29627" y="316272"/>
                </a:lnTo>
                <a:lnTo>
                  <a:pt x="28324" y="314633"/>
                </a:lnTo>
                <a:lnTo>
                  <a:pt x="27455" y="312587"/>
                </a:lnTo>
                <a:lnTo>
                  <a:pt x="26232" y="305157"/>
                </a:lnTo>
                <a:lnTo>
                  <a:pt x="25870" y="296923"/>
                </a:lnTo>
                <a:lnTo>
                  <a:pt x="27724" y="293161"/>
                </a:lnTo>
                <a:lnTo>
                  <a:pt x="34864" y="283900"/>
                </a:lnTo>
                <a:lnTo>
                  <a:pt x="41848" y="275974"/>
                </a:lnTo>
                <a:lnTo>
                  <a:pt x="49079" y="269277"/>
                </a:lnTo>
                <a:lnTo>
                  <a:pt x="58643" y="263125"/>
                </a:lnTo>
                <a:lnTo>
                  <a:pt x="64813" y="260151"/>
                </a:lnTo>
                <a:lnTo>
                  <a:pt x="71784" y="257216"/>
                </a:lnTo>
                <a:lnTo>
                  <a:pt x="79288" y="254306"/>
                </a:lnTo>
                <a:lnTo>
                  <a:pt x="95246" y="248534"/>
                </a:lnTo>
                <a:lnTo>
                  <a:pt x="128775" y="237067"/>
                </a:lnTo>
                <a:lnTo>
                  <a:pt x="137285" y="235159"/>
                </a:lnTo>
                <a:lnTo>
                  <a:pt x="145816" y="233887"/>
                </a:lnTo>
                <a:lnTo>
                  <a:pt x="154360" y="233039"/>
                </a:lnTo>
                <a:lnTo>
                  <a:pt x="161962" y="232474"/>
                </a:lnTo>
                <a:lnTo>
                  <a:pt x="168935" y="232097"/>
                </a:lnTo>
                <a:lnTo>
                  <a:pt x="175488" y="231846"/>
                </a:lnTo>
                <a:lnTo>
                  <a:pt x="198364" y="231492"/>
                </a:lnTo>
                <a:lnTo>
                  <a:pt x="205585" y="232395"/>
                </a:lnTo>
                <a:lnTo>
                  <a:pt x="212304" y="233949"/>
                </a:lnTo>
                <a:lnTo>
                  <a:pt x="218689" y="235938"/>
                </a:lnTo>
                <a:lnTo>
                  <a:pt x="224850" y="238216"/>
                </a:lnTo>
                <a:lnTo>
                  <a:pt x="230863" y="240688"/>
                </a:lnTo>
                <a:lnTo>
                  <a:pt x="236776" y="243288"/>
                </a:lnTo>
                <a:lnTo>
                  <a:pt x="242623" y="246926"/>
                </a:lnTo>
                <a:lnTo>
                  <a:pt x="248426" y="251257"/>
                </a:lnTo>
                <a:lnTo>
                  <a:pt x="254200" y="256049"/>
                </a:lnTo>
                <a:lnTo>
                  <a:pt x="263156" y="263914"/>
                </a:lnTo>
                <a:lnTo>
                  <a:pt x="270311" y="270584"/>
                </a:lnTo>
                <a:lnTo>
                  <a:pt x="276666" y="276723"/>
                </a:lnTo>
                <a:lnTo>
                  <a:pt x="278741" y="279694"/>
                </a:lnTo>
                <a:lnTo>
                  <a:pt x="282615" y="288426"/>
                </a:lnTo>
                <a:lnTo>
                  <a:pt x="289372" y="297046"/>
                </a:lnTo>
                <a:lnTo>
                  <a:pt x="294663" y="302772"/>
                </a:lnTo>
                <a:lnTo>
                  <a:pt x="296454" y="305632"/>
                </a:lnTo>
                <a:lnTo>
                  <a:pt x="299929" y="314209"/>
                </a:lnTo>
                <a:lnTo>
                  <a:pt x="307279" y="323947"/>
                </a:lnTo>
                <a:lnTo>
                  <a:pt x="317183" y="33421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54"/>
          <p:cNvSpPr/>
          <p:nvPr/>
        </p:nvSpPr>
        <p:spPr>
          <a:xfrm>
            <a:off x="6346507" y="3214687"/>
            <a:ext cx="300038" cy="25719"/>
          </a:xfrm>
          <a:custGeom>
            <a:avLst/>
            <a:gdLst/>
            <a:ahLst/>
            <a:cxnLst/>
            <a:rect l="0" t="0" r="0" b="0"/>
            <a:pathLst>
              <a:path w="300038" h="25719">
                <a:moveTo>
                  <a:pt x="0" y="25718"/>
                </a:moveTo>
                <a:lnTo>
                  <a:pt x="7381" y="18337"/>
                </a:lnTo>
                <a:lnTo>
                  <a:pt x="10583" y="17675"/>
                </a:lnTo>
                <a:lnTo>
                  <a:pt x="17741" y="17302"/>
                </a:lnTo>
                <a:lnTo>
                  <a:pt x="20400" y="17250"/>
                </a:lnTo>
                <a:lnTo>
                  <a:pt x="23125" y="16262"/>
                </a:lnTo>
                <a:lnTo>
                  <a:pt x="25894" y="14652"/>
                </a:lnTo>
                <a:lnTo>
                  <a:pt x="28693" y="12625"/>
                </a:lnTo>
                <a:lnTo>
                  <a:pt x="32464" y="11274"/>
                </a:lnTo>
                <a:lnTo>
                  <a:pt x="36883" y="10374"/>
                </a:lnTo>
                <a:lnTo>
                  <a:pt x="41734" y="9773"/>
                </a:lnTo>
                <a:lnTo>
                  <a:pt x="46872" y="10326"/>
                </a:lnTo>
                <a:lnTo>
                  <a:pt x="52203" y="11646"/>
                </a:lnTo>
                <a:lnTo>
                  <a:pt x="57662" y="13479"/>
                </a:lnTo>
                <a:lnTo>
                  <a:pt x="63207" y="14701"/>
                </a:lnTo>
                <a:lnTo>
                  <a:pt x="68808" y="15516"/>
                </a:lnTo>
                <a:lnTo>
                  <a:pt x="74447" y="16059"/>
                </a:lnTo>
                <a:lnTo>
                  <a:pt x="80111" y="16421"/>
                </a:lnTo>
                <a:lnTo>
                  <a:pt x="85793" y="16662"/>
                </a:lnTo>
                <a:lnTo>
                  <a:pt x="97185" y="16931"/>
                </a:lnTo>
                <a:lnTo>
                  <a:pt x="108598" y="17050"/>
                </a:lnTo>
                <a:lnTo>
                  <a:pt x="115262" y="16129"/>
                </a:lnTo>
                <a:lnTo>
                  <a:pt x="122561" y="14563"/>
                </a:lnTo>
                <a:lnTo>
                  <a:pt x="130285" y="12566"/>
                </a:lnTo>
                <a:lnTo>
                  <a:pt x="137339" y="11235"/>
                </a:lnTo>
                <a:lnTo>
                  <a:pt x="143947" y="10347"/>
                </a:lnTo>
                <a:lnTo>
                  <a:pt x="150257" y="9756"/>
                </a:lnTo>
                <a:lnTo>
                  <a:pt x="157321" y="9361"/>
                </a:lnTo>
                <a:lnTo>
                  <a:pt x="172791" y="8923"/>
                </a:lnTo>
                <a:lnTo>
                  <a:pt x="179964" y="7854"/>
                </a:lnTo>
                <a:lnTo>
                  <a:pt x="186651" y="6189"/>
                </a:lnTo>
                <a:lnTo>
                  <a:pt x="193014" y="4126"/>
                </a:lnTo>
                <a:lnTo>
                  <a:pt x="200114" y="2750"/>
                </a:lnTo>
                <a:lnTo>
                  <a:pt x="207704" y="1834"/>
                </a:lnTo>
                <a:lnTo>
                  <a:pt x="221854" y="815"/>
                </a:lnTo>
                <a:lnTo>
                  <a:pt x="231317" y="362"/>
                </a:lnTo>
                <a:lnTo>
                  <a:pt x="241238" y="161"/>
                </a:lnTo>
                <a:lnTo>
                  <a:pt x="300037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55"/>
          <p:cNvSpPr/>
          <p:nvPr/>
        </p:nvSpPr>
        <p:spPr>
          <a:xfrm>
            <a:off x="6372225" y="3317557"/>
            <a:ext cx="300038" cy="16793"/>
          </a:xfrm>
          <a:custGeom>
            <a:avLst/>
            <a:gdLst/>
            <a:ahLst/>
            <a:cxnLst/>
            <a:rect l="0" t="0" r="0" b="0"/>
            <a:pathLst>
              <a:path w="300038" h="16793">
                <a:moveTo>
                  <a:pt x="0" y="8572"/>
                </a:moveTo>
                <a:lnTo>
                  <a:pt x="11931" y="8572"/>
                </a:lnTo>
                <a:lnTo>
                  <a:pt x="15574" y="9525"/>
                </a:lnTo>
                <a:lnTo>
                  <a:pt x="19908" y="11113"/>
                </a:lnTo>
                <a:lnTo>
                  <a:pt x="24701" y="13124"/>
                </a:lnTo>
                <a:lnTo>
                  <a:pt x="29802" y="14464"/>
                </a:lnTo>
                <a:lnTo>
                  <a:pt x="35108" y="15358"/>
                </a:lnTo>
                <a:lnTo>
                  <a:pt x="40551" y="15953"/>
                </a:lnTo>
                <a:lnTo>
                  <a:pt x="46084" y="16351"/>
                </a:lnTo>
                <a:lnTo>
                  <a:pt x="51677" y="16616"/>
                </a:lnTo>
                <a:lnTo>
                  <a:pt x="57312" y="16792"/>
                </a:lnTo>
                <a:lnTo>
                  <a:pt x="63925" y="15957"/>
                </a:lnTo>
                <a:lnTo>
                  <a:pt x="71191" y="14448"/>
                </a:lnTo>
                <a:lnTo>
                  <a:pt x="78893" y="12490"/>
                </a:lnTo>
                <a:lnTo>
                  <a:pt x="86886" y="11184"/>
                </a:lnTo>
                <a:lnTo>
                  <a:pt x="95071" y="10313"/>
                </a:lnTo>
                <a:lnTo>
                  <a:pt x="103385" y="9733"/>
                </a:lnTo>
                <a:lnTo>
                  <a:pt x="110833" y="9346"/>
                </a:lnTo>
                <a:lnTo>
                  <a:pt x="124189" y="8916"/>
                </a:lnTo>
                <a:lnTo>
                  <a:pt x="163427" y="8618"/>
                </a:lnTo>
                <a:lnTo>
                  <a:pt x="244061" y="8573"/>
                </a:lnTo>
                <a:lnTo>
                  <a:pt x="250337" y="7621"/>
                </a:lnTo>
                <a:lnTo>
                  <a:pt x="256426" y="6033"/>
                </a:lnTo>
                <a:lnTo>
                  <a:pt x="262390" y="4022"/>
                </a:lnTo>
                <a:lnTo>
                  <a:pt x="268272" y="2681"/>
                </a:lnTo>
                <a:lnTo>
                  <a:pt x="274097" y="1788"/>
                </a:lnTo>
                <a:lnTo>
                  <a:pt x="279886" y="1192"/>
                </a:lnTo>
                <a:lnTo>
                  <a:pt x="284698" y="795"/>
                </a:lnTo>
                <a:lnTo>
                  <a:pt x="288859" y="530"/>
                </a:lnTo>
                <a:lnTo>
                  <a:pt x="300037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156"/>
          <p:cNvSpPr/>
          <p:nvPr/>
        </p:nvSpPr>
        <p:spPr>
          <a:xfrm>
            <a:off x="6800855" y="3103245"/>
            <a:ext cx="274166" cy="248590"/>
          </a:xfrm>
          <a:custGeom>
            <a:avLst/>
            <a:gdLst/>
            <a:ahLst/>
            <a:cxnLst/>
            <a:rect l="0" t="0" r="0" b="0"/>
            <a:pathLst>
              <a:path w="274166" h="248590">
                <a:moveTo>
                  <a:pt x="137154" y="0"/>
                </a:moveTo>
                <a:lnTo>
                  <a:pt x="115821" y="0"/>
                </a:lnTo>
                <a:lnTo>
                  <a:pt x="108306" y="2540"/>
                </a:lnTo>
                <a:lnTo>
                  <a:pt x="103635" y="4550"/>
                </a:lnTo>
                <a:lnTo>
                  <a:pt x="95905" y="9325"/>
                </a:lnTo>
                <a:lnTo>
                  <a:pt x="88341" y="14622"/>
                </a:lnTo>
                <a:lnTo>
                  <a:pt x="83658" y="17368"/>
                </a:lnTo>
                <a:lnTo>
                  <a:pt x="78630" y="20151"/>
                </a:lnTo>
                <a:lnTo>
                  <a:pt x="73373" y="23911"/>
                </a:lnTo>
                <a:lnTo>
                  <a:pt x="67963" y="28323"/>
                </a:lnTo>
                <a:lnTo>
                  <a:pt x="57825" y="37353"/>
                </a:lnTo>
                <a:lnTo>
                  <a:pt x="50144" y="44541"/>
                </a:lnTo>
                <a:lnTo>
                  <a:pt x="35915" y="58494"/>
                </a:lnTo>
                <a:lnTo>
                  <a:pt x="31562" y="63761"/>
                </a:lnTo>
                <a:lnTo>
                  <a:pt x="27707" y="69177"/>
                </a:lnTo>
                <a:lnTo>
                  <a:pt x="24184" y="74693"/>
                </a:lnTo>
                <a:lnTo>
                  <a:pt x="21836" y="80275"/>
                </a:lnTo>
                <a:lnTo>
                  <a:pt x="20271" y="85902"/>
                </a:lnTo>
                <a:lnTo>
                  <a:pt x="19227" y="91557"/>
                </a:lnTo>
                <a:lnTo>
                  <a:pt x="16626" y="96281"/>
                </a:lnTo>
                <a:lnTo>
                  <a:pt x="12988" y="100382"/>
                </a:lnTo>
                <a:lnTo>
                  <a:pt x="8657" y="104069"/>
                </a:lnTo>
                <a:lnTo>
                  <a:pt x="5769" y="108431"/>
                </a:lnTo>
                <a:lnTo>
                  <a:pt x="3845" y="113245"/>
                </a:lnTo>
                <a:lnTo>
                  <a:pt x="2561" y="118359"/>
                </a:lnTo>
                <a:lnTo>
                  <a:pt x="1705" y="123673"/>
                </a:lnTo>
                <a:lnTo>
                  <a:pt x="1136" y="129121"/>
                </a:lnTo>
                <a:lnTo>
                  <a:pt x="755" y="134658"/>
                </a:lnTo>
                <a:lnTo>
                  <a:pt x="501" y="140254"/>
                </a:lnTo>
                <a:lnTo>
                  <a:pt x="145" y="156280"/>
                </a:lnTo>
                <a:lnTo>
                  <a:pt x="0" y="190115"/>
                </a:lnTo>
                <a:lnTo>
                  <a:pt x="951" y="194370"/>
                </a:lnTo>
                <a:lnTo>
                  <a:pt x="2538" y="199113"/>
                </a:lnTo>
                <a:lnTo>
                  <a:pt x="4547" y="204179"/>
                </a:lnTo>
                <a:lnTo>
                  <a:pt x="6840" y="208509"/>
                </a:lnTo>
                <a:lnTo>
                  <a:pt x="11926" y="215861"/>
                </a:lnTo>
                <a:lnTo>
                  <a:pt x="19903" y="222303"/>
                </a:lnTo>
                <a:lnTo>
                  <a:pt x="24696" y="225354"/>
                </a:lnTo>
                <a:lnTo>
                  <a:pt x="32563" y="231285"/>
                </a:lnTo>
                <a:lnTo>
                  <a:pt x="40187" y="237096"/>
                </a:lnTo>
                <a:lnTo>
                  <a:pt x="44887" y="239979"/>
                </a:lnTo>
                <a:lnTo>
                  <a:pt x="49926" y="242853"/>
                </a:lnTo>
                <a:lnTo>
                  <a:pt x="55190" y="244770"/>
                </a:lnTo>
                <a:lnTo>
                  <a:pt x="60604" y="246047"/>
                </a:lnTo>
                <a:lnTo>
                  <a:pt x="66118" y="246899"/>
                </a:lnTo>
                <a:lnTo>
                  <a:pt x="71699" y="247467"/>
                </a:lnTo>
                <a:lnTo>
                  <a:pt x="77325" y="247845"/>
                </a:lnTo>
                <a:lnTo>
                  <a:pt x="87704" y="248266"/>
                </a:lnTo>
                <a:lnTo>
                  <a:pt x="95491" y="248453"/>
                </a:lnTo>
                <a:lnTo>
                  <a:pt x="128911" y="248589"/>
                </a:lnTo>
                <a:lnTo>
                  <a:pt x="134517" y="247641"/>
                </a:lnTo>
                <a:lnTo>
                  <a:pt x="141111" y="246056"/>
                </a:lnTo>
                <a:lnTo>
                  <a:pt x="148365" y="244047"/>
                </a:lnTo>
                <a:lnTo>
                  <a:pt x="155105" y="241756"/>
                </a:lnTo>
                <a:lnTo>
                  <a:pt x="161504" y="239275"/>
                </a:lnTo>
                <a:lnTo>
                  <a:pt x="167676" y="236669"/>
                </a:lnTo>
                <a:lnTo>
                  <a:pt x="172742" y="234932"/>
                </a:lnTo>
                <a:lnTo>
                  <a:pt x="186328" y="231534"/>
                </a:lnTo>
                <a:lnTo>
                  <a:pt x="199967" y="227364"/>
                </a:lnTo>
                <a:lnTo>
                  <a:pt x="205700" y="224918"/>
                </a:lnTo>
                <a:lnTo>
                  <a:pt x="210474" y="222336"/>
                </a:lnTo>
                <a:lnTo>
                  <a:pt x="214609" y="219661"/>
                </a:lnTo>
                <a:lnTo>
                  <a:pt x="219271" y="216925"/>
                </a:lnTo>
                <a:lnTo>
                  <a:pt x="224284" y="214149"/>
                </a:lnTo>
                <a:lnTo>
                  <a:pt x="229531" y="211346"/>
                </a:lnTo>
                <a:lnTo>
                  <a:pt x="237901" y="205691"/>
                </a:lnTo>
                <a:lnTo>
                  <a:pt x="241467" y="202850"/>
                </a:lnTo>
                <a:lnTo>
                  <a:pt x="244796" y="199051"/>
                </a:lnTo>
                <a:lnTo>
                  <a:pt x="247968" y="194613"/>
                </a:lnTo>
                <a:lnTo>
                  <a:pt x="251035" y="189749"/>
                </a:lnTo>
                <a:lnTo>
                  <a:pt x="254032" y="185555"/>
                </a:lnTo>
                <a:lnTo>
                  <a:pt x="259903" y="178353"/>
                </a:lnTo>
                <a:lnTo>
                  <a:pt x="265687" y="171978"/>
                </a:lnTo>
                <a:lnTo>
                  <a:pt x="268563" y="168944"/>
                </a:lnTo>
                <a:lnTo>
                  <a:pt x="270480" y="165017"/>
                </a:lnTo>
                <a:lnTo>
                  <a:pt x="271759" y="160494"/>
                </a:lnTo>
                <a:lnTo>
                  <a:pt x="272610" y="155573"/>
                </a:lnTo>
                <a:lnTo>
                  <a:pt x="273179" y="151340"/>
                </a:lnTo>
                <a:lnTo>
                  <a:pt x="273810" y="144097"/>
                </a:lnTo>
                <a:lnTo>
                  <a:pt x="273978" y="139880"/>
                </a:lnTo>
                <a:lnTo>
                  <a:pt x="274165" y="130114"/>
                </a:lnTo>
                <a:lnTo>
                  <a:pt x="273262" y="125795"/>
                </a:lnTo>
                <a:lnTo>
                  <a:pt x="268394" y="115166"/>
                </a:lnTo>
                <a:lnTo>
                  <a:pt x="266921" y="108969"/>
                </a:lnTo>
                <a:lnTo>
                  <a:pt x="265576" y="105031"/>
                </a:lnTo>
                <a:lnTo>
                  <a:pt x="263726" y="100501"/>
                </a:lnTo>
                <a:lnTo>
                  <a:pt x="261541" y="95575"/>
                </a:lnTo>
                <a:lnTo>
                  <a:pt x="260084" y="91339"/>
                </a:lnTo>
                <a:lnTo>
                  <a:pt x="258465" y="84092"/>
                </a:lnTo>
                <a:lnTo>
                  <a:pt x="257080" y="79874"/>
                </a:lnTo>
                <a:lnTo>
                  <a:pt x="255205" y="75157"/>
                </a:lnTo>
                <a:lnTo>
                  <a:pt x="253002" y="70107"/>
                </a:lnTo>
                <a:lnTo>
                  <a:pt x="249629" y="65788"/>
                </a:lnTo>
                <a:lnTo>
                  <a:pt x="245475" y="61956"/>
                </a:lnTo>
                <a:lnTo>
                  <a:pt x="240801" y="58449"/>
                </a:lnTo>
                <a:lnTo>
                  <a:pt x="235779" y="55158"/>
                </a:lnTo>
                <a:lnTo>
                  <a:pt x="230527" y="52012"/>
                </a:lnTo>
                <a:lnTo>
                  <a:pt x="225120" y="48962"/>
                </a:lnTo>
                <a:lnTo>
                  <a:pt x="219611" y="46929"/>
                </a:lnTo>
                <a:lnTo>
                  <a:pt x="214033" y="45573"/>
                </a:lnTo>
                <a:lnTo>
                  <a:pt x="208410" y="44670"/>
                </a:lnTo>
                <a:lnTo>
                  <a:pt x="202755" y="43115"/>
                </a:lnTo>
                <a:lnTo>
                  <a:pt x="197081" y="41126"/>
                </a:lnTo>
                <a:lnTo>
                  <a:pt x="191393" y="38847"/>
                </a:lnTo>
                <a:lnTo>
                  <a:pt x="185696" y="36375"/>
                </a:lnTo>
                <a:lnTo>
                  <a:pt x="174286" y="31089"/>
                </a:lnTo>
                <a:lnTo>
                  <a:pt x="168576" y="29298"/>
                </a:lnTo>
                <a:lnTo>
                  <a:pt x="162865" y="28104"/>
                </a:lnTo>
                <a:lnTo>
                  <a:pt x="157152" y="27309"/>
                </a:lnTo>
                <a:lnTo>
                  <a:pt x="151439" y="25826"/>
                </a:lnTo>
                <a:lnTo>
                  <a:pt x="145725" y="23885"/>
                </a:lnTo>
                <a:lnTo>
                  <a:pt x="140011" y="21638"/>
                </a:lnTo>
                <a:lnTo>
                  <a:pt x="134296" y="20140"/>
                </a:lnTo>
                <a:lnTo>
                  <a:pt x="128581" y="19142"/>
                </a:lnTo>
                <a:lnTo>
                  <a:pt x="122866" y="18476"/>
                </a:lnTo>
                <a:lnTo>
                  <a:pt x="116199" y="18032"/>
                </a:lnTo>
                <a:lnTo>
                  <a:pt x="108896" y="17736"/>
                </a:lnTo>
                <a:lnTo>
                  <a:pt x="85720" y="1714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157"/>
          <p:cNvSpPr/>
          <p:nvPr/>
        </p:nvSpPr>
        <p:spPr>
          <a:xfrm>
            <a:off x="3929062" y="2786062"/>
            <a:ext cx="471489" cy="1311593"/>
          </a:xfrm>
          <a:custGeom>
            <a:avLst/>
            <a:gdLst/>
            <a:ahLst/>
            <a:cxnLst/>
            <a:rect l="0" t="0" r="0" b="0"/>
            <a:pathLst>
              <a:path w="471489" h="1311593">
                <a:moveTo>
                  <a:pt x="471488" y="0"/>
                </a:moveTo>
                <a:lnTo>
                  <a:pt x="471488" y="4551"/>
                </a:lnTo>
                <a:lnTo>
                  <a:pt x="466408" y="11865"/>
                </a:lnTo>
                <a:lnTo>
                  <a:pt x="454027" y="26751"/>
                </a:lnTo>
                <a:lnTo>
                  <a:pt x="430688" y="61272"/>
                </a:lnTo>
                <a:lnTo>
                  <a:pt x="418654" y="86100"/>
                </a:lnTo>
                <a:lnTo>
                  <a:pt x="404504" y="116105"/>
                </a:lnTo>
                <a:lnTo>
                  <a:pt x="371365" y="183038"/>
                </a:lnTo>
                <a:lnTo>
                  <a:pt x="357456" y="208350"/>
                </a:lnTo>
                <a:lnTo>
                  <a:pt x="349746" y="221768"/>
                </a:lnTo>
                <a:lnTo>
                  <a:pt x="336100" y="246836"/>
                </a:lnTo>
                <a:lnTo>
                  <a:pt x="323686" y="272582"/>
                </a:lnTo>
                <a:lnTo>
                  <a:pt x="311818" y="303075"/>
                </a:lnTo>
                <a:lnTo>
                  <a:pt x="297653" y="333138"/>
                </a:lnTo>
                <a:lnTo>
                  <a:pt x="289875" y="347822"/>
                </a:lnTo>
                <a:lnTo>
                  <a:pt x="276154" y="379378"/>
                </a:lnTo>
                <a:lnTo>
                  <a:pt x="263705" y="412452"/>
                </a:lnTo>
                <a:lnTo>
                  <a:pt x="245987" y="463203"/>
                </a:lnTo>
                <a:lnTo>
                  <a:pt x="217202" y="548678"/>
                </a:lnTo>
                <a:lnTo>
                  <a:pt x="203214" y="585487"/>
                </a:lnTo>
                <a:lnTo>
                  <a:pt x="187472" y="625024"/>
                </a:lnTo>
                <a:lnTo>
                  <a:pt x="170951" y="667996"/>
                </a:lnTo>
                <a:lnTo>
                  <a:pt x="163497" y="689171"/>
                </a:lnTo>
                <a:lnTo>
                  <a:pt x="150135" y="730478"/>
                </a:lnTo>
                <a:lnTo>
                  <a:pt x="126035" y="811325"/>
                </a:lnTo>
                <a:lnTo>
                  <a:pt x="62869" y="1031555"/>
                </a:lnTo>
                <a:lnTo>
                  <a:pt x="53977" y="1071561"/>
                </a:lnTo>
                <a:lnTo>
                  <a:pt x="40507" y="1147022"/>
                </a:lnTo>
                <a:lnTo>
                  <a:pt x="31973" y="1179712"/>
                </a:lnTo>
                <a:lnTo>
                  <a:pt x="22783" y="1210117"/>
                </a:lnTo>
                <a:lnTo>
                  <a:pt x="15523" y="1239505"/>
                </a:lnTo>
                <a:lnTo>
                  <a:pt x="0" y="131159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158"/>
          <p:cNvSpPr/>
          <p:nvPr/>
        </p:nvSpPr>
        <p:spPr>
          <a:xfrm>
            <a:off x="2146087" y="3711892"/>
            <a:ext cx="214208" cy="368619"/>
          </a:xfrm>
          <a:custGeom>
            <a:avLst/>
            <a:gdLst/>
            <a:ahLst/>
            <a:cxnLst/>
            <a:rect l="0" t="0" r="0" b="0"/>
            <a:pathLst>
              <a:path w="214208" h="368619">
                <a:moveTo>
                  <a:pt x="8467" y="0"/>
                </a:moveTo>
                <a:lnTo>
                  <a:pt x="248" y="0"/>
                </a:lnTo>
                <a:lnTo>
                  <a:pt x="0" y="4551"/>
                </a:lnTo>
                <a:lnTo>
                  <a:pt x="917" y="5891"/>
                </a:lnTo>
                <a:lnTo>
                  <a:pt x="2482" y="6785"/>
                </a:lnTo>
                <a:lnTo>
                  <a:pt x="4477" y="7381"/>
                </a:lnTo>
                <a:lnTo>
                  <a:pt x="5807" y="8731"/>
                </a:lnTo>
                <a:lnTo>
                  <a:pt x="6694" y="10583"/>
                </a:lnTo>
                <a:lnTo>
                  <a:pt x="7285" y="12770"/>
                </a:lnTo>
                <a:lnTo>
                  <a:pt x="10482" y="17741"/>
                </a:lnTo>
                <a:lnTo>
                  <a:pt x="15078" y="23125"/>
                </a:lnTo>
                <a:lnTo>
                  <a:pt x="20295" y="28693"/>
                </a:lnTo>
                <a:lnTo>
                  <a:pt x="25789" y="36883"/>
                </a:lnTo>
                <a:lnTo>
                  <a:pt x="31406" y="46872"/>
                </a:lnTo>
                <a:lnTo>
                  <a:pt x="39923" y="63207"/>
                </a:lnTo>
                <a:lnTo>
                  <a:pt x="45625" y="74447"/>
                </a:lnTo>
                <a:lnTo>
                  <a:pt x="49432" y="80111"/>
                </a:lnTo>
                <a:lnTo>
                  <a:pt x="53875" y="85793"/>
                </a:lnTo>
                <a:lnTo>
                  <a:pt x="58741" y="91485"/>
                </a:lnTo>
                <a:lnTo>
                  <a:pt x="62939" y="97185"/>
                </a:lnTo>
                <a:lnTo>
                  <a:pt x="66689" y="102890"/>
                </a:lnTo>
                <a:lnTo>
                  <a:pt x="70142" y="108598"/>
                </a:lnTo>
                <a:lnTo>
                  <a:pt x="79058" y="122561"/>
                </a:lnTo>
                <a:lnTo>
                  <a:pt x="84103" y="130285"/>
                </a:lnTo>
                <a:lnTo>
                  <a:pt x="88419" y="137339"/>
                </a:lnTo>
                <a:lnTo>
                  <a:pt x="92248" y="143947"/>
                </a:lnTo>
                <a:lnTo>
                  <a:pt x="95754" y="150257"/>
                </a:lnTo>
                <a:lnTo>
                  <a:pt x="99996" y="156369"/>
                </a:lnTo>
                <a:lnTo>
                  <a:pt x="104729" y="162349"/>
                </a:lnTo>
                <a:lnTo>
                  <a:pt x="109789" y="168240"/>
                </a:lnTo>
                <a:lnTo>
                  <a:pt x="114115" y="175025"/>
                </a:lnTo>
                <a:lnTo>
                  <a:pt x="117952" y="182406"/>
                </a:lnTo>
                <a:lnTo>
                  <a:pt x="121462" y="190184"/>
                </a:lnTo>
                <a:lnTo>
                  <a:pt x="125707" y="197274"/>
                </a:lnTo>
                <a:lnTo>
                  <a:pt x="130442" y="203906"/>
                </a:lnTo>
                <a:lnTo>
                  <a:pt x="135504" y="210232"/>
                </a:lnTo>
                <a:lnTo>
                  <a:pt x="139831" y="217308"/>
                </a:lnTo>
                <a:lnTo>
                  <a:pt x="143668" y="224882"/>
                </a:lnTo>
                <a:lnTo>
                  <a:pt x="150472" y="239965"/>
                </a:lnTo>
                <a:lnTo>
                  <a:pt x="159657" y="259167"/>
                </a:lnTo>
                <a:lnTo>
                  <a:pt x="174169" y="288494"/>
                </a:lnTo>
                <a:lnTo>
                  <a:pt x="179903" y="297447"/>
                </a:lnTo>
                <a:lnTo>
                  <a:pt x="185626" y="305554"/>
                </a:lnTo>
                <a:lnTo>
                  <a:pt x="191345" y="315507"/>
                </a:lnTo>
                <a:lnTo>
                  <a:pt x="194521" y="326280"/>
                </a:lnTo>
                <a:lnTo>
                  <a:pt x="195368" y="331820"/>
                </a:lnTo>
                <a:lnTo>
                  <a:pt x="198850" y="340516"/>
                </a:lnTo>
                <a:lnTo>
                  <a:pt x="203572" y="347555"/>
                </a:lnTo>
                <a:lnTo>
                  <a:pt x="208846" y="353859"/>
                </a:lnTo>
                <a:lnTo>
                  <a:pt x="212619" y="358212"/>
                </a:lnTo>
                <a:lnTo>
                  <a:pt x="213148" y="359776"/>
                </a:lnTo>
                <a:lnTo>
                  <a:pt x="214207" y="36861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159"/>
          <p:cNvSpPr/>
          <p:nvPr/>
        </p:nvSpPr>
        <p:spPr>
          <a:xfrm>
            <a:off x="2085975" y="3711923"/>
            <a:ext cx="317183" cy="351443"/>
          </a:xfrm>
          <a:custGeom>
            <a:avLst/>
            <a:gdLst/>
            <a:ahLst/>
            <a:cxnLst/>
            <a:rect l="0" t="0" r="0" b="0"/>
            <a:pathLst>
              <a:path w="317183" h="351443">
                <a:moveTo>
                  <a:pt x="317182" y="8542"/>
                </a:moveTo>
                <a:lnTo>
                  <a:pt x="312631" y="8542"/>
                </a:lnTo>
                <a:lnTo>
                  <a:pt x="311290" y="7589"/>
                </a:lnTo>
                <a:lnTo>
                  <a:pt x="310397" y="6002"/>
                </a:lnTo>
                <a:lnTo>
                  <a:pt x="309801" y="3991"/>
                </a:lnTo>
                <a:lnTo>
                  <a:pt x="308451" y="2650"/>
                </a:lnTo>
                <a:lnTo>
                  <a:pt x="306599" y="1756"/>
                </a:lnTo>
                <a:lnTo>
                  <a:pt x="300151" y="0"/>
                </a:lnTo>
                <a:lnTo>
                  <a:pt x="295520" y="4529"/>
                </a:lnTo>
                <a:lnTo>
                  <a:pt x="290727" y="11838"/>
                </a:lnTo>
                <a:lnTo>
                  <a:pt x="284469" y="21437"/>
                </a:lnTo>
                <a:lnTo>
                  <a:pt x="275338" y="32053"/>
                </a:lnTo>
                <a:lnTo>
                  <a:pt x="264930" y="43121"/>
                </a:lnTo>
                <a:lnTo>
                  <a:pt x="259487" y="48740"/>
                </a:lnTo>
                <a:lnTo>
                  <a:pt x="253954" y="55343"/>
                </a:lnTo>
                <a:lnTo>
                  <a:pt x="248360" y="62602"/>
                </a:lnTo>
                <a:lnTo>
                  <a:pt x="242726" y="70300"/>
                </a:lnTo>
                <a:lnTo>
                  <a:pt x="236112" y="78289"/>
                </a:lnTo>
                <a:lnTo>
                  <a:pt x="228845" y="86472"/>
                </a:lnTo>
                <a:lnTo>
                  <a:pt x="213151" y="103185"/>
                </a:lnTo>
                <a:lnTo>
                  <a:pt x="196651" y="120138"/>
                </a:lnTo>
                <a:lnTo>
                  <a:pt x="189203" y="128659"/>
                </a:lnTo>
                <a:lnTo>
                  <a:pt x="182333" y="137197"/>
                </a:lnTo>
                <a:lnTo>
                  <a:pt x="153067" y="175983"/>
                </a:lnTo>
                <a:lnTo>
                  <a:pt x="144907" y="185892"/>
                </a:lnTo>
                <a:lnTo>
                  <a:pt x="136610" y="195355"/>
                </a:lnTo>
                <a:lnTo>
                  <a:pt x="120723" y="212537"/>
                </a:lnTo>
                <a:lnTo>
                  <a:pt x="107312" y="226524"/>
                </a:lnTo>
                <a:lnTo>
                  <a:pt x="101069" y="233873"/>
                </a:lnTo>
                <a:lnTo>
                  <a:pt x="95001" y="241630"/>
                </a:lnTo>
                <a:lnTo>
                  <a:pt x="89052" y="249659"/>
                </a:lnTo>
                <a:lnTo>
                  <a:pt x="82227" y="256916"/>
                </a:lnTo>
                <a:lnTo>
                  <a:pt x="74821" y="263660"/>
                </a:lnTo>
                <a:lnTo>
                  <a:pt x="67025" y="270061"/>
                </a:lnTo>
                <a:lnTo>
                  <a:pt x="60876" y="276233"/>
                </a:lnTo>
                <a:lnTo>
                  <a:pt x="55824" y="282252"/>
                </a:lnTo>
                <a:lnTo>
                  <a:pt x="51503" y="288170"/>
                </a:lnTo>
                <a:lnTo>
                  <a:pt x="46718" y="294021"/>
                </a:lnTo>
                <a:lnTo>
                  <a:pt x="41622" y="299826"/>
                </a:lnTo>
                <a:lnTo>
                  <a:pt x="31834" y="310404"/>
                </a:lnTo>
                <a:lnTo>
                  <a:pt x="20968" y="321714"/>
                </a:lnTo>
                <a:lnTo>
                  <a:pt x="1351" y="341516"/>
                </a:lnTo>
                <a:lnTo>
                  <a:pt x="900" y="342919"/>
                </a:lnTo>
                <a:lnTo>
                  <a:pt x="0" y="35144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160"/>
          <p:cNvSpPr/>
          <p:nvPr/>
        </p:nvSpPr>
        <p:spPr>
          <a:xfrm>
            <a:off x="2514622" y="3629800"/>
            <a:ext cx="188573" cy="450711"/>
          </a:xfrm>
          <a:custGeom>
            <a:avLst/>
            <a:gdLst/>
            <a:ahLst/>
            <a:cxnLst/>
            <a:rect l="0" t="0" r="0" b="0"/>
            <a:pathLst>
              <a:path w="188573" h="450711">
                <a:moveTo>
                  <a:pt x="188572" y="4940"/>
                </a:moveTo>
                <a:lnTo>
                  <a:pt x="188572" y="389"/>
                </a:lnTo>
                <a:lnTo>
                  <a:pt x="187620" y="0"/>
                </a:lnTo>
                <a:lnTo>
                  <a:pt x="186032" y="695"/>
                </a:lnTo>
                <a:lnTo>
                  <a:pt x="181192" y="4101"/>
                </a:lnTo>
                <a:lnTo>
                  <a:pt x="175802" y="9242"/>
                </a:lnTo>
                <a:lnTo>
                  <a:pt x="130910" y="54030"/>
                </a:lnTo>
                <a:lnTo>
                  <a:pt x="126318" y="59574"/>
                </a:lnTo>
                <a:lnTo>
                  <a:pt x="122305" y="65175"/>
                </a:lnTo>
                <a:lnTo>
                  <a:pt x="118676" y="70814"/>
                </a:lnTo>
                <a:lnTo>
                  <a:pt x="114353" y="76478"/>
                </a:lnTo>
                <a:lnTo>
                  <a:pt x="109565" y="82160"/>
                </a:lnTo>
                <a:lnTo>
                  <a:pt x="104468" y="87852"/>
                </a:lnTo>
                <a:lnTo>
                  <a:pt x="100118" y="93552"/>
                </a:lnTo>
                <a:lnTo>
                  <a:pt x="96266" y="99257"/>
                </a:lnTo>
                <a:lnTo>
                  <a:pt x="92745" y="104965"/>
                </a:lnTo>
                <a:lnTo>
                  <a:pt x="78687" y="126652"/>
                </a:lnTo>
                <a:lnTo>
                  <a:pt x="73406" y="133706"/>
                </a:lnTo>
                <a:lnTo>
                  <a:pt x="67980" y="140314"/>
                </a:lnTo>
                <a:lnTo>
                  <a:pt x="62457" y="146624"/>
                </a:lnTo>
                <a:lnTo>
                  <a:pt x="57823" y="153688"/>
                </a:lnTo>
                <a:lnTo>
                  <a:pt x="53781" y="161256"/>
                </a:lnTo>
                <a:lnTo>
                  <a:pt x="50134" y="169158"/>
                </a:lnTo>
                <a:lnTo>
                  <a:pt x="45798" y="177283"/>
                </a:lnTo>
                <a:lnTo>
                  <a:pt x="41002" y="185558"/>
                </a:lnTo>
                <a:lnTo>
                  <a:pt x="35900" y="193932"/>
                </a:lnTo>
                <a:lnTo>
                  <a:pt x="31546" y="202372"/>
                </a:lnTo>
                <a:lnTo>
                  <a:pt x="27691" y="210856"/>
                </a:lnTo>
                <a:lnTo>
                  <a:pt x="24168" y="219370"/>
                </a:lnTo>
                <a:lnTo>
                  <a:pt x="19914" y="226951"/>
                </a:lnTo>
                <a:lnTo>
                  <a:pt x="15174" y="233909"/>
                </a:lnTo>
                <a:lnTo>
                  <a:pt x="10108" y="240454"/>
                </a:lnTo>
                <a:lnTo>
                  <a:pt x="6732" y="247674"/>
                </a:lnTo>
                <a:lnTo>
                  <a:pt x="4480" y="255345"/>
                </a:lnTo>
                <a:lnTo>
                  <a:pt x="2979" y="263317"/>
                </a:lnTo>
                <a:lnTo>
                  <a:pt x="1312" y="277254"/>
                </a:lnTo>
                <a:lnTo>
                  <a:pt x="570" y="289798"/>
                </a:lnTo>
                <a:lnTo>
                  <a:pt x="241" y="301723"/>
                </a:lnTo>
                <a:lnTo>
                  <a:pt x="0" y="336375"/>
                </a:lnTo>
                <a:lnTo>
                  <a:pt x="2528" y="347824"/>
                </a:lnTo>
                <a:lnTo>
                  <a:pt x="5873" y="358310"/>
                </a:lnTo>
                <a:lnTo>
                  <a:pt x="7360" y="366146"/>
                </a:lnTo>
                <a:lnTo>
                  <a:pt x="10561" y="372803"/>
                </a:lnTo>
                <a:lnTo>
                  <a:pt x="16111" y="379890"/>
                </a:lnTo>
                <a:lnTo>
                  <a:pt x="20258" y="384446"/>
                </a:lnTo>
                <a:lnTo>
                  <a:pt x="32657" y="397421"/>
                </a:lnTo>
                <a:lnTo>
                  <a:pt x="36051" y="400896"/>
                </a:lnTo>
                <a:lnTo>
                  <a:pt x="40219" y="404166"/>
                </a:lnTo>
                <a:lnTo>
                  <a:pt x="44903" y="407298"/>
                </a:lnTo>
                <a:lnTo>
                  <a:pt x="49930" y="410339"/>
                </a:lnTo>
                <a:lnTo>
                  <a:pt x="55187" y="413318"/>
                </a:lnTo>
                <a:lnTo>
                  <a:pt x="66107" y="419169"/>
                </a:lnTo>
                <a:lnTo>
                  <a:pt x="70734" y="422062"/>
                </a:lnTo>
                <a:lnTo>
                  <a:pt x="74771" y="424944"/>
                </a:lnTo>
                <a:lnTo>
                  <a:pt x="78415" y="427817"/>
                </a:lnTo>
                <a:lnTo>
                  <a:pt x="82749" y="430685"/>
                </a:lnTo>
                <a:lnTo>
                  <a:pt x="87544" y="433550"/>
                </a:lnTo>
                <a:lnTo>
                  <a:pt x="92645" y="436413"/>
                </a:lnTo>
                <a:lnTo>
                  <a:pt x="97951" y="438321"/>
                </a:lnTo>
                <a:lnTo>
                  <a:pt x="103393" y="439593"/>
                </a:lnTo>
                <a:lnTo>
                  <a:pt x="108926" y="440441"/>
                </a:lnTo>
                <a:lnTo>
                  <a:pt x="113567" y="441959"/>
                </a:lnTo>
                <a:lnTo>
                  <a:pt x="117614" y="443923"/>
                </a:lnTo>
                <a:lnTo>
                  <a:pt x="121264" y="446186"/>
                </a:lnTo>
                <a:lnTo>
                  <a:pt x="125603" y="447694"/>
                </a:lnTo>
                <a:lnTo>
                  <a:pt x="130400" y="448699"/>
                </a:lnTo>
                <a:lnTo>
                  <a:pt x="135504" y="449370"/>
                </a:lnTo>
                <a:lnTo>
                  <a:pt x="139858" y="449816"/>
                </a:lnTo>
                <a:lnTo>
                  <a:pt x="143714" y="450114"/>
                </a:lnTo>
                <a:lnTo>
                  <a:pt x="147237" y="450312"/>
                </a:lnTo>
                <a:lnTo>
                  <a:pt x="153691" y="450533"/>
                </a:lnTo>
                <a:lnTo>
                  <a:pt x="162855" y="45071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161"/>
          <p:cNvSpPr/>
          <p:nvPr/>
        </p:nvSpPr>
        <p:spPr>
          <a:xfrm>
            <a:off x="2814637" y="3694747"/>
            <a:ext cx="214314" cy="325756"/>
          </a:xfrm>
          <a:custGeom>
            <a:avLst/>
            <a:gdLst/>
            <a:ahLst/>
            <a:cxnLst/>
            <a:rect l="0" t="0" r="0" b="0"/>
            <a:pathLst>
              <a:path w="214314" h="325756">
                <a:moveTo>
                  <a:pt x="0" y="0"/>
                </a:moveTo>
                <a:lnTo>
                  <a:pt x="0" y="20400"/>
                </a:lnTo>
                <a:lnTo>
                  <a:pt x="952" y="23125"/>
                </a:lnTo>
                <a:lnTo>
                  <a:pt x="5892" y="31511"/>
                </a:lnTo>
                <a:lnTo>
                  <a:pt x="8731" y="40981"/>
                </a:lnTo>
                <a:lnTo>
                  <a:pt x="12770" y="50281"/>
                </a:lnTo>
                <a:lnTo>
                  <a:pt x="17741" y="58225"/>
                </a:lnTo>
                <a:lnTo>
                  <a:pt x="23125" y="65883"/>
                </a:lnTo>
                <a:lnTo>
                  <a:pt x="28693" y="75636"/>
                </a:lnTo>
                <a:lnTo>
                  <a:pt x="30558" y="80904"/>
                </a:lnTo>
                <a:lnTo>
                  <a:pt x="31802" y="86321"/>
                </a:lnTo>
                <a:lnTo>
                  <a:pt x="32632" y="91837"/>
                </a:lnTo>
                <a:lnTo>
                  <a:pt x="35089" y="97420"/>
                </a:lnTo>
                <a:lnTo>
                  <a:pt x="38633" y="103047"/>
                </a:lnTo>
                <a:lnTo>
                  <a:pt x="42900" y="108703"/>
                </a:lnTo>
                <a:lnTo>
                  <a:pt x="46698" y="114379"/>
                </a:lnTo>
                <a:lnTo>
                  <a:pt x="50182" y="120067"/>
                </a:lnTo>
                <a:lnTo>
                  <a:pt x="53457" y="125765"/>
                </a:lnTo>
                <a:lnTo>
                  <a:pt x="57545" y="131469"/>
                </a:lnTo>
                <a:lnTo>
                  <a:pt x="62176" y="137176"/>
                </a:lnTo>
                <a:lnTo>
                  <a:pt x="71449" y="147644"/>
                </a:lnTo>
                <a:lnTo>
                  <a:pt x="78745" y="155473"/>
                </a:lnTo>
                <a:lnTo>
                  <a:pt x="103456" y="180553"/>
                </a:lnTo>
                <a:lnTo>
                  <a:pt x="108976" y="186091"/>
                </a:lnTo>
                <a:lnTo>
                  <a:pt x="113608" y="191688"/>
                </a:lnTo>
                <a:lnTo>
                  <a:pt x="117649" y="197325"/>
                </a:lnTo>
                <a:lnTo>
                  <a:pt x="121295" y="202987"/>
                </a:lnTo>
                <a:lnTo>
                  <a:pt x="125631" y="208667"/>
                </a:lnTo>
                <a:lnTo>
                  <a:pt x="130426" y="214359"/>
                </a:lnTo>
                <a:lnTo>
                  <a:pt x="135529" y="220059"/>
                </a:lnTo>
                <a:lnTo>
                  <a:pt x="139882" y="225763"/>
                </a:lnTo>
                <a:lnTo>
                  <a:pt x="143737" y="231471"/>
                </a:lnTo>
                <a:lnTo>
                  <a:pt x="147260" y="237182"/>
                </a:lnTo>
                <a:lnTo>
                  <a:pt x="151513" y="242894"/>
                </a:lnTo>
                <a:lnTo>
                  <a:pt x="156254" y="248607"/>
                </a:lnTo>
                <a:lnTo>
                  <a:pt x="165649" y="259082"/>
                </a:lnTo>
                <a:lnTo>
                  <a:pt x="172999" y="266913"/>
                </a:lnTo>
                <a:lnTo>
                  <a:pt x="175340" y="271287"/>
                </a:lnTo>
                <a:lnTo>
                  <a:pt x="177942" y="281227"/>
                </a:lnTo>
                <a:lnTo>
                  <a:pt x="181638" y="289455"/>
                </a:lnTo>
                <a:lnTo>
                  <a:pt x="186455" y="296287"/>
                </a:lnTo>
                <a:lnTo>
                  <a:pt x="191771" y="302498"/>
                </a:lnTo>
                <a:lnTo>
                  <a:pt x="194523" y="304535"/>
                </a:lnTo>
                <a:lnTo>
                  <a:pt x="200120" y="306799"/>
                </a:lnTo>
                <a:lnTo>
                  <a:pt x="201993" y="308355"/>
                </a:lnTo>
                <a:lnTo>
                  <a:pt x="203242" y="310345"/>
                </a:lnTo>
                <a:lnTo>
                  <a:pt x="204075" y="312625"/>
                </a:lnTo>
                <a:lnTo>
                  <a:pt x="205582" y="314144"/>
                </a:lnTo>
                <a:lnTo>
                  <a:pt x="207540" y="315157"/>
                </a:lnTo>
                <a:lnTo>
                  <a:pt x="209797" y="315832"/>
                </a:lnTo>
                <a:lnTo>
                  <a:pt x="211302" y="317235"/>
                </a:lnTo>
                <a:lnTo>
                  <a:pt x="212306" y="319123"/>
                </a:lnTo>
                <a:lnTo>
                  <a:pt x="214313" y="32575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162"/>
          <p:cNvSpPr/>
          <p:nvPr/>
        </p:nvSpPr>
        <p:spPr>
          <a:xfrm>
            <a:off x="2806064" y="3686175"/>
            <a:ext cx="257176" cy="317183"/>
          </a:xfrm>
          <a:custGeom>
            <a:avLst/>
            <a:gdLst/>
            <a:ahLst/>
            <a:cxnLst/>
            <a:rect l="0" t="0" r="0" b="0"/>
            <a:pathLst>
              <a:path w="257176" h="317183">
                <a:moveTo>
                  <a:pt x="257175" y="0"/>
                </a:moveTo>
                <a:lnTo>
                  <a:pt x="248634" y="0"/>
                </a:lnTo>
                <a:lnTo>
                  <a:pt x="248612" y="4550"/>
                </a:lnTo>
                <a:lnTo>
                  <a:pt x="247657" y="6844"/>
                </a:lnTo>
                <a:lnTo>
                  <a:pt x="241761" y="14621"/>
                </a:lnTo>
                <a:lnTo>
                  <a:pt x="233982" y="23911"/>
                </a:lnTo>
                <a:lnTo>
                  <a:pt x="220279" y="46174"/>
                </a:lnTo>
                <a:lnTo>
                  <a:pt x="215433" y="53643"/>
                </a:lnTo>
                <a:lnTo>
                  <a:pt x="209345" y="61479"/>
                </a:lnTo>
                <a:lnTo>
                  <a:pt x="202428" y="69561"/>
                </a:lnTo>
                <a:lnTo>
                  <a:pt x="194960" y="77806"/>
                </a:lnTo>
                <a:lnTo>
                  <a:pt x="188076" y="86161"/>
                </a:lnTo>
                <a:lnTo>
                  <a:pt x="181582" y="94588"/>
                </a:lnTo>
                <a:lnTo>
                  <a:pt x="175347" y="103063"/>
                </a:lnTo>
                <a:lnTo>
                  <a:pt x="163340" y="120101"/>
                </a:lnTo>
                <a:lnTo>
                  <a:pt x="157471" y="128644"/>
                </a:lnTo>
                <a:lnTo>
                  <a:pt x="150701" y="137198"/>
                </a:lnTo>
                <a:lnTo>
                  <a:pt x="143330" y="145758"/>
                </a:lnTo>
                <a:lnTo>
                  <a:pt x="128472" y="161936"/>
                </a:lnTo>
                <a:lnTo>
                  <a:pt x="115519" y="175476"/>
                </a:lnTo>
                <a:lnTo>
                  <a:pt x="109398" y="182707"/>
                </a:lnTo>
                <a:lnTo>
                  <a:pt x="103412" y="190384"/>
                </a:lnTo>
                <a:lnTo>
                  <a:pt x="97517" y="198360"/>
                </a:lnTo>
                <a:lnTo>
                  <a:pt x="91681" y="205583"/>
                </a:lnTo>
                <a:lnTo>
                  <a:pt x="85886" y="212302"/>
                </a:lnTo>
                <a:lnTo>
                  <a:pt x="80117" y="218687"/>
                </a:lnTo>
                <a:lnTo>
                  <a:pt x="68628" y="230862"/>
                </a:lnTo>
                <a:lnTo>
                  <a:pt x="62897" y="236775"/>
                </a:lnTo>
                <a:lnTo>
                  <a:pt x="58124" y="242622"/>
                </a:lnTo>
                <a:lnTo>
                  <a:pt x="53990" y="248426"/>
                </a:lnTo>
                <a:lnTo>
                  <a:pt x="50281" y="254199"/>
                </a:lnTo>
                <a:lnTo>
                  <a:pt x="43620" y="263155"/>
                </a:lnTo>
                <a:lnTo>
                  <a:pt x="37484" y="271262"/>
                </a:lnTo>
                <a:lnTo>
                  <a:pt x="34515" y="276092"/>
                </a:lnTo>
                <a:lnTo>
                  <a:pt x="28675" y="285584"/>
                </a:lnTo>
                <a:lnTo>
                  <a:pt x="22905" y="292979"/>
                </a:lnTo>
                <a:lnTo>
                  <a:pt x="20033" y="295332"/>
                </a:lnTo>
                <a:lnTo>
                  <a:pt x="17165" y="296900"/>
                </a:lnTo>
                <a:lnTo>
                  <a:pt x="14301" y="297946"/>
                </a:lnTo>
                <a:lnTo>
                  <a:pt x="12392" y="299596"/>
                </a:lnTo>
                <a:lnTo>
                  <a:pt x="11119" y="301647"/>
                </a:lnTo>
                <a:lnTo>
                  <a:pt x="10270" y="303968"/>
                </a:lnTo>
                <a:lnTo>
                  <a:pt x="8752" y="305515"/>
                </a:lnTo>
                <a:lnTo>
                  <a:pt x="6787" y="306547"/>
                </a:lnTo>
                <a:lnTo>
                  <a:pt x="4525" y="307235"/>
                </a:lnTo>
                <a:lnTo>
                  <a:pt x="3017" y="308645"/>
                </a:lnTo>
                <a:lnTo>
                  <a:pt x="2011" y="310538"/>
                </a:lnTo>
                <a:lnTo>
                  <a:pt x="0" y="31718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163"/>
          <p:cNvSpPr/>
          <p:nvPr/>
        </p:nvSpPr>
        <p:spPr>
          <a:xfrm>
            <a:off x="3286156" y="3677602"/>
            <a:ext cx="17105" cy="342901"/>
          </a:xfrm>
          <a:custGeom>
            <a:avLst/>
            <a:gdLst/>
            <a:ahLst/>
            <a:cxnLst/>
            <a:rect l="0" t="0" r="0" b="0"/>
            <a:pathLst>
              <a:path w="17105" h="342901">
                <a:moveTo>
                  <a:pt x="8541" y="0"/>
                </a:moveTo>
                <a:lnTo>
                  <a:pt x="3990" y="4551"/>
                </a:lnTo>
                <a:lnTo>
                  <a:pt x="2650" y="6844"/>
                </a:lnTo>
                <a:lnTo>
                  <a:pt x="1756" y="9325"/>
                </a:lnTo>
                <a:lnTo>
                  <a:pt x="1160" y="11932"/>
                </a:lnTo>
                <a:lnTo>
                  <a:pt x="763" y="14622"/>
                </a:lnTo>
                <a:lnTo>
                  <a:pt x="322" y="20151"/>
                </a:lnTo>
                <a:lnTo>
                  <a:pt x="125" y="28324"/>
                </a:lnTo>
                <a:lnTo>
                  <a:pt x="0" y="49093"/>
                </a:lnTo>
                <a:lnTo>
                  <a:pt x="942" y="55588"/>
                </a:lnTo>
                <a:lnTo>
                  <a:pt x="2522" y="62777"/>
                </a:lnTo>
                <a:lnTo>
                  <a:pt x="4529" y="70426"/>
                </a:lnTo>
                <a:lnTo>
                  <a:pt x="5866" y="77431"/>
                </a:lnTo>
                <a:lnTo>
                  <a:pt x="6758" y="84005"/>
                </a:lnTo>
                <a:lnTo>
                  <a:pt x="7352" y="90293"/>
                </a:lnTo>
                <a:lnTo>
                  <a:pt x="8701" y="97343"/>
                </a:lnTo>
                <a:lnTo>
                  <a:pt x="10553" y="104901"/>
                </a:lnTo>
                <a:lnTo>
                  <a:pt x="12739" y="112796"/>
                </a:lnTo>
                <a:lnTo>
                  <a:pt x="14197" y="120918"/>
                </a:lnTo>
                <a:lnTo>
                  <a:pt x="15170" y="129189"/>
                </a:lnTo>
                <a:lnTo>
                  <a:pt x="15818" y="137561"/>
                </a:lnTo>
                <a:lnTo>
                  <a:pt x="16249" y="146000"/>
                </a:lnTo>
                <a:lnTo>
                  <a:pt x="16729" y="162997"/>
                </a:lnTo>
                <a:lnTo>
                  <a:pt x="17063" y="198971"/>
                </a:lnTo>
                <a:lnTo>
                  <a:pt x="17104" y="231814"/>
                </a:lnTo>
                <a:lnTo>
                  <a:pt x="16154" y="239315"/>
                </a:lnTo>
                <a:lnTo>
                  <a:pt x="14569" y="246221"/>
                </a:lnTo>
                <a:lnTo>
                  <a:pt x="12560" y="252730"/>
                </a:lnTo>
                <a:lnTo>
                  <a:pt x="11220" y="258974"/>
                </a:lnTo>
                <a:lnTo>
                  <a:pt x="10327" y="265042"/>
                </a:lnTo>
                <a:lnTo>
                  <a:pt x="9731" y="270993"/>
                </a:lnTo>
                <a:lnTo>
                  <a:pt x="9335" y="276864"/>
                </a:lnTo>
                <a:lnTo>
                  <a:pt x="9070" y="282684"/>
                </a:lnTo>
                <a:lnTo>
                  <a:pt x="8776" y="294230"/>
                </a:lnTo>
                <a:lnTo>
                  <a:pt x="8541" y="34290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164"/>
          <p:cNvSpPr/>
          <p:nvPr/>
        </p:nvSpPr>
        <p:spPr>
          <a:xfrm>
            <a:off x="3166110" y="3831907"/>
            <a:ext cx="334328" cy="17137"/>
          </a:xfrm>
          <a:custGeom>
            <a:avLst/>
            <a:gdLst/>
            <a:ahLst/>
            <a:cxnLst/>
            <a:rect l="0" t="0" r="0" b="0"/>
            <a:pathLst>
              <a:path w="334328" h="17137">
                <a:moveTo>
                  <a:pt x="0" y="0"/>
                </a:moveTo>
                <a:lnTo>
                  <a:pt x="4550" y="4551"/>
                </a:lnTo>
                <a:lnTo>
                  <a:pt x="6843" y="5892"/>
                </a:lnTo>
                <a:lnTo>
                  <a:pt x="9325" y="6785"/>
                </a:lnTo>
                <a:lnTo>
                  <a:pt x="15600" y="8220"/>
                </a:lnTo>
                <a:lnTo>
                  <a:pt x="23683" y="8503"/>
                </a:lnTo>
                <a:lnTo>
                  <a:pt x="38371" y="8570"/>
                </a:lnTo>
                <a:lnTo>
                  <a:pt x="41773" y="9523"/>
                </a:lnTo>
                <a:lnTo>
                  <a:pt x="45946" y="11111"/>
                </a:lnTo>
                <a:lnTo>
                  <a:pt x="50633" y="13123"/>
                </a:lnTo>
                <a:lnTo>
                  <a:pt x="54710" y="14464"/>
                </a:lnTo>
                <a:lnTo>
                  <a:pt x="58381" y="15358"/>
                </a:lnTo>
                <a:lnTo>
                  <a:pt x="61780" y="15953"/>
                </a:lnTo>
                <a:lnTo>
                  <a:pt x="65952" y="16351"/>
                </a:lnTo>
                <a:lnTo>
                  <a:pt x="75666" y="16792"/>
                </a:lnTo>
                <a:lnTo>
                  <a:pt x="87295" y="17041"/>
                </a:lnTo>
                <a:lnTo>
                  <a:pt x="117546" y="17136"/>
                </a:lnTo>
                <a:lnTo>
                  <a:pt x="123131" y="16187"/>
                </a:lnTo>
                <a:lnTo>
                  <a:pt x="128760" y="14601"/>
                </a:lnTo>
                <a:lnTo>
                  <a:pt x="134417" y="12592"/>
                </a:lnTo>
                <a:lnTo>
                  <a:pt x="140094" y="11252"/>
                </a:lnTo>
                <a:lnTo>
                  <a:pt x="145783" y="10359"/>
                </a:lnTo>
                <a:lnTo>
                  <a:pt x="151481" y="9763"/>
                </a:lnTo>
                <a:lnTo>
                  <a:pt x="157185" y="9367"/>
                </a:lnTo>
                <a:lnTo>
                  <a:pt x="162892" y="9102"/>
                </a:lnTo>
                <a:lnTo>
                  <a:pt x="175267" y="8808"/>
                </a:lnTo>
                <a:lnTo>
                  <a:pt x="210264" y="8604"/>
                </a:lnTo>
                <a:lnTo>
                  <a:pt x="216376" y="7641"/>
                </a:lnTo>
                <a:lnTo>
                  <a:pt x="222356" y="6047"/>
                </a:lnTo>
                <a:lnTo>
                  <a:pt x="228247" y="4031"/>
                </a:lnTo>
                <a:lnTo>
                  <a:pt x="234079" y="2688"/>
                </a:lnTo>
                <a:lnTo>
                  <a:pt x="239873" y="1791"/>
                </a:lnTo>
                <a:lnTo>
                  <a:pt x="245640" y="1194"/>
                </a:lnTo>
                <a:lnTo>
                  <a:pt x="250438" y="797"/>
                </a:lnTo>
                <a:lnTo>
                  <a:pt x="258308" y="354"/>
                </a:lnTo>
                <a:lnTo>
                  <a:pt x="267521" y="157"/>
                </a:lnTo>
                <a:lnTo>
                  <a:pt x="334327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165"/>
          <p:cNvSpPr/>
          <p:nvPr/>
        </p:nvSpPr>
        <p:spPr>
          <a:xfrm>
            <a:off x="3637597" y="3651885"/>
            <a:ext cx="8574" cy="368618"/>
          </a:xfrm>
          <a:custGeom>
            <a:avLst/>
            <a:gdLst/>
            <a:ahLst/>
            <a:cxnLst/>
            <a:rect l="0" t="0" r="0" b="0"/>
            <a:pathLst>
              <a:path w="8574" h="368618">
                <a:moveTo>
                  <a:pt x="0" y="0"/>
                </a:moveTo>
                <a:lnTo>
                  <a:pt x="0" y="197285"/>
                </a:lnTo>
                <a:lnTo>
                  <a:pt x="953" y="205818"/>
                </a:lnTo>
                <a:lnTo>
                  <a:pt x="2540" y="214365"/>
                </a:lnTo>
                <a:lnTo>
                  <a:pt x="4551" y="222919"/>
                </a:lnTo>
                <a:lnTo>
                  <a:pt x="5891" y="230528"/>
                </a:lnTo>
                <a:lnTo>
                  <a:pt x="6785" y="237505"/>
                </a:lnTo>
                <a:lnTo>
                  <a:pt x="7381" y="244062"/>
                </a:lnTo>
                <a:lnTo>
                  <a:pt x="7778" y="251290"/>
                </a:lnTo>
                <a:lnTo>
                  <a:pt x="8219" y="266942"/>
                </a:lnTo>
                <a:lnTo>
                  <a:pt x="8542" y="305355"/>
                </a:lnTo>
                <a:lnTo>
                  <a:pt x="8573" y="36861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166"/>
          <p:cNvSpPr/>
          <p:nvPr/>
        </p:nvSpPr>
        <p:spPr>
          <a:xfrm>
            <a:off x="3731895" y="3574732"/>
            <a:ext cx="153772" cy="505779"/>
          </a:xfrm>
          <a:custGeom>
            <a:avLst/>
            <a:gdLst/>
            <a:ahLst/>
            <a:cxnLst/>
            <a:rect l="0" t="0" r="0" b="0"/>
            <a:pathLst>
              <a:path w="153772" h="505779">
                <a:moveTo>
                  <a:pt x="0" y="0"/>
                </a:moveTo>
                <a:lnTo>
                  <a:pt x="4550" y="0"/>
                </a:lnTo>
                <a:lnTo>
                  <a:pt x="5891" y="953"/>
                </a:lnTo>
                <a:lnTo>
                  <a:pt x="6784" y="2540"/>
                </a:lnTo>
                <a:lnTo>
                  <a:pt x="7381" y="4551"/>
                </a:lnTo>
                <a:lnTo>
                  <a:pt x="9683" y="6844"/>
                </a:lnTo>
                <a:lnTo>
                  <a:pt x="13122" y="9325"/>
                </a:lnTo>
                <a:lnTo>
                  <a:pt x="17321" y="11932"/>
                </a:lnTo>
                <a:lnTo>
                  <a:pt x="21072" y="14622"/>
                </a:lnTo>
                <a:lnTo>
                  <a:pt x="24525" y="17368"/>
                </a:lnTo>
                <a:lnTo>
                  <a:pt x="27780" y="20151"/>
                </a:lnTo>
                <a:lnTo>
                  <a:pt x="31855" y="22959"/>
                </a:lnTo>
                <a:lnTo>
                  <a:pt x="36476" y="25784"/>
                </a:lnTo>
                <a:lnTo>
                  <a:pt x="41462" y="28619"/>
                </a:lnTo>
                <a:lnTo>
                  <a:pt x="46691" y="32414"/>
                </a:lnTo>
                <a:lnTo>
                  <a:pt x="52083" y="36850"/>
                </a:lnTo>
                <a:lnTo>
                  <a:pt x="57581" y="41711"/>
                </a:lnTo>
                <a:lnTo>
                  <a:pt x="68771" y="52193"/>
                </a:lnTo>
                <a:lnTo>
                  <a:pt x="91477" y="74445"/>
                </a:lnTo>
                <a:lnTo>
                  <a:pt x="96227" y="81062"/>
                </a:lnTo>
                <a:lnTo>
                  <a:pt x="100347" y="88332"/>
                </a:lnTo>
                <a:lnTo>
                  <a:pt x="113801" y="115979"/>
                </a:lnTo>
                <a:lnTo>
                  <a:pt x="117777" y="123039"/>
                </a:lnTo>
                <a:lnTo>
                  <a:pt x="122333" y="130604"/>
                </a:lnTo>
                <a:lnTo>
                  <a:pt x="127275" y="138504"/>
                </a:lnTo>
                <a:lnTo>
                  <a:pt x="131522" y="146629"/>
                </a:lnTo>
                <a:lnTo>
                  <a:pt x="135307" y="154903"/>
                </a:lnTo>
                <a:lnTo>
                  <a:pt x="138782" y="163276"/>
                </a:lnTo>
                <a:lnTo>
                  <a:pt x="142051" y="171716"/>
                </a:lnTo>
                <a:lnTo>
                  <a:pt x="148223" y="188713"/>
                </a:lnTo>
                <a:lnTo>
                  <a:pt x="150250" y="198199"/>
                </a:lnTo>
                <a:lnTo>
                  <a:pt x="151602" y="208333"/>
                </a:lnTo>
                <a:lnTo>
                  <a:pt x="152503" y="218898"/>
                </a:lnTo>
                <a:lnTo>
                  <a:pt x="153103" y="229752"/>
                </a:lnTo>
                <a:lnTo>
                  <a:pt x="153771" y="251972"/>
                </a:lnTo>
                <a:lnTo>
                  <a:pt x="152044" y="262279"/>
                </a:lnTo>
                <a:lnTo>
                  <a:pt x="148987" y="272008"/>
                </a:lnTo>
                <a:lnTo>
                  <a:pt x="145045" y="281351"/>
                </a:lnTo>
                <a:lnTo>
                  <a:pt x="141463" y="291390"/>
                </a:lnTo>
                <a:lnTo>
                  <a:pt x="138124" y="301893"/>
                </a:lnTo>
                <a:lnTo>
                  <a:pt x="131873" y="322770"/>
                </a:lnTo>
                <a:lnTo>
                  <a:pt x="117214" y="368225"/>
                </a:lnTo>
                <a:lnTo>
                  <a:pt x="113385" y="376928"/>
                </a:lnTo>
                <a:lnTo>
                  <a:pt x="108927" y="385588"/>
                </a:lnTo>
                <a:lnTo>
                  <a:pt x="104050" y="394218"/>
                </a:lnTo>
                <a:lnTo>
                  <a:pt x="99847" y="402830"/>
                </a:lnTo>
                <a:lnTo>
                  <a:pt x="96092" y="411428"/>
                </a:lnTo>
                <a:lnTo>
                  <a:pt x="92636" y="420018"/>
                </a:lnTo>
                <a:lnTo>
                  <a:pt x="88427" y="427650"/>
                </a:lnTo>
                <a:lnTo>
                  <a:pt x="83716" y="434643"/>
                </a:lnTo>
                <a:lnTo>
                  <a:pt x="78671" y="441209"/>
                </a:lnTo>
                <a:lnTo>
                  <a:pt x="74354" y="447492"/>
                </a:lnTo>
                <a:lnTo>
                  <a:pt x="70524" y="453586"/>
                </a:lnTo>
                <a:lnTo>
                  <a:pt x="67019" y="459553"/>
                </a:lnTo>
                <a:lnTo>
                  <a:pt x="63729" y="465436"/>
                </a:lnTo>
                <a:lnTo>
                  <a:pt x="57534" y="477053"/>
                </a:lnTo>
                <a:lnTo>
                  <a:pt x="54548" y="481866"/>
                </a:lnTo>
                <a:lnTo>
                  <a:pt x="51605" y="486026"/>
                </a:lnTo>
                <a:lnTo>
                  <a:pt x="48691" y="489752"/>
                </a:lnTo>
                <a:lnTo>
                  <a:pt x="44843" y="493189"/>
                </a:lnTo>
                <a:lnTo>
                  <a:pt x="40372" y="496433"/>
                </a:lnTo>
                <a:lnTo>
                  <a:pt x="25717" y="50577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167"/>
          <p:cNvSpPr/>
          <p:nvPr/>
        </p:nvSpPr>
        <p:spPr>
          <a:xfrm>
            <a:off x="4143375" y="3814762"/>
            <a:ext cx="248603" cy="34260"/>
          </a:xfrm>
          <a:custGeom>
            <a:avLst/>
            <a:gdLst/>
            <a:ahLst/>
            <a:cxnLst/>
            <a:rect l="0" t="0" r="0" b="0"/>
            <a:pathLst>
              <a:path w="248603" h="34260">
                <a:moveTo>
                  <a:pt x="0" y="0"/>
                </a:moveTo>
                <a:lnTo>
                  <a:pt x="0" y="7381"/>
                </a:lnTo>
                <a:lnTo>
                  <a:pt x="952" y="7778"/>
                </a:lnTo>
                <a:lnTo>
                  <a:pt x="7380" y="8468"/>
                </a:lnTo>
                <a:lnTo>
                  <a:pt x="27780" y="8563"/>
                </a:lnTo>
                <a:lnTo>
                  <a:pt x="30903" y="9519"/>
                </a:lnTo>
                <a:lnTo>
                  <a:pt x="33936" y="11109"/>
                </a:lnTo>
                <a:lnTo>
                  <a:pt x="36912" y="13121"/>
                </a:lnTo>
                <a:lnTo>
                  <a:pt x="39848" y="14462"/>
                </a:lnTo>
                <a:lnTo>
                  <a:pt x="42757" y="15356"/>
                </a:lnTo>
                <a:lnTo>
                  <a:pt x="45650" y="15953"/>
                </a:lnTo>
                <a:lnTo>
                  <a:pt x="49483" y="17303"/>
                </a:lnTo>
                <a:lnTo>
                  <a:pt x="53943" y="19155"/>
                </a:lnTo>
                <a:lnTo>
                  <a:pt x="58822" y="21342"/>
                </a:lnTo>
                <a:lnTo>
                  <a:pt x="63980" y="22801"/>
                </a:lnTo>
                <a:lnTo>
                  <a:pt x="69323" y="23773"/>
                </a:lnTo>
                <a:lnTo>
                  <a:pt x="74790" y="24421"/>
                </a:lnTo>
                <a:lnTo>
                  <a:pt x="80340" y="24854"/>
                </a:lnTo>
                <a:lnTo>
                  <a:pt x="85945" y="25141"/>
                </a:lnTo>
                <a:lnTo>
                  <a:pt x="97252" y="25462"/>
                </a:lnTo>
                <a:lnTo>
                  <a:pt x="125743" y="25684"/>
                </a:lnTo>
                <a:lnTo>
                  <a:pt x="131453" y="26648"/>
                </a:lnTo>
                <a:lnTo>
                  <a:pt x="137165" y="28242"/>
                </a:lnTo>
                <a:lnTo>
                  <a:pt x="142878" y="30258"/>
                </a:lnTo>
                <a:lnTo>
                  <a:pt x="148592" y="31602"/>
                </a:lnTo>
                <a:lnTo>
                  <a:pt x="154307" y="32498"/>
                </a:lnTo>
                <a:lnTo>
                  <a:pt x="160021" y="33096"/>
                </a:lnTo>
                <a:lnTo>
                  <a:pt x="164783" y="33494"/>
                </a:lnTo>
                <a:lnTo>
                  <a:pt x="168910" y="33759"/>
                </a:lnTo>
                <a:lnTo>
                  <a:pt x="172614" y="33936"/>
                </a:lnTo>
                <a:lnTo>
                  <a:pt x="181810" y="34133"/>
                </a:lnTo>
                <a:lnTo>
                  <a:pt x="203235" y="34259"/>
                </a:lnTo>
                <a:lnTo>
                  <a:pt x="207880" y="33317"/>
                </a:lnTo>
                <a:lnTo>
                  <a:pt x="211929" y="31736"/>
                </a:lnTo>
                <a:lnTo>
                  <a:pt x="215581" y="29730"/>
                </a:lnTo>
                <a:lnTo>
                  <a:pt x="219921" y="28392"/>
                </a:lnTo>
                <a:lnTo>
                  <a:pt x="224718" y="27501"/>
                </a:lnTo>
                <a:lnTo>
                  <a:pt x="229822" y="26906"/>
                </a:lnTo>
                <a:lnTo>
                  <a:pt x="234177" y="26510"/>
                </a:lnTo>
                <a:lnTo>
                  <a:pt x="238033" y="26246"/>
                </a:lnTo>
                <a:lnTo>
                  <a:pt x="248602" y="2571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168"/>
          <p:cNvSpPr/>
          <p:nvPr/>
        </p:nvSpPr>
        <p:spPr>
          <a:xfrm>
            <a:off x="4469282" y="3672996"/>
            <a:ext cx="274169" cy="321530"/>
          </a:xfrm>
          <a:custGeom>
            <a:avLst/>
            <a:gdLst/>
            <a:ahLst/>
            <a:cxnLst/>
            <a:rect l="0" t="0" r="0" b="0"/>
            <a:pathLst>
              <a:path w="274169" h="321530">
                <a:moveTo>
                  <a:pt x="16993" y="56041"/>
                </a:moveTo>
                <a:lnTo>
                  <a:pt x="16993" y="44110"/>
                </a:lnTo>
                <a:lnTo>
                  <a:pt x="17945" y="42372"/>
                </a:lnTo>
                <a:lnTo>
                  <a:pt x="19533" y="41213"/>
                </a:lnTo>
                <a:lnTo>
                  <a:pt x="21543" y="40441"/>
                </a:lnTo>
                <a:lnTo>
                  <a:pt x="28924" y="34803"/>
                </a:lnTo>
                <a:lnTo>
                  <a:pt x="36901" y="29774"/>
                </a:lnTo>
                <a:lnTo>
                  <a:pt x="41694" y="27100"/>
                </a:lnTo>
                <a:lnTo>
                  <a:pt x="52101" y="21588"/>
                </a:lnTo>
                <a:lnTo>
                  <a:pt x="74305" y="10289"/>
                </a:lnTo>
                <a:lnTo>
                  <a:pt x="79966" y="8395"/>
                </a:lnTo>
                <a:lnTo>
                  <a:pt x="85645" y="7132"/>
                </a:lnTo>
                <a:lnTo>
                  <a:pt x="91336" y="6290"/>
                </a:lnTo>
                <a:lnTo>
                  <a:pt x="97987" y="4776"/>
                </a:lnTo>
                <a:lnTo>
                  <a:pt x="105279" y="2814"/>
                </a:lnTo>
                <a:lnTo>
                  <a:pt x="112997" y="554"/>
                </a:lnTo>
                <a:lnTo>
                  <a:pt x="120048" y="0"/>
                </a:lnTo>
                <a:lnTo>
                  <a:pt x="126654" y="583"/>
                </a:lnTo>
                <a:lnTo>
                  <a:pt x="132963" y="1924"/>
                </a:lnTo>
                <a:lnTo>
                  <a:pt x="139073" y="2818"/>
                </a:lnTo>
                <a:lnTo>
                  <a:pt x="145052" y="3414"/>
                </a:lnTo>
                <a:lnTo>
                  <a:pt x="150943" y="3811"/>
                </a:lnTo>
                <a:lnTo>
                  <a:pt x="156775" y="5029"/>
                </a:lnTo>
                <a:lnTo>
                  <a:pt x="162568" y="6793"/>
                </a:lnTo>
                <a:lnTo>
                  <a:pt x="168336" y="8922"/>
                </a:lnTo>
                <a:lnTo>
                  <a:pt x="174086" y="11293"/>
                </a:lnTo>
                <a:lnTo>
                  <a:pt x="179824" y="13827"/>
                </a:lnTo>
                <a:lnTo>
                  <a:pt x="185554" y="16468"/>
                </a:lnTo>
                <a:lnTo>
                  <a:pt x="191280" y="18229"/>
                </a:lnTo>
                <a:lnTo>
                  <a:pt x="197001" y="19403"/>
                </a:lnTo>
                <a:lnTo>
                  <a:pt x="202721" y="20186"/>
                </a:lnTo>
                <a:lnTo>
                  <a:pt x="207487" y="22612"/>
                </a:lnTo>
                <a:lnTo>
                  <a:pt x="211616" y="26135"/>
                </a:lnTo>
                <a:lnTo>
                  <a:pt x="218745" y="34177"/>
                </a:lnTo>
                <a:lnTo>
                  <a:pt x="225088" y="40926"/>
                </a:lnTo>
                <a:lnTo>
                  <a:pt x="231081" y="49641"/>
                </a:lnTo>
                <a:lnTo>
                  <a:pt x="234014" y="54632"/>
                </a:lnTo>
                <a:lnTo>
                  <a:pt x="236921" y="59864"/>
                </a:lnTo>
                <a:lnTo>
                  <a:pt x="242691" y="70758"/>
                </a:lnTo>
                <a:lnTo>
                  <a:pt x="244610" y="76330"/>
                </a:lnTo>
                <a:lnTo>
                  <a:pt x="245891" y="81949"/>
                </a:lnTo>
                <a:lnTo>
                  <a:pt x="246744" y="87601"/>
                </a:lnTo>
                <a:lnTo>
                  <a:pt x="247313" y="93273"/>
                </a:lnTo>
                <a:lnTo>
                  <a:pt x="247692" y="98960"/>
                </a:lnTo>
                <a:lnTo>
                  <a:pt x="247945" y="104656"/>
                </a:lnTo>
                <a:lnTo>
                  <a:pt x="248226" y="118605"/>
                </a:lnTo>
                <a:lnTo>
                  <a:pt x="248300" y="126326"/>
                </a:lnTo>
                <a:lnTo>
                  <a:pt x="246445" y="133377"/>
                </a:lnTo>
                <a:lnTo>
                  <a:pt x="243303" y="139984"/>
                </a:lnTo>
                <a:lnTo>
                  <a:pt x="239304" y="146293"/>
                </a:lnTo>
                <a:lnTo>
                  <a:pt x="235685" y="153356"/>
                </a:lnTo>
                <a:lnTo>
                  <a:pt x="232320" y="160923"/>
                </a:lnTo>
                <a:lnTo>
                  <a:pt x="229124" y="168825"/>
                </a:lnTo>
                <a:lnTo>
                  <a:pt x="225089" y="176950"/>
                </a:lnTo>
                <a:lnTo>
                  <a:pt x="220494" y="185225"/>
                </a:lnTo>
                <a:lnTo>
                  <a:pt x="215525" y="193599"/>
                </a:lnTo>
                <a:lnTo>
                  <a:pt x="211260" y="201086"/>
                </a:lnTo>
                <a:lnTo>
                  <a:pt x="203981" y="214486"/>
                </a:lnTo>
                <a:lnTo>
                  <a:pt x="199754" y="221678"/>
                </a:lnTo>
                <a:lnTo>
                  <a:pt x="189977" y="237290"/>
                </a:lnTo>
                <a:lnTo>
                  <a:pt x="184703" y="243549"/>
                </a:lnTo>
                <a:lnTo>
                  <a:pt x="179282" y="248674"/>
                </a:lnTo>
                <a:lnTo>
                  <a:pt x="173763" y="253043"/>
                </a:lnTo>
                <a:lnTo>
                  <a:pt x="168179" y="258814"/>
                </a:lnTo>
                <a:lnTo>
                  <a:pt x="162551" y="265517"/>
                </a:lnTo>
                <a:lnTo>
                  <a:pt x="156894" y="272845"/>
                </a:lnTo>
                <a:lnTo>
                  <a:pt x="150265" y="278682"/>
                </a:lnTo>
                <a:lnTo>
                  <a:pt x="142988" y="283526"/>
                </a:lnTo>
                <a:lnTo>
                  <a:pt x="128236" y="291448"/>
                </a:lnTo>
                <a:lnTo>
                  <a:pt x="115329" y="298144"/>
                </a:lnTo>
                <a:lnTo>
                  <a:pt x="108267" y="302216"/>
                </a:lnTo>
                <a:lnTo>
                  <a:pt x="100703" y="306835"/>
                </a:lnTo>
                <a:lnTo>
                  <a:pt x="92802" y="311819"/>
                </a:lnTo>
                <a:lnTo>
                  <a:pt x="85629" y="315142"/>
                </a:lnTo>
                <a:lnTo>
                  <a:pt x="78943" y="317358"/>
                </a:lnTo>
                <a:lnTo>
                  <a:pt x="72580" y="318835"/>
                </a:lnTo>
                <a:lnTo>
                  <a:pt x="66433" y="319819"/>
                </a:lnTo>
                <a:lnTo>
                  <a:pt x="60431" y="320476"/>
                </a:lnTo>
                <a:lnTo>
                  <a:pt x="54524" y="320913"/>
                </a:lnTo>
                <a:lnTo>
                  <a:pt x="48681" y="321205"/>
                </a:lnTo>
                <a:lnTo>
                  <a:pt x="37109" y="321529"/>
                </a:lnTo>
                <a:lnTo>
                  <a:pt x="32308" y="320663"/>
                </a:lnTo>
                <a:lnTo>
                  <a:pt x="24434" y="317161"/>
                </a:lnTo>
                <a:lnTo>
                  <a:pt x="17760" y="312429"/>
                </a:lnTo>
                <a:lnTo>
                  <a:pt x="11618" y="307152"/>
                </a:lnTo>
                <a:lnTo>
                  <a:pt x="5715" y="301631"/>
                </a:lnTo>
                <a:lnTo>
                  <a:pt x="3758" y="298825"/>
                </a:lnTo>
                <a:lnTo>
                  <a:pt x="1586" y="293168"/>
                </a:lnTo>
                <a:lnTo>
                  <a:pt x="363" y="284627"/>
                </a:lnTo>
                <a:lnTo>
                  <a:pt x="76" y="276380"/>
                </a:lnTo>
                <a:lnTo>
                  <a:pt x="0" y="271514"/>
                </a:lnTo>
                <a:lnTo>
                  <a:pt x="902" y="267317"/>
                </a:lnTo>
                <a:lnTo>
                  <a:pt x="4444" y="260114"/>
                </a:lnTo>
                <a:lnTo>
                  <a:pt x="14478" y="246776"/>
                </a:lnTo>
                <a:lnTo>
                  <a:pt x="20002" y="237332"/>
                </a:lnTo>
                <a:lnTo>
                  <a:pt x="28173" y="229325"/>
                </a:lnTo>
                <a:lnTo>
                  <a:pt x="33018" y="225856"/>
                </a:lnTo>
                <a:lnTo>
                  <a:pt x="39107" y="222591"/>
                </a:lnTo>
                <a:lnTo>
                  <a:pt x="46023" y="219462"/>
                </a:lnTo>
                <a:lnTo>
                  <a:pt x="53491" y="216423"/>
                </a:lnTo>
                <a:lnTo>
                  <a:pt x="60375" y="213445"/>
                </a:lnTo>
                <a:lnTo>
                  <a:pt x="73103" y="207596"/>
                </a:lnTo>
                <a:lnTo>
                  <a:pt x="80117" y="204703"/>
                </a:lnTo>
                <a:lnTo>
                  <a:pt x="87651" y="201822"/>
                </a:lnTo>
                <a:lnTo>
                  <a:pt x="95530" y="198948"/>
                </a:lnTo>
                <a:lnTo>
                  <a:pt x="102689" y="197032"/>
                </a:lnTo>
                <a:lnTo>
                  <a:pt x="109366" y="195755"/>
                </a:lnTo>
                <a:lnTo>
                  <a:pt x="115722" y="194904"/>
                </a:lnTo>
                <a:lnTo>
                  <a:pt x="122817" y="195289"/>
                </a:lnTo>
                <a:lnTo>
                  <a:pt x="130405" y="196498"/>
                </a:lnTo>
                <a:lnTo>
                  <a:pt x="138321" y="198256"/>
                </a:lnTo>
                <a:lnTo>
                  <a:pt x="145503" y="200381"/>
                </a:lnTo>
                <a:lnTo>
                  <a:pt x="152196" y="202750"/>
                </a:lnTo>
                <a:lnTo>
                  <a:pt x="158563" y="205282"/>
                </a:lnTo>
                <a:lnTo>
                  <a:pt x="164713" y="207923"/>
                </a:lnTo>
                <a:lnTo>
                  <a:pt x="176626" y="213397"/>
                </a:lnTo>
                <a:lnTo>
                  <a:pt x="194043" y="221833"/>
                </a:lnTo>
                <a:lnTo>
                  <a:pt x="199796" y="225624"/>
                </a:lnTo>
                <a:lnTo>
                  <a:pt x="205537" y="230056"/>
                </a:lnTo>
                <a:lnTo>
                  <a:pt x="211269" y="234917"/>
                </a:lnTo>
                <a:lnTo>
                  <a:pt x="216042" y="239109"/>
                </a:lnTo>
                <a:lnTo>
                  <a:pt x="223887" y="246307"/>
                </a:lnTo>
                <a:lnTo>
                  <a:pt x="230548" y="255221"/>
                </a:lnTo>
                <a:lnTo>
                  <a:pt x="233658" y="260265"/>
                </a:lnTo>
                <a:lnTo>
                  <a:pt x="242193" y="268410"/>
                </a:lnTo>
                <a:lnTo>
                  <a:pt x="247136" y="271915"/>
                </a:lnTo>
                <a:lnTo>
                  <a:pt x="255169" y="278350"/>
                </a:lnTo>
                <a:lnTo>
                  <a:pt x="261914" y="284385"/>
                </a:lnTo>
                <a:lnTo>
                  <a:pt x="274168" y="29607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169"/>
          <p:cNvSpPr/>
          <p:nvPr/>
        </p:nvSpPr>
        <p:spPr>
          <a:xfrm>
            <a:off x="4846793" y="3591877"/>
            <a:ext cx="188123" cy="471488"/>
          </a:xfrm>
          <a:custGeom>
            <a:avLst/>
            <a:gdLst/>
            <a:ahLst/>
            <a:cxnLst/>
            <a:rect l="0" t="0" r="0" b="0"/>
            <a:pathLst>
              <a:path w="188123" h="471488">
                <a:moveTo>
                  <a:pt x="162404" y="0"/>
                </a:moveTo>
                <a:lnTo>
                  <a:pt x="153834" y="0"/>
                </a:lnTo>
                <a:lnTo>
                  <a:pt x="153833" y="4551"/>
                </a:lnTo>
                <a:lnTo>
                  <a:pt x="152880" y="6844"/>
                </a:lnTo>
                <a:lnTo>
                  <a:pt x="149281" y="11932"/>
                </a:lnTo>
                <a:lnTo>
                  <a:pt x="146035" y="15575"/>
                </a:lnTo>
                <a:lnTo>
                  <a:pt x="137349" y="24702"/>
                </a:lnTo>
                <a:lnTo>
                  <a:pt x="132366" y="28851"/>
                </a:lnTo>
                <a:lnTo>
                  <a:pt x="127139" y="32569"/>
                </a:lnTo>
                <a:lnTo>
                  <a:pt x="121749" y="36000"/>
                </a:lnTo>
                <a:lnTo>
                  <a:pt x="117203" y="40193"/>
                </a:lnTo>
                <a:lnTo>
                  <a:pt x="113220" y="44893"/>
                </a:lnTo>
                <a:lnTo>
                  <a:pt x="109612" y="49931"/>
                </a:lnTo>
                <a:lnTo>
                  <a:pt x="106255" y="55195"/>
                </a:lnTo>
                <a:lnTo>
                  <a:pt x="103064" y="60609"/>
                </a:lnTo>
                <a:lnTo>
                  <a:pt x="99984" y="66124"/>
                </a:lnTo>
                <a:lnTo>
                  <a:pt x="96025" y="71705"/>
                </a:lnTo>
                <a:lnTo>
                  <a:pt x="91481" y="77331"/>
                </a:lnTo>
                <a:lnTo>
                  <a:pt x="86548" y="82987"/>
                </a:lnTo>
                <a:lnTo>
                  <a:pt x="82306" y="89614"/>
                </a:lnTo>
                <a:lnTo>
                  <a:pt x="78525" y="96890"/>
                </a:lnTo>
                <a:lnTo>
                  <a:pt x="71784" y="111643"/>
                </a:lnTo>
                <a:lnTo>
                  <a:pt x="65614" y="124549"/>
                </a:lnTo>
                <a:lnTo>
                  <a:pt x="62635" y="131610"/>
                </a:lnTo>
                <a:lnTo>
                  <a:pt x="59696" y="139175"/>
                </a:lnTo>
                <a:lnTo>
                  <a:pt x="53891" y="155200"/>
                </a:lnTo>
                <a:lnTo>
                  <a:pt x="48136" y="171848"/>
                </a:lnTo>
                <a:lnTo>
                  <a:pt x="44315" y="180288"/>
                </a:lnTo>
                <a:lnTo>
                  <a:pt x="39863" y="188772"/>
                </a:lnTo>
                <a:lnTo>
                  <a:pt x="34991" y="197285"/>
                </a:lnTo>
                <a:lnTo>
                  <a:pt x="30789" y="205819"/>
                </a:lnTo>
                <a:lnTo>
                  <a:pt x="27036" y="214365"/>
                </a:lnTo>
                <a:lnTo>
                  <a:pt x="23581" y="222920"/>
                </a:lnTo>
                <a:lnTo>
                  <a:pt x="21278" y="231481"/>
                </a:lnTo>
                <a:lnTo>
                  <a:pt x="19742" y="240046"/>
                </a:lnTo>
                <a:lnTo>
                  <a:pt x="18719" y="248613"/>
                </a:lnTo>
                <a:lnTo>
                  <a:pt x="17084" y="257182"/>
                </a:lnTo>
                <a:lnTo>
                  <a:pt x="15042" y="265752"/>
                </a:lnTo>
                <a:lnTo>
                  <a:pt x="7616" y="294007"/>
                </a:lnTo>
                <a:lnTo>
                  <a:pt x="4920" y="304589"/>
                </a:lnTo>
                <a:lnTo>
                  <a:pt x="3122" y="314502"/>
                </a:lnTo>
                <a:lnTo>
                  <a:pt x="1923" y="323968"/>
                </a:lnTo>
                <a:lnTo>
                  <a:pt x="1125" y="333136"/>
                </a:lnTo>
                <a:lnTo>
                  <a:pt x="592" y="342106"/>
                </a:lnTo>
                <a:lnTo>
                  <a:pt x="0" y="359692"/>
                </a:lnTo>
                <a:lnTo>
                  <a:pt x="795" y="367430"/>
                </a:lnTo>
                <a:lnTo>
                  <a:pt x="5511" y="387422"/>
                </a:lnTo>
                <a:lnTo>
                  <a:pt x="6949" y="399517"/>
                </a:lnTo>
                <a:lnTo>
                  <a:pt x="9238" y="405410"/>
                </a:lnTo>
                <a:lnTo>
                  <a:pt x="12668" y="411243"/>
                </a:lnTo>
                <a:lnTo>
                  <a:pt x="16860" y="417037"/>
                </a:lnTo>
                <a:lnTo>
                  <a:pt x="21518" y="428555"/>
                </a:lnTo>
                <a:lnTo>
                  <a:pt x="22760" y="434293"/>
                </a:lnTo>
                <a:lnTo>
                  <a:pt x="25493" y="439071"/>
                </a:lnTo>
                <a:lnTo>
                  <a:pt x="29220" y="443210"/>
                </a:lnTo>
                <a:lnTo>
                  <a:pt x="33610" y="446921"/>
                </a:lnTo>
                <a:lnTo>
                  <a:pt x="38441" y="449394"/>
                </a:lnTo>
                <a:lnTo>
                  <a:pt x="43567" y="451044"/>
                </a:lnTo>
                <a:lnTo>
                  <a:pt x="48889" y="452143"/>
                </a:lnTo>
                <a:lnTo>
                  <a:pt x="53390" y="453829"/>
                </a:lnTo>
                <a:lnTo>
                  <a:pt x="57343" y="455905"/>
                </a:lnTo>
                <a:lnTo>
                  <a:pt x="60931" y="458242"/>
                </a:lnTo>
                <a:lnTo>
                  <a:pt x="64275" y="460752"/>
                </a:lnTo>
                <a:lnTo>
                  <a:pt x="67457" y="463378"/>
                </a:lnTo>
                <a:lnTo>
                  <a:pt x="70531" y="466081"/>
                </a:lnTo>
                <a:lnTo>
                  <a:pt x="74486" y="467884"/>
                </a:lnTo>
                <a:lnTo>
                  <a:pt x="79027" y="469085"/>
                </a:lnTo>
                <a:lnTo>
                  <a:pt x="83959" y="469886"/>
                </a:lnTo>
                <a:lnTo>
                  <a:pt x="89153" y="470420"/>
                </a:lnTo>
                <a:lnTo>
                  <a:pt x="94520" y="470776"/>
                </a:lnTo>
                <a:lnTo>
                  <a:pt x="104611" y="471171"/>
                </a:lnTo>
                <a:lnTo>
                  <a:pt x="112271" y="471347"/>
                </a:lnTo>
                <a:lnTo>
                  <a:pt x="169343" y="471487"/>
                </a:lnTo>
                <a:lnTo>
                  <a:pt x="173697" y="470535"/>
                </a:lnTo>
                <a:lnTo>
                  <a:pt x="177553" y="468948"/>
                </a:lnTo>
                <a:lnTo>
                  <a:pt x="188122" y="46291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170"/>
          <p:cNvSpPr/>
          <p:nvPr/>
        </p:nvSpPr>
        <p:spPr>
          <a:xfrm>
            <a:off x="5094922" y="3703320"/>
            <a:ext cx="248604" cy="265748"/>
          </a:xfrm>
          <a:custGeom>
            <a:avLst/>
            <a:gdLst/>
            <a:ahLst/>
            <a:cxnLst/>
            <a:rect l="0" t="0" r="0" b="0"/>
            <a:pathLst>
              <a:path w="248604" h="265748">
                <a:moveTo>
                  <a:pt x="0" y="0"/>
                </a:moveTo>
                <a:lnTo>
                  <a:pt x="20400" y="20399"/>
                </a:lnTo>
                <a:lnTo>
                  <a:pt x="22172" y="23125"/>
                </a:lnTo>
                <a:lnTo>
                  <a:pt x="24142" y="28692"/>
                </a:lnTo>
                <a:lnTo>
                  <a:pt x="26572" y="31510"/>
                </a:lnTo>
                <a:lnTo>
                  <a:pt x="30097" y="34342"/>
                </a:lnTo>
                <a:lnTo>
                  <a:pt x="34352" y="37182"/>
                </a:lnTo>
                <a:lnTo>
                  <a:pt x="41620" y="45418"/>
                </a:lnTo>
                <a:lnTo>
                  <a:pt x="44892" y="50281"/>
                </a:lnTo>
                <a:lnTo>
                  <a:pt x="51067" y="58224"/>
                </a:lnTo>
                <a:lnTo>
                  <a:pt x="56986" y="65882"/>
                </a:lnTo>
                <a:lnTo>
                  <a:pt x="59899" y="70591"/>
                </a:lnTo>
                <a:lnTo>
                  <a:pt x="62793" y="75636"/>
                </a:lnTo>
                <a:lnTo>
                  <a:pt x="66627" y="80904"/>
                </a:lnTo>
                <a:lnTo>
                  <a:pt x="71088" y="86321"/>
                </a:lnTo>
                <a:lnTo>
                  <a:pt x="75967" y="91837"/>
                </a:lnTo>
                <a:lnTo>
                  <a:pt x="80172" y="97419"/>
                </a:lnTo>
                <a:lnTo>
                  <a:pt x="83928" y="103046"/>
                </a:lnTo>
                <a:lnTo>
                  <a:pt x="87385" y="108703"/>
                </a:lnTo>
                <a:lnTo>
                  <a:pt x="90641" y="113426"/>
                </a:lnTo>
                <a:lnTo>
                  <a:pt x="96800" y="121214"/>
                </a:lnTo>
                <a:lnTo>
                  <a:pt x="100729" y="125576"/>
                </a:lnTo>
                <a:lnTo>
                  <a:pt x="110173" y="135504"/>
                </a:lnTo>
                <a:lnTo>
                  <a:pt x="114406" y="140819"/>
                </a:lnTo>
                <a:lnTo>
                  <a:pt x="118181" y="146266"/>
                </a:lnTo>
                <a:lnTo>
                  <a:pt x="121649" y="151803"/>
                </a:lnTo>
                <a:lnTo>
                  <a:pt x="125867" y="157399"/>
                </a:lnTo>
                <a:lnTo>
                  <a:pt x="130584" y="163035"/>
                </a:lnTo>
                <a:lnTo>
                  <a:pt x="139953" y="173425"/>
                </a:lnTo>
                <a:lnTo>
                  <a:pt x="147291" y="181218"/>
                </a:lnTo>
                <a:lnTo>
                  <a:pt x="182493" y="216773"/>
                </a:lnTo>
                <a:lnTo>
                  <a:pt x="185480" y="220716"/>
                </a:lnTo>
                <a:lnTo>
                  <a:pt x="188423" y="225249"/>
                </a:lnTo>
                <a:lnTo>
                  <a:pt x="191338" y="230176"/>
                </a:lnTo>
                <a:lnTo>
                  <a:pt x="197117" y="238190"/>
                </a:lnTo>
                <a:lnTo>
                  <a:pt x="202860" y="244927"/>
                </a:lnTo>
                <a:lnTo>
                  <a:pt x="208588" y="251096"/>
                </a:lnTo>
                <a:lnTo>
                  <a:pt x="211448" y="253122"/>
                </a:lnTo>
                <a:lnTo>
                  <a:pt x="217167" y="255374"/>
                </a:lnTo>
                <a:lnTo>
                  <a:pt x="222884" y="258914"/>
                </a:lnTo>
                <a:lnTo>
                  <a:pt x="229764" y="264397"/>
                </a:lnTo>
                <a:lnTo>
                  <a:pt x="233245" y="265147"/>
                </a:lnTo>
                <a:lnTo>
                  <a:pt x="240560" y="265569"/>
                </a:lnTo>
                <a:lnTo>
                  <a:pt x="248603" y="26574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171"/>
          <p:cNvSpPr/>
          <p:nvPr/>
        </p:nvSpPr>
        <p:spPr>
          <a:xfrm>
            <a:off x="5043487" y="3694747"/>
            <a:ext cx="291466" cy="264404"/>
          </a:xfrm>
          <a:custGeom>
            <a:avLst/>
            <a:gdLst/>
            <a:ahLst/>
            <a:cxnLst/>
            <a:rect l="0" t="0" r="0" b="0"/>
            <a:pathLst>
              <a:path w="291466" h="264404">
                <a:moveTo>
                  <a:pt x="291465" y="0"/>
                </a:moveTo>
                <a:lnTo>
                  <a:pt x="284084" y="0"/>
                </a:lnTo>
                <a:lnTo>
                  <a:pt x="276284" y="6844"/>
                </a:lnTo>
                <a:lnTo>
                  <a:pt x="271066" y="11932"/>
                </a:lnTo>
                <a:lnTo>
                  <a:pt x="265571" y="19908"/>
                </a:lnTo>
                <a:lnTo>
                  <a:pt x="262772" y="24702"/>
                </a:lnTo>
                <a:lnTo>
                  <a:pt x="259002" y="29803"/>
                </a:lnTo>
                <a:lnTo>
                  <a:pt x="254583" y="35109"/>
                </a:lnTo>
                <a:lnTo>
                  <a:pt x="249732" y="40551"/>
                </a:lnTo>
                <a:lnTo>
                  <a:pt x="236722" y="54218"/>
                </a:lnTo>
                <a:lnTo>
                  <a:pt x="187210" y="104225"/>
                </a:lnTo>
                <a:lnTo>
                  <a:pt x="180052" y="112346"/>
                </a:lnTo>
                <a:lnTo>
                  <a:pt x="173374" y="120617"/>
                </a:lnTo>
                <a:lnTo>
                  <a:pt x="167018" y="128989"/>
                </a:lnTo>
                <a:lnTo>
                  <a:pt x="159923" y="137428"/>
                </a:lnTo>
                <a:lnTo>
                  <a:pt x="152335" y="145911"/>
                </a:lnTo>
                <a:lnTo>
                  <a:pt x="144419" y="154424"/>
                </a:lnTo>
                <a:lnTo>
                  <a:pt x="137237" y="162957"/>
                </a:lnTo>
                <a:lnTo>
                  <a:pt x="130544" y="171503"/>
                </a:lnTo>
                <a:lnTo>
                  <a:pt x="124177" y="180058"/>
                </a:lnTo>
                <a:lnTo>
                  <a:pt x="118027" y="187666"/>
                </a:lnTo>
                <a:lnTo>
                  <a:pt x="112022" y="194643"/>
                </a:lnTo>
                <a:lnTo>
                  <a:pt x="106114" y="201200"/>
                </a:lnTo>
                <a:lnTo>
                  <a:pt x="94470" y="213565"/>
                </a:lnTo>
                <a:lnTo>
                  <a:pt x="88697" y="219529"/>
                </a:lnTo>
                <a:lnTo>
                  <a:pt x="82944" y="224457"/>
                </a:lnTo>
                <a:lnTo>
                  <a:pt x="77204" y="228696"/>
                </a:lnTo>
                <a:lnTo>
                  <a:pt x="71472" y="232474"/>
                </a:lnTo>
                <a:lnTo>
                  <a:pt x="65745" y="235945"/>
                </a:lnTo>
                <a:lnTo>
                  <a:pt x="60023" y="239212"/>
                </a:lnTo>
                <a:lnTo>
                  <a:pt x="54303" y="242342"/>
                </a:lnTo>
                <a:lnTo>
                  <a:pt x="45407" y="248360"/>
                </a:lnTo>
                <a:lnTo>
                  <a:pt x="41701" y="251298"/>
                </a:lnTo>
                <a:lnTo>
                  <a:pt x="35044" y="254563"/>
                </a:lnTo>
                <a:lnTo>
                  <a:pt x="31935" y="255434"/>
                </a:lnTo>
                <a:lnTo>
                  <a:pt x="25941" y="258941"/>
                </a:lnTo>
                <a:lnTo>
                  <a:pt x="18883" y="264403"/>
                </a:lnTo>
                <a:lnTo>
                  <a:pt x="17351" y="263899"/>
                </a:lnTo>
                <a:lnTo>
                  <a:pt x="8971" y="257493"/>
                </a:lnTo>
                <a:lnTo>
                  <a:pt x="0" y="25717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172"/>
          <p:cNvSpPr/>
          <p:nvPr/>
        </p:nvSpPr>
        <p:spPr>
          <a:xfrm>
            <a:off x="5523559" y="3643312"/>
            <a:ext cx="42851" cy="325756"/>
          </a:xfrm>
          <a:custGeom>
            <a:avLst/>
            <a:gdLst/>
            <a:ahLst/>
            <a:cxnLst/>
            <a:rect l="0" t="0" r="0" b="0"/>
            <a:pathLst>
              <a:path w="42851" h="325756">
                <a:moveTo>
                  <a:pt x="42850" y="0"/>
                </a:moveTo>
                <a:lnTo>
                  <a:pt x="42850" y="4551"/>
                </a:lnTo>
                <a:lnTo>
                  <a:pt x="41898" y="7797"/>
                </a:lnTo>
                <a:lnTo>
                  <a:pt x="40311" y="11865"/>
                </a:lnTo>
                <a:lnTo>
                  <a:pt x="38300" y="16483"/>
                </a:lnTo>
                <a:lnTo>
                  <a:pt x="36959" y="20513"/>
                </a:lnTo>
                <a:lnTo>
                  <a:pt x="36065" y="24153"/>
                </a:lnTo>
                <a:lnTo>
                  <a:pt x="35072" y="31690"/>
                </a:lnTo>
                <a:lnTo>
                  <a:pt x="34631" y="41389"/>
                </a:lnTo>
                <a:lnTo>
                  <a:pt x="33561" y="46643"/>
                </a:lnTo>
                <a:lnTo>
                  <a:pt x="31895" y="52050"/>
                </a:lnTo>
                <a:lnTo>
                  <a:pt x="29832" y="57560"/>
                </a:lnTo>
                <a:lnTo>
                  <a:pt x="28457" y="64091"/>
                </a:lnTo>
                <a:lnTo>
                  <a:pt x="27539" y="71302"/>
                </a:lnTo>
                <a:lnTo>
                  <a:pt x="26928" y="78968"/>
                </a:lnTo>
                <a:lnTo>
                  <a:pt x="25568" y="86935"/>
                </a:lnTo>
                <a:lnTo>
                  <a:pt x="23709" y="95104"/>
                </a:lnTo>
                <a:lnTo>
                  <a:pt x="21517" y="103408"/>
                </a:lnTo>
                <a:lnTo>
                  <a:pt x="20056" y="111801"/>
                </a:lnTo>
                <a:lnTo>
                  <a:pt x="19082" y="120254"/>
                </a:lnTo>
                <a:lnTo>
                  <a:pt x="18432" y="128747"/>
                </a:lnTo>
                <a:lnTo>
                  <a:pt x="17999" y="137266"/>
                </a:lnTo>
                <a:lnTo>
                  <a:pt x="17517" y="154353"/>
                </a:lnTo>
                <a:lnTo>
                  <a:pt x="16437" y="162909"/>
                </a:lnTo>
                <a:lnTo>
                  <a:pt x="14764" y="171471"/>
                </a:lnTo>
                <a:lnTo>
                  <a:pt x="12696" y="180036"/>
                </a:lnTo>
                <a:lnTo>
                  <a:pt x="10365" y="187652"/>
                </a:lnTo>
                <a:lnTo>
                  <a:pt x="7859" y="194634"/>
                </a:lnTo>
                <a:lnTo>
                  <a:pt x="5236" y="201194"/>
                </a:lnTo>
                <a:lnTo>
                  <a:pt x="3486" y="208424"/>
                </a:lnTo>
                <a:lnTo>
                  <a:pt x="2320" y="216102"/>
                </a:lnTo>
                <a:lnTo>
                  <a:pt x="1542" y="224078"/>
                </a:lnTo>
                <a:lnTo>
                  <a:pt x="1025" y="231300"/>
                </a:lnTo>
                <a:lnTo>
                  <a:pt x="679" y="238020"/>
                </a:lnTo>
                <a:lnTo>
                  <a:pt x="295" y="250567"/>
                </a:lnTo>
                <a:lnTo>
                  <a:pt x="15" y="284719"/>
                </a:lnTo>
                <a:lnTo>
                  <a:pt x="0" y="292595"/>
                </a:lnTo>
                <a:lnTo>
                  <a:pt x="949" y="296028"/>
                </a:lnTo>
                <a:lnTo>
                  <a:pt x="2533" y="299269"/>
                </a:lnTo>
                <a:lnTo>
                  <a:pt x="4543" y="302383"/>
                </a:lnTo>
                <a:lnTo>
                  <a:pt x="5882" y="305411"/>
                </a:lnTo>
                <a:lnTo>
                  <a:pt x="6775" y="308383"/>
                </a:lnTo>
                <a:lnTo>
                  <a:pt x="8456" y="316668"/>
                </a:lnTo>
                <a:lnTo>
                  <a:pt x="8561" y="32575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173"/>
          <p:cNvSpPr/>
          <p:nvPr/>
        </p:nvSpPr>
        <p:spPr>
          <a:xfrm>
            <a:off x="5394959" y="3797626"/>
            <a:ext cx="291467" cy="15943"/>
          </a:xfrm>
          <a:custGeom>
            <a:avLst/>
            <a:gdLst/>
            <a:ahLst/>
            <a:cxnLst/>
            <a:rect l="0" t="0" r="0" b="0"/>
            <a:pathLst>
              <a:path w="291467" h="15943">
                <a:moveTo>
                  <a:pt x="0" y="8564"/>
                </a:moveTo>
                <a:lnTo>
                  <a:pt x="49093" y="8564"/>
                </a:lnTo>
                <a:lnTo>
                  <a:pt x="54637" y="7611"/>
                </a:lnTo>
                <a:lnTo>
                  <a:pt x="60237" y="6024"/>
                </a:lnTo>
                <a:lnTo>
                  <a:pt x="65875" y="4013"/>
                </a:lnTo>
                <a:lnTo>
                  <a:pt x="72492" y="2672"/>
                </a:lnTo>
                <a:lnTo>
                  <a:pt x="79761" y="1778"/>
                </a:lnTo>
                <a:lnTo>
                  <a:pt x="87464" y="1183"/>
                </a:lnTo>
                <a:lnTo>
                  <a:pt x="94505" y="785"/>
                </a:lnTo>
                <a:lnTo>
                  <a:pt x="107407" y="344"/>
                </a:lnTo>
                <a:lnTo>
                  <a:pt x="143791" y="38"/>
                </a:lnTo>
                <a:lnTo>
                  <a:pt x="168209" y="0"/>
                </a:lnTo>
                <a:lnTo>
                  <a:pt x="175005" y="950"/>
                </a:lnTo>
                <a:lnTo>
                  <a:pt x="182393" y="2535"/>
                </a:lnTo>
                <a:lnTo>
                  <a:pt x="190175" y="4545"/>
                </a:lnTo>
                <a:lnTo>
                  <a:pt x="196316" y="5884"/>
                </a:lnTo>
                <a:lnTo>
                  <a:pt x="201363" y="6777"/>
                </a:lnTo>
                <a:lnTo>
                  <a:pt x="205679" y="7373"/>
                </a:lnTo>
                <a:lnTo>
                  <a:pt x="210462" y="7770"/>
                </a:lnTo>
                <a:lnTo>
                  <a:pt x="215556" y="8034"/>
                </a:lnTo>
                <a:lnTo>
                  <a:pt x="229286" y="8407"/>
                </a:lnTo>
                <a:lnTo>
                  <a:pt x="242459" y="8533"/>
                </a:lnTo>
                <a:lnTo>
                  <a:pt x="246412" y="9495"/>
                </a:lnTo>
                <a:lnTo>
                  <a:pt x="250952" y="11090"/>
                </a:lnTo>
                <a:lnTo>
                  <a:pt x="255884" y="13105"/>
                </a:lnTo>
                <a:lnTo>
                  <a:pt x="260124" y="14449"/>
                </a:lnTo>
                <a:lnTo>
                  <a:pt x="263904" y="15345"/>
                </a:lnTo>
                <a:lnTo>
                  <a:pt x="267376" y="15942"/>
                </a:lnTo>
                <a:lnTo>
                  <a:pt x="270643" y="15387"/>
                </a:lnTo>
                <a:lnTo>
                  <a:pt x="273774" y="14065"/>
                </a:lnTo>
                <a:lnTo>
                  <a:pt x="276814" y="12231"/>
                </a:lnTo>
                <a:lnTo>
                  <a:pt x="279793" y="11009"/>
                </a:lnTo>
                <a:lnTo>
                  <a:pt x="282731" y="10194"/>
                </a:lnTo>
                <a:lnTo>
                  <a:pt x="291466" y="856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174"/>
          <p:cNvSpPr/>
          <p:nvPr/>
        </p:nvSpPr>
        <p:spPr>
          <a:xfrm>
            <a:off x="5763577" y="3651885"/>
            <a:ext cx="42864" cy="291466"/>
          </a:xfrm>
          <a:custGeom>
            <a:avLst/>
            <a:gdLst/>
            <a:ahLst/>
            <a:cxnLst/>
            <a:rect l="0" t="0" r="0" b="0"/>
            <a:pathLst>
              <a:path w="42864" h="291466">
                <a:moveTo>
                  <a:pt x="0" y="0"/>
                </a:moveTo>
                <a:lnTo>
                  <a:pt x="7381" y="0"/>
                </a:lnTo>
                <a:lnTo>
                  <a:pt x="7778" y="952"/>
                </a:lnTo>
                <a:lnTo>
                  <a:pt x="8416" y="9325"/>
                </a:lnTo>
                <a:lnTo>
                  <a:pt x="8468" y="11932"/>
                </a:lnTo>
                <a:lnTo>
                  <a:pt x="9455" y="14622"/>
                </a:lnTo>
                <a:lnTo>
                  <a:pt x="11066" y="17368"/>
                </a:lnTo>
                <a:lnTo>
                  <a:pt x="13093" y="20151"/>
                </a:lnTo>
                <a:lnTo>
                  <a:pt x="14443" y="23911"/>
                </a:lnTo>
                <a:lnTo>
                  <a:pt x="15344" y="28323"/>
                </a:lnTo>
                <a:lnTo>
                  <a:pt x="15945" y="33169"/>
                </a:lnTo>
                <a:lnTo>
                  <a:pt x="16345" y="38305"/>
                </a:lnTo>
                <a:lnTo>
                  <a:pt x="16611" y="43634"/>
                </a:lnTo>
                <a:lnTo>
                  <a:pt x="16789" y="49092"/>
                </a:lnTo>
                <a:lnTo>
                  <a:pt x="17860" y="54636"/>
                </a:lnTo>
                <a:lnTo>
                  <a:pt x="19527" y="60236"/>
                </a:lnTo>
                <a:lnTo>
                  <a:pt x="21591" y="65875"/>
                </a:lnTo>
                <a:lnTo>
                  <a:pt x="22966" y="71539"/>
                </a:lnTo>
                <a:lnTo>
                  <a:pt x="23884" y="77220"/>
                </a:lnTo>
                <a:lnTo>
                  <a:pt x="24495" y="82912"/>
                </a:lnTo>
                <a:lnTo>
                  <a:pt x="24902" y="88612"/>
                </a:lnTo>
                <a:lnTo>
                  <a:pt x="25174" y="94317"/>
                </a:lnTo>
                <a:lnTo>
                  <a:pt x="25476" y="105736"/>
                </a:lnTo>
                <a:lnTo>
                  <a:pt x="25718" y="245742"/>
                </a:lnTo>
                <a:lnTo>
                  <a:pt x="26670" y="250505"/>
                </a:lnTo>
                <a:lnTo>
                  <a:pt x="28258" y="254633"/>
                </a:lnTo>
                <a:lnTo>
                  <a:pt x="30268" y="258338"/>
                </a:lnTo>
                <a:lnTo>
                  <a:pt x="31609" y="261760"/>
                </a:lnTo>
                <a:lnTo>
                  <a:pt x="32503" y="264994"/>
                </a:lnTo>
                <a:lnTo>
                  <a:pt x="33099" y="268103"/>
                </a:lnTo>
                <a:lnTo>
                  <a:pt x="34448" y="270175"/>
                </a:lnTo>
                <a:lnTo>
                  <a:pt x="36301" y="271556"/>
                </a:lnTo>
                <a:lnTo>
                  <a:pt x="38488" y="272478"/>
                </a:lnTo>
                <a:lnTo>
                  <a:pt x="39946" y="274044"/>
                </a:lnTo>
                <a:lnTo>
                  <a:pt x="40918" y="276041"/>
                </a:lnTo>
                <a:lnTo>
                  <a:pt x="41999" y="280800"/>
                </a:lnTo>
                <a:lnTo>
                  <a:pt x="42286" y="283402"/>
                </a:lnTo>
                <a:lnTo>
                  <a:pt x="42863" y="29146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175"/>
          <p:cNvSpPr/>
          <p:nvPr/>
        </p:nvSpPr>
        <p:spPr>
          <a:xfrm>
            <a:off x="5892165" y="3566160"/>
            <a:ext cx="158904" cy="454306"/>
          </a:xfrm>
          <a:custGeom>
            <a:avLst/>
            <a:gdLst/>
            <a:ahLst/>
            <a:cxnLst/>
            <a:rect l="0" t="0" r="0" b="0"/>
            <a:pathLst>
              <a:path w="158904" h="454306">
                <a:moveTo>
                  <a:pt x="0" y="0"/>
                </a:moveTo>
                <a:lnTo>
                  <a:pt x="4551" y="4551"/>
                </a:lnTo>
                <a:lnTo>
                  <a:pt x="5891" y="6844"/>
                </a:lnTo>
                <a:lnTo>
                  <a:pt x="7381" y="11932"/>
                </a:lnTo>
                <a:lnTo>
                  <a:pt x="8730" y="13669"/>
                </a:lnTo>
                <a:lnTo>
                  <a:pt x="10583" y="14828"/>
                </a:lnTo>
                <a:lnTo>
                  <a:pt x="12770" y="15600"/>
                </a:lnTo>
                <a:lnTo>
                  <a:pt x="15181" y="17067"/>
                </a:lnTo>
                <a:lnTo>
                  <a:pt x="17740" y="18998"/>
                </a:lnTo>
                <a:lnTo>
                  <a:pt x="20400" y="21238"/>
                </a:lnTo>
                <a:lnTo>
                  <a:pt x="24077" y="23683"/>
                </a:lnTo>
                <a:lnTo>
                  <a:pt x="28434" y="26266"/>
                </a:lnTo>
                <a:lnTo>
                  <a:pt x="33243" y="28941"/>
                </a:lnTo>
                <a:lnTo>
                  <a:pt x="37402" y="32629"/>
                </a:lnTo>
                <a:lnTo>
                  <a:pt x="41127" y="36992"/>
                </a:lnTo>
                <a:lnTo>
                  <a:pt x="44562" y="41806"/>
                </a:lnTo>
                <a:lnTo>
                  <a:pt x="47806" y="45969"/>
                </a:lnTo>
                <a:lnTo>
                  <a:pt x="50921" y="49696"/>
                </a:lnTo>
                <a:lnTo>
                  <a:pt x="53949" y="53133"/>
                </a:lnTo>
                <a:lnTo>
                  <a:pt x="62395" y="62032"/>
                </a:lnTo>
                <a:lnTo>
                  <a:pt x="83339" y="83267"/>
                </a:lnTo>
                <a:lnTo>
                  <a:pt x="87944" y="88849"/>
                </a:lnTo>
                <a:lnTo>
                  <a:pt x="91967" y="94475"/>
                </a:lnTo>
                <a:lnTo>
                  <a:pt x="95601" y="100131"/>
                </a:lnTo>
                <a:lnTo>
                  <a:pt x="98976" y="105806"/>
                </a:lnTo>
                <a:lnTo>
                  <a:pt x="102179" y="111495"/>
                </a:lnTo>
                <a:lnTo>
                  <a:pt x="105266" y="117192"/>
                </a:lnTo>
                <a:lnTo>
                  <a:pt x="109230" y="122895"/>
                </a:lnTo>
                <a:lnTo>
                  <a:pt x="113778" y="128603"/>
                </a:lnTo>
                <a:lnTo>
                  <a:pt x="118714" y="134312"/>
                </a:lnTo>
                <a:lnTo>
                  <a:pt x="122958" y="140976"/>
                </a:lnTo>
                <a:lnTo>
                  <a:pt x="126739" y="148277"/>
                </a:lnTo>
                <a:lnTo>
                  <a:pt x="133481" y="163056"/>
                </a:lnTo>
                <a:lnTo>
                  <a:pt x="139652" y="175974"/>
                </a:lnTo>
                <a:lnTo>
                  <a:pt x="142631" y="183039"/>
                </a:lnTo>
                <a:lnTo>
                  <a:pt x="145570" y="190606"/>
                </a:lnTo>
                <a:lnTo>
                  <a:pt x="148482" y="198507"/>
                </a:lnTo>
                <a:lnTo>
                  <a:pt x="151717" y="212368"/>
                </a:lnTo>
                <a:lnTo>
                  <a:pt x="154107" y="225831"/>
                </a:lnTo>
                <a:lnTo>
                  <a:pt x="156078" y="233421"/>
                </a:lnTo>
                <a:lnTo>
                  <a:pt x="158344" y="241339"/>
                </a:lnTo>
                <a:lnTo>
                  <a:pt x="158903" y="250427"/>
                </a:lnTo>
                <a:lnTo>
                  <a:pt x="158322" y="260297"/>
                </a:lnTo>
                <a:lnTo>
                  <a:pt x="156983" y="270686"/>
                </a:lnTo>
                <a:lnTo>
                  <a:pt x="155138" y="279517"/>
                </a:lnTo>
                <a:lnTo>
                  <a:pt x="152955" y="287310"/>
                </a:lnTo>
                <a:lnTo>
                  <a:pt x="125706" y="368694"/>
                </a:lnTo>
                <a:lnTo>
                  <a:pt x="122856" y="376288"/>
                </a:lnTo>
                <a:lnTo>
                  <a:pt x="120004" y="383256"/>
                </a:lnTo>
                <a:lnTo>
                  <a:pt x="117150" y="389807"/>
                </a:lnTo>
                <a:lnTo>
                  <a:pt x="111439" y="402165"/>
                </a:lnTo>
                <a:lnTo>
                  <a:pt x="108583" y="408127"/>
                </a:lnTo>
                <a:lnTo>
                  <a:pt x="105726" y="413055"/>
                </a:lnTo>
                <a:lnTo>
                  <a:pt x="102869" y="417292"/>
                </a:lnTo>
                <a:lnTo>
                  <a:pt x="100012" y="421070"/>
                </a:lnTo>
                <a:lnTo>
                  <a:pt x="96202" y="425493"/>
                </a:lnTo>
                <a:lnTo>
                  <a:pt x="91757" y="430347"/>
                </a:lnTo>
                <a:lnTo>
                  <a:pt x="86889" y="435488"/>
                </a:lnTo>
                <a:lnTo>
                  <a:pt x="82690" y="438915"/>
                </a:lnTo>
                <a:lnTo>
                  <a:pt x="78939" y="441200"/>
                </a:lnTo>
                <a:lnTo>
                  <a:pt x="75486" y="442723"/>
                </a:lnTo>
                <a:lnTo>
                  <a:pt x="73184" y="444691"/>
                </a:lnTo>
                <a:lnTo>
                  <a:pt x="71649" y="446956"/>
                </a:lnTo>
                <a:lnTo>
                  <a:pt x="70626" y="449418"/>
                </a:lnTo>
                <a:lnTo>
                  <a:pt x="68991" y="451059"/>
                </a:lnTo>
                <a:lnTo>
                  <a:pt x="66949" y="452154"/>
                </a:lnTo>
                <a:lnTo>
                  <a:pt x="61378" y="453910"/>
                </a:lnTo>
                <a:lnTo>
                  <a:pt x="58077" y="454150"/>
                </a:lnTo>
                <a:lnTo>
                  <a:pt x="52747" y="454305"/>
                </a:lnTo>
                <a:lnTo>
                  <a:pt x="52309" y="453364"/>
                </a:lnTo>
                <a:lnTo>
                  <a:pt x="51435" y="44576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176"/>
          <p:cNvSpPr/>
          <p:nvPr/>
        </p:nvSpPr>
        <p:spPr>
          <a:xfrm>
            <a:off x="6243637" y="3698381"/>
            <a:ext cx="274321" cy="22085"/>
          </a:xfrm>
          <a:custGeom>
            <a:avLst/>
            <a:gdLst/>
            <a:ahLst/>
            <a:cxnLst/>
            <a:rect l="0" t="0" r="0" b="0"/>
            <a:pathLst>
              <a:path w="274321" h="22085">
                <a:moveTo>
                  <a:pt x="0" y="4939"/>
                </a:moveTo>
                <a:lnTo>
                  <a:pt x="4551" y="4939"/>
                </a:lnTo>
                <a:lnTo>
                  <a:pt x="5892" y="3986"/>
                </a:lnTo>
                <a:lnTo>
                  <a:pt x="6785" y="2398"/>
                </a:lnTo>
                <a:lnTo>
                  <a:pt x="7381" y="388"/>
                </a:lnTo>
                <a:lnTo>
                  <a:pt x="7778" y="0"/>
                </a:lnTo>
                <a:lnTo>
                  <a:pt x="8043" y="693"/>
                </a:lnTo>
                <a:lnTo>
                  <a:pt x="8219" y="2109"/>
                </a:lnTo>
                <a:lnTo>
                  <a:pt x="9290" y="3052"/>
                </a:lnTo>
                <a:lnTo>
                  <a:pt x="10956" y="3681"/>
                </a:lnTo>
                <a:lnTo>
                  <a:pt x="13019" y="4100"/>
                </a:lnTo>
                <a:lnTo>
                  <a:pt x="20473" y="4690"/>
                </a:lnTo>
                <a:lnTo>
                  <a:pt x="28715" y="4865"/>
                </a:lnTo>
                <a:lnTo>
                  <a:pt x="57664" y="4932"/>
                </a:lnTo>
                <a:lnTo>
                  <a:pt x="63207" y="5887"/>
                </a:lnTo>
                <a:lnTo>
                  <a:pt x="68809" y="7476"/>
                </a:lnTo>
                <a:lnTo>
                  <a:pt x="74447" y="9488"/>
                </a:lnTo>
                <a:lnTo>
                  <a:pt x="80111" y="10829"/>
                </a:lnTo>
                <a:lnTo>
                  <a:pt x="85793" y="11723"/>
                </a:lnTo>
                <a:lnTo>
                  <a:pt x="91485" y="12319"/>
                </a:lnTo>
                <a:lnTo>
                  <a:pt x="97185" y="12716"/>
                </a:lnTo>
                <a:lnTo>
                  <a:pt x="102890" y="12981"/>
                </a:lnTo>
                <a:lnTo>
                  <a:pt x="114309" y="13276"/>
                </a:lnTo>
                <a:lnTo>
                  <a:pt x="258691" y="13511"/>
                </a:lnTo>
                <a:lnTo>
                  <a:pt x="261996" y="14464"/>
                </a:lnTo>
                <a:lnTo>
                  <a:pt x="265151" y="16051"/>
                </a:lnTo>
                <a:lnTo>
                  <a:pt x="274320" y="2208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177"/>
          <p:cNvSpPr/>
          <p:nvPr/>
        </p:nvSpPr>
        <p:spPr>
          <a:xfrm>
            <a:off x="6269354" y="3775556"/>
            <a:ext cx="334329" cy="30635"/>
          </a:xfrm>
          <a:custGeom>
            <a:avLst/>
            <a:gdLst/>
            <a:ahLst/>
            <a:cxnLst/>
            <a:rect l="0" t="0" r="0" b="0"/>
            <a:pathLst>
              <a:path w="334329" h="30635">
                <a:moveTo>
                  <a:pt x="0" y="30634"/>
                </a:moveTo>
                <a:lnTo>
                  <a:pt x="36323" y="30634"/>
                </a:lnTo>
                <a:lnTo>
                  <a:pt x="40408" y="29681"/>
                </a:lnTo>
                <a:lnTo>
                  <a:pt x="45036" y="28094"/>
                </a:lnTo>
                <a:lnTo>
                  <a:pt x="50027" y="26083"/>
                </a:lnTo>
                <a:lnTo>
                  <a:pt x="55259" y="24742"/>
                </a:lnTo>
                <a:lnTo>
                  <a:pt x="60652" y="23848"/>
                </a:lnTo>
                <a:lnTo>
                  <a:pt x="66153" y="23253"/>
                </a:lnTo>
                <a:lnTo>
                  <a:pt x="72677" y="22855"/>
                </a:lnTo>
                <a:lnTo>
                  <a:pt x="87546" y="22414"/>
                </a:lnTo>
                <a:lnTo>
                  <a:pt x="94559" y="21344"/>
                </a:lnTo>
                <a:lnTo>
                  <a:pt x="101140" y="19678"/>
                </a:lnTo>
                <a:lnTo>
                  <a:pt x="107432" y="17615"/>
                </a:lnTo>
                <a:lnTo>
                  <a:pt x="114484" y="16240"/>
                </a:lnTo>
                <a:lnTo>
                  <a:pt x="122043" y="15323"/>
                </a:lnTo>
                <a:lnTo>
                  <a:pt x="129939" y="14711"/>
                </a:lnTo>
                <a:lnTo>
                  <a:pt x="138061" y="13351"/>
                </a:lnTo>
                <a:lnTo>
                  <a:pt x="146334" y="11492"/>
                </a:lnTo>
                <a:lnTo>
                  <a:pt x="154706" y="9300"/>
                </a:lnTo>
                <a:lnTo>
                  <a:pt x="162192" y="7839"/>
                </a:lnTo>
                <a:lnTo>
                  <a:pt x="169089" y="6865"/>
                </a:lnTo>
                <a:lnTo>
                  <a:pt x="175591" y="6215"/>
                </a:lnTo>
                <a:lnTo>
                  <a:pt x="182783" y="5782"/>
                </a:lnTo>
                <a:lnTo>
                  <a:pt x="198395" y="5301"/>
                </a:lnTo>
                <a:lnTo>
                  <a:pt x="218698" y="5030"/>
                </a:lnTo>
                <a:lnTo>
                  <a:pt x="225809" y="4040"/>
                </a:lnTo>
                <a:lnTo>
                  <a:pt x="233407" y="2427"/>
                </a:lnTo>
                <a:lnTo>
                  <a:pt x="241330" y="399"/>
                </a:lnTo>
                <a:lnTo>
                  <a:pt x="248517" y="0"/>
                </a:lnTo>
                <a:lnTo>
                  <a:pt x="255213" y="686"/>
                </a:lnTo>
                <a:lnTo>
                  <a:pt x="261583" y="2096"/>
                </a:lnTo>
                <a:lnTo>
                  <a:pt x="268686" y="3036"/>
                </a:lnTo>
                <a:lnTo>
                  <a:pt x="276279" y="3663"/>
                </a:lnTo>
                <a:lnTo>
                  <a:pt x="291383" y="4359"/>
                </a:lnTo>
                <a:lnTo>
                  <a:pt x="304447" y="4669"/>
                </a:lnTo>
                <a:lnTo>
                  <a:pt x="309645" y="5703"/>
                </a:lnTo>
                <a:lnTo>
                  <a:pt x="314062" y="7346"/>
                </a:lnTo>
                <a:lnTo>
                  <a:pt x="317960" y="9393"/>
                </a:lnTo>
                <a:lnTo>
                  <a:pt x="321511" y="10759"/>
                </a:lnTo>
                <a:lnTo>
                  <a:pt x="324831" y="11669"/>
                </a:lnTo>
                <a:lnTo>
                  <a:pt x="334328" y="1348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178"/>
          <p:cNvSpPr/>
          <p:nvPr/>
        </p:nvSpPr>
        <p:spPr>
          <a:xfrm>
            <a:off x="6758102" y="3591877"/>
            <a:ext cx="265526" cy="274203"/>
          </a:xfrm>
          <a:custGeom>
            <a:avLst/>
            <a:gdLst/>
            <a:ahLst/>
            <a:cxnLst/>
            <a:rect l="0" t="0" r="0" b="0"/>
            <a:pathLst>
              <a:path w="265526" h="274203">
                <a:moveTo>
                  <a:pt x="137045" y="17145"/>
                </a:moveTo>
                <a:lnTo>
                  <a:pt x="144426" y="9764"/>
                </a:lnTo>
                <a:lnTo>
                  <a:pt x="145088" y="6562"/>
                </a:lnTo>
                <a:lnTo>
                  <a:pt x="145513" y="1296"/>
                </a:lnTo>
                <a:lnTo>
                  <a:pt x="144595" y="864"/>
                </a:lnTo>
                <a:lnTo>
                  <a:pt x="138228" y="114"/>
                </a:lnTo>
                <a:lnTo>
                  <a:pt x="132844" y="34"/>
                </a:lnTo>
                <a:lnTo>
                  <a:pt x="130434" y="975"/>
                </a:lnTo>
                <a:lnTo>
                  <a:pt x="121540" y="6851"/>
                </a:lnTo>
                <a:lnTo>
                  <a:pt x="117183" y="9330"/>
                </a:lnTo>
                <a:lnTo>
                  <a:pt x="112374" y="11935"/>
                </a:lnTo>
                <a:lnTo>
                  <a:pt x="104490" y="17370"/>
                </a:lnTo>
                <a:lnTo>
                  <a:pt x="97811" y="22960"/>
                </a:lnTo>
                <a:lnTo>
                  <a:pt x="91668" y="28619"/>
                </a:lnTo>
                <a:lnTo>
                  <a:pt x="87744" y="31462"/>
                </a:lnTo>
                <a:lnTo>
                  <a:pt x="83223" y="34310"/>
                </a:lnTo>
                <a:lnTo>
                  <a:pt x="78303" y="37161"/>
                </a:lnTo>
                <a:lnTo>
                  <a:pt x="70298" y="42868"/>
                </a:lnTo>
                <a:lnTo>
                  <a:pt x="62612" y="49533"/>
                </a:lnTo>
                <a:lnTo>
                  <a:pt x="52846" y="58845"/>
                </a:lnTo>
                <a:lnTo>
                  <a:pt x="41189" y="70246"/>
                </a:lnTo>
                <a:lnTo>
                  <a:pt x="37898" y="74453"/>
                </a:lnTo>
                <a:lnTo>
                  <a:pt x="34752" y="79163"/>
                </a:lnTo>
                <a:lnTo>
                  <a:pt x="31702" y="84208"/>
                </a:lnTo>
                <a:lnTo>
                  <a:pt x="28717" y="89476"/>
                </a:lnTo>
                <a:lnTo>
                  <a:pt x="22860" y="100410"/>
                </a:lnTo>
                <a:lnTo>
                  <a:pt x="20916" y="105040"/>
                </a:lnTo>
                <a:lnTo>
                  <a:pt x="18757" y="112724"/>
                </a:lnTo>
                <a:lnTo>
                  <a:pt x="17229" y="117060"/>
                </a:lnTo>
                <a:lnTo>
                  <a:pt x="15258" y="121855"/>
                </a:lnTo>
                <a:lnTo>
                  <a:pt x="12990" y="126957"/>
                </a:lnTo>
                <a:lnTo>
                  <a:pt x="10473" y="135165"/>
                </a:lnTo>
                <a:lnTo>
                  <a:pt x="8401" y="142941"/>
                </a:lnTo>
                <a:lnTo>
                  <a:pt x="6515" y="147681"/>
                </a:lnTo>
                <a:lnTo>
                  <a:pt x="4305" y="152747"/>
                </a:lnTo>
                <a:lnTo>
                  <a:pt x="2831" y="158029"/>
                </a:lnTo>
                <a:lnTo>
                  <a:pt x="1849" y="163455"/>
                </a:lnTo>
                <a:lnTo>
                  <a:pt x="1195" y="168977"/>
                </a:lnTo>
                <a:lnTo>
                  <a:pt x="759" y="173612"/>
                </a:lnTo>
                <a:lnTo>
                  <a:pt x="273" y="181301"/>
                </a:lnTo>
                <a:lnTo>
                  <a:pt x="58" y="190433"/>
                </a:lnTo>
                <a:lnTo>
                  <a:pt x="0" y="195536"/>
                </a:lnTo>
                <a:lnTo>
                  <a:pt x="914" y="199890"/>
                </a:lnTo>
                <a:lnTo>
                  <a:pt x="4470" y="207267"/>
                </a:lnTo>
                <a:lnTo>
                  <a:pt x="5799" y="211521"/>
                </a:lnTo>
                <a:lnTo>
                  <a:pt x="6685" y="216261"/>
                </a:lnTo>
                <a:lnTo>
                  <a:pt x="7276" y="221327"/>
                </a:lnTo>
                <a:lnTo>
                  <a:pt x="8622" y="225656"/>
                </a:lnTo>
                <a:lnTo>
                  <a:pt x="12659" y="233006"/>
                </a:lnTo>
                <a:lnTo>
                  <a:pt x="17627" y="239448"/>
                </a:lnTo>
                <a:lnTo>
                  <a:pt x="23011" y="245486"/>
                </a:lnTo>
                <a:lnTo>
                  <a:pt x="28578" y="251345"/>
                </a:lnTo>
                <a:lnTo>
                  <a:pt x="36767" y="257124"/>
                </a:lnTo>
                <a:lnTo>
                  <a:pt x="41618" y="259999"/>
                </a:lnTo>
                <a:lnTo>
                  <a:pt x="49549" y="263193"/>
                </a:lnTo>
                <a:lnTo>
                  <a:pt x="57200" y="265565"/>
                </a:lnTo>
                <a:lnTo>
                  <a:pt x="61908" y="267531"/>
                </a:lnTo>
                <a:lnTo>
                  <a:pt x="66951" y="269794"/>
                </a:lnTo>
                <a:lnTo>
                  <a:pt x="72218" y="271302"/>
                </a:lnTo>
                <a:lnTo>
                  <a:pt x="77635" y="272308"/>
                </a:lnTo>
                <a:lnTo>
                  <a:pt x="83151" y="272979"/>
                </a:lnTo>
                <a:lnTo>
                  <a:pt x="88733" y="273426"/>
                </a:lnTo>
                <a:lnTo>
                  <a:pt x="94359" y="273724"/>
                </a:lnTo>
                <a:lnTo>
                  <a:pt x="105692" y="274055"/>
                </a:lnTo>
                <a:lnTo>
                  <a:pt x="117078" y="274202"/>
                </a:lnTo>
                <a:lnTo>
                  <a:pt x="122781" y="273289"/>
                </a:lnTo>
                <a:lnTo>
                  <a:pt x="128488" y="271728"/>
                </a:lnTo>
                <a:lnTo>
                  <a:pt x="134199" y="269734"/>
                </a:lnTo>
                <a:lnTo>
                  <a:pt x="139910" y="268405"/>
                </a:lnTo>
                <a:lnTo>
                  <a:pt x="145622" y="267519"/>
                </a:lnTo>
                <a:lnTo>
                  <a:pt x="151335" y="266929"/>
                </a:lnTo>
                <a:lnTo>
                  <a:pt x="157049" y="266535"/>
                </a:lnTo>
                <a:lnTo>
                  <a:pt x="162764" y="266273"/>
                </a:lnTo>
                <a:lnTo>
                  <a:pt x="168479" y="266097"/>
                </a:lnTo>
                <a:lnTo>
                  <a:pt x="173241" y="265029"/>
                </a:lnTo>
                <a:lnTo>
                  <a:pt x="181072" y="261300"/>
                </a:lnTo>
                <a:lnTo>
                  <a:pt x="190268" y="256469"/>
                </a:lnTo>
                <a:lnTo>
                  <a:pt x="195387" y="253847"/>
                </a:lnTo>
                <a:lnTo>
                  <a:pt x="203614" y="245853"/>
                </a:lnTo>
                <a:lnTo>
                  <a:pt x="207142" y="241055"/>
                </a:lnTo>
                <a:lnTo>
                  <a:pt x="213602" y="233183"/>
                </a:lnTo>
                <a:lnTo>
                  <a:pt x="219648" y="226510"/>
                </a:lnTo>
                <a:lnTo>
                  <a:pt x="225510" y="220368"/>
                </a:lnTo>
                <a:lnTo>
                  <a:pt x="234165" y="211556"/>
                </a:lnTo>
                <a:lnTo>
                  <a:pt x="236082" y="207712"/>
                </a:lnTo>
                <a:lnTo>
                  <a:pt x="237360" y="203245"/>
                </a:lnTo>
                <a:lnTo>
                  <a:pt x="238212" y="198362"/>
                </a:lnTo>
                <a:lnTo>
                  <a:pt x="241698" y="190396"/>
                </a:lnTo>
                <a:lnTo>
                  <a:pt x="246423" y="182728"/>
                </a:lnTo>
                <a:lnTo>
                  <a:pt x="249016" y="178016"/>
                </a:lnTo>
                <a:lnTo>
                  <a:pt x="251698" y="172970"/>
                </a:lnTo>
                <a:lnTo>
                  <a:pt x="253485" y="167701"/>
                </a:lnTo>
                <a:lnTo>
                  <a:pt x="254676" y="162283"/>
                </a:lnTo>
                <a:lnTo>
                  <a:pt x="255472" y="156766"/>
                </a:lnTo>
                <a:lnTo>
                  <a:pt x="256001" y="151184"/>
                </a:lnTo>
                <a:lnTo>
                  <a:pt x="256354" y="145556"/>
                </a:lnTo>
                <a:lnTo>
                  <a:pt x="256589" y="139900"/>
                </a:lnTo>
                <a:lnTo>
                  <a:pt x="257699" y="135177"/>
                </a:lnTo>
                <a:lnTo>
                  <a:pt x="261472" y="127389"/>
                </a:lnTo>
                <a:lnTo>
                  <a:pt x="262858" y="123026"/>
                </a:lnTo>
                <a:lnTo>
                  <a:pt x="263784" y="118212"/>
                </a:lnTo>
                <a:lnTo>
                  <a:pt x="264400" y="113098"/>
                </a:lnTo>
                <a:lnTo>
                  <a:pt x="264811" y="107784"/>
                </a:lnTo>
                <a:lnTo>
                  <a:pt x="265084" y="102336"/>
                </a:lnTo>
                <a:lnTo>
                  <a:pt x="265470" y="88107"/>
                </a:lnTo>
                <a:lnTo>
                  <a:pt x="265525" y="84455"/>
                </a:lnTo>
                <a:lnTo>
                  <a:pt x="264608" y="80116"/>
                </a:lnTo>
                <a:lnTo>
                  <a:pt x="263045" y="75318"/>
                </a:lnTo>
                <a:lnTo>
                  <a:pt x="261050" y="70214"/>
                </a:lnTo>
                <a:lnTo>
                  <a:pt x="258834" y="62004"/>
                </a:lnTo>
                <a:lnTo>
                  <a:pt x="258242" y="58481"/>
                </a:lnTo>
                <a:lnTo>
                  <a:pt x="255045" y="52027"/>
                </a:lnTo>
                <a:lnTo>
                  <a:pt x="252859" y="48972"/>
                </a:lnTo>
                <a:lnTo>
                  <a:pt x="250431" y="43038"/>
                </a:lnTo>
                <a:lnTo>
                  <a:pt x="249783" y="40122"/>
                </a:lnTo>
                <a:lnTo>
                  <a:pt x="247447" y="37226"/>
                </a:lnTo>
                <a:lnTo>
                  <a:pt x="239770" y="31467"/>
                </a:lnTo>
                <a:lnTo>
                  <a:pt x="232548" y="28273"/>
                </a:lnTo>
                <a:lnTo>
                  <a:pt x="229289" y="27421"/>
                </a:lnTo>
                <a:lnTo>
                  <a:pt x="223127" y="23935"/>
                </a:lnTo>
                <a:lnTo>
                  <a:pt x="220151" y="21671"/>
                </a:lnTo>
                <a:lnTo>
                  <a:pt x="216261" y="20163"/>
                </a:lnTo>
                <a:lnTo>
                  <a:pt x="211764" y="19157"/>
                </a:lnTo>
                <a:lnTo>
                  <a:pt x="206860" y="18486"/>
                </a:lnTo>
                <a:lnTo>
                  <a:pt x="201686" y="17087"/>
                </a:lnTo>
                <a:lnTo>
                  <a:pt x="196331" y="15201"/>
                </a:lnTo>
                <a:lnTo>
                  <a:pt x="190857" y="12992"/>
                </a:lnTo>
                <a:lnTo>
                  <a:pt x="185302" y="11518"/>
                </a:lnTo>
                <a:lnTo>
                  <a:pt x="179694" y="10537"/>
                </a:lnTo>
                <a:lnTo>
                  <a:pt x="174050" y="9882"/>
                </a:lnTo>
                <a:lnTo>
                  <a:pt x="168382" y="9446"/>
                </a:lnTo>
                <a:lnTo>
                  <a:pt x="162699" y="9155"/>
                </a:lnTo>
                <a:lnTo>
                  <a:pt x="157006" y="8960"/>
                </a:lnTo>
                <a:lnTo>
                  <a:pt x="151304" y="7879"/>
                </a:lnTo>
                <a:lnTo>
                  <a:pt x="145599" y="6205"/>
                </a:lnTo>
                <a:lnTo>
                  <a:pt x="139890" y="4137"/>
                </a:lnTo>
                <a:lnTo>
                  <a:pt x="135132" y="2758"/>
                </a:lnTo>
                <a:lnTo>
                  <a:pt x="127304" y="1226"/>
                </a:lnTo>
                <a:lnTo>
                  <a:pt x="122932" y="817"/>
                </a:lnTo>
                <a:lnTo>
                  <a:pt x="118111" y="545"/>
                </a:lnTo>
                <a:lnTo>
                  <a:pt x="10275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179"/>
          <p:cNvSpPr/>
          <p:nvPr/>
        </p:nvSpPr>
        <p:spPr>
          <a:xfrm>
            <a:off x="2535692" y="4363402"/>
            <a:ext cx="244656" cy="608649"/>
          </a:xfrm>
          <a:custGeom>
            <a:avLst/>
            <a:gdLst/>
            <a:ahLst/>
            <a:cxnLst/>
            <a:rect l="0" t="0" r="0" b="0"/>
            <a:pathLst>
              <a:path w="244656" h="608649">
                <a:moveTo>
                  <a:pt x="244655" y="0"/>
                </a:moveTo>
                <a:lnTo>
                  <a:pt x="207391" y="0"/>
                </a:lnTo>
                <a:lnTo>
                  <a:pt x="205525" y="952"/>
                </a:lnTo>
                <a:lnTo>
                  <a:pt x="204281" y="2540"/>
                </a:lnTo>
                <a:lnTo>
                  <a:pt x="203451" y="4551"/>
                </a:lnTo>
                <a:lnTo>
                  <a:pt x="201946" y="5891"/>
                </a:lnTo>
                <a:lnTo>
                  <a:pt x="199990" y="6785"/>
                </a:lnTo>
                <a:lnTo>
                  <a:pt x="197733" y="7381"/>
                </a:lnTo>
                <a:lnTo>
                  <a:pt x="192686" y="10583"/>
                </a:lnTo>
                <a:lnTo>
                  <a:pt x="186315" y="15181"/>
                </a:lnTo>
                <a:lnTo>
                  <a:pt x="181949" y="17741"/>
                </a:lnTo>
                <a:lnTo>
                  <a:pt x="177134" y="20400"/>
                </a:lnTo>
                <a:lnTo>
                  <a:pt x="172971" y="23125"/>
                </a:lnTo>
                <a:lnTo>
                  <a:pt x="165805" y="28693"/>
                </a:lnTo>
                <a:lnTo>
                  <a:pt x="159446" y="36883"/>
                </a:lnTo>
                <a:lnTo>
                  <a:pt x="153444" y="45920"/>
                </a:lnTo>
                <a:lnTo>
                  <a:pt x="147602" y="53112"/>
                </a:lnTo>
                <a:lnTo>
                  <a:pt x="143758" y="57315"/>
                </a:lnTo>
                <a:lnTo>
                  <a:pt x="130199" y="71381"/>
                </a:lnTo>
                <a:lnTo>
                  <a:pt x="109015" y="92750"/>
                </a:lnTo>
                <a:lnTo>
                  <a:pt x="104698" y="98028"/>
                </a:lnTo>
                <a:lnTo>
                  <a:pt x="97362" y="108973"/>
                </a:lnTo>
                <a:lnTo>
                  <a:pt x="93120" y="114559"/>
                </a:lnTo>
                <a:lnTo>
                  <a:pt x="88386" y="120188"/>
                </a:lnTo>
                <a:lnTo>
                  <a:pt x="83326" y="125845"/>
                </a:lnTo>
                <a:lnTo>
                  <a:pt x="79000" y="132474"/>
                </a:lnTo>
                <a:lnTo>
                  <a:pt x="71653" y="147460"/>
                </a:lnTo>
                <a:lnTo>
                  <a:pt x="62162" y="167411"/>
                </a:lnTo>
                <a:lnTo>
                  <a:pt x="58223" y="173520"/>
                </a:lnTo>
                <a:lnTo>
                  <a:pt x="53692" y="179497"/>
                </a:lnTo>
                <a:lnTo>
                  <a:pt x="48766" y="185388"/>
                </a:lnTo>
                <a:lnTo>
                  <a:pt x="44530" y="191219"/>
                </a:lnTo>
                <a:lnTo>
                  <a:pt x="37283" y="202779"/>
                </a:lnTo>
                <a:lnTo>
                  <a:pt x="30887" y="216807"/>
                </a:lnTo>
                <a:lnTo>
                  <a:pt x="25822" y="231614"/>
                </a:lnTo>
                <a:lnTo>
                  <a:pt x="23571" y="244545"/>
                </a:lnTo>
                <a:lnTo>
                  <a:pt x="17753" y="262535"/>
                </a:lnTo>
                <a:lnTo>
                  <a:pt x="12682" y="276702"/>
                </a:lnTo>
                <a:lnTo>
                  <a:pt x="8206" y="291571"/>
                </a:lnTo>
                <a:lnTo>
                  <a:pt x="6216" y="304530"/>
                </a:lnTo>
                <a:lnTo>
                  <a:pt x="2792" y="319179"/>
                </a:lnTo>
                <a:lnTo>
                  <a:pt x="546" y="327086"/>
                </a:lnTo>
                <a:lnTo>
                  <a:pt x="0" y="334263"/>
                </a:lnTo>
                <a:lnTo>
                  <a:pt x="1935" y="347316"/>
                </a:lnTo>
                <a:lnTo>
                  <a:pt x="3828" y="365375"/>
                </a:lnTo>
                <a:lnTo>
                  <a:pt x="4389" y="382791"/>
                </a:lnTo>
                <a:lnTo>
                  <a:pt x="7060" y="396825"/>
                </a:lnTo>
                <a:lnTo>
                  <a:pt x="11422" y="411634"/>
                </a:lnTo>
                <a:lnTo>
                  <a:pt x="16536" y="424566"/>
                </a:lnTo>
                <a:lnTo>
                  <a:pt x="20219" y="442556"/>
                </a:lnTo>
                <a:lnTo>
                  <a:pt x="26161" y="456724"/>
                </a:lnTo>
                <a:lnTo>
                  <a:pt x="34199" y="471594"/>
                </a:lnTo>
                <a:lnTo>
                  <a:pt x="47120" y="496661"/>
                </a:lnTo>
                <a:lnTo>
                  <a:pt x="58845" y="519958"/>
                </a:lnTo>
                <a:lnTo>
                  <a:pt x="62679" y="524756"/>
                </a:lnTo>
                <a:lnTo>
                  <a:pt x="67140" y="528907"/>
                </a:lnTo>
                <a:lnTo>
                  <a:pt x="72019" y="532627"/>
                </a:lnTo>
                <a:lnTo>
                  <a:pt x="77177" y="537012"/>
                </a:lnTo>
                <a:lnTo>
                  <a:pt x="82520" y="541841"/>
                </a:lnTo>
                <a:lnTo>
                  <a:pt x="87988" y="546965"/>
                </a:lnTo>
                <a:lnTo>
                  <a:pt x="93538" y="551333"/>
                </a:lnTo>
                <a:lnTo>
                  <a:pt x="99143" y="555198"/>
                </a:lnTo>
                <a:lnTo>
                  <a:pt x="104784" y="558727"/>
                </a:lnTo>
                <a:lnTo>
                  <a:pt x="109498" y="562033"/>
                </a:lnTo>
                <a:lnTo>
                  <a:pt x="113593" y="565188"/>
                </a:lnTo>
                <a:lnTo>
                  <a:pt x="117275" y="568245"/>
                </a:lnTo>
                <a:lnTo>
                  <a:pt x="121635" y="571235"/>
                </a:lnTo>
                <a:lnTo>
                  <a:pt x="126447" y="574181"/>
                </a:lnTo>
                <a:lnTo>
                  <a:pt x="131560" y="577097"/>
                </a:lnTo>
                <a:lnTo>
                  <a:pt x="135921" y="579994"/>
                </a:lnTo>
                <a:lnTo>
                  <a:pt x="143306" y="585752"/>
                </a:lnTo>
                <a:lnTo>
                  <a:pt x="149764" y="588947"/>
                </a:lnTo>
                <a:lnTo>
                  <a:pt x="156761" y="591319"/>
                </a:lnTo>
                <a:lnTo>
                  <a:pt x="161294" y="593285"/>
                </a:lnTo>
                <a:lnTo>
                  <a:pt x="166221" y="595549"/>
                </a:lnTo>
                <a:lnTo>
                  <a:pt x="170458" y="597058"/>
                </a:lnTo>
                <a:lnTo>
                  <a:pt x="177706" y="598734"/>
                </a:lnTo>
                <a:lnTo>
                  <a:pt x="184103" y="602019"/>
                </a:lnTo>
                <a:lnTo>
                  <a:pt x="191419" y="607339"/>
                </a:lnTo>
                <a:lnTo>
                  <a:pt x="194960" y="608066"/>
                </a:lnTo>
                <a:lnTo>
                  <a:pt x="201845" y="608571"/>
                </a:lnTo>
                <a:lnTo>
                  <a:pt x="218937" y="60864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180"/>
          <p:cNvSpPr/>
          <p:nvPr/>
        </p:nvSpPr>
        <p:spPr>
          <a:xfrm>
            <a:off x="2788919" y="4577715"/>
            <a:ext cx="180024" cy="274321"/>
          </a:xfrm>
          <a:custGeom>
            <a:avLst/>
            <a:gdLst/>
            <a:ahLst/>
            <a:cxnLst/>
            <a:rect l="0" t="0" r="0" b="0"/>
            <a:pathLst>
              <a:path w="180024" h="274321">
                <a:moveTo>
                  <a:pt x="0" y="0"/>
                </a:moveTo>
                <a:lnTo>
                  <a:pt x="12771" y="12770"/>
                </a:lnTo>
                <a:lnTo>
                  <a:pt x="17741" y="20280"/>
                </a:lnTo>
                <a:lnTo>
                  <a:pt x="20400" y="24950"/>
                </a:lnTo>
                <a:lnTo>
                  <a:pt x="23355" y="32679"/>
                </a:lnTo>
                <a:lnTo>
                  <a:pt x="24143" y="36073"/>
                </a:lnTo>
                <a:lnTo>
                  <a:pt x="27558" y="42385"/>
                </a:lnTo>
                <a:lnTo>
                  <a:pt x="32251" y="49318"/>
                </a:lnTo>
                <a:lnTo>
                  <a:pt x="34836" y="53833"/>
                </a:lnTo>
                <a:lnTo>
                  <a:pt x="37511" y="58749"/>
                </a:lnTo>
                <a:lnTo>
                  <a:pt x="43025" y="66750"/>
                </a:lnTo>
                <a:lnTo>
                  <a:pt x="48650" y="74434"/>
                </a:lnTo>
                <a:lnTo>
                  <a:pt x="51483" y="79150"/>
                </a:lnTo>
                <a:lnTo>
                  <a:pt x="54325" y="84200"/>
                </a:lnTo>
                <a:lnTo>
                  <a:pt x="58124" y="89470"/>
                </a:lnTo>
                <a:lnTo>
                  <a:pt x="62562" y="94889"/>
                </a:lnTo>
                <a:lnTo>
                  <a:pt x="71621" y="105038"/>
                </a:lnTo>
                <a:lnTo>
                  <a:pt x="78822" y="112723"/>
                </a:lnTo>
                <a:lnTo>
                  <a:pt x="82075" y="117059"/>
                </a:lnTo>
                <a:lnTo>
                  <a:pt x="85197" y="121854"/>
                </a:lnTo>
                <a:lnTo>
                  <a:pt x="88231" y="126956"/>
                </a:lnTo>
                <a:lnTo>
                  <a:pt x="91206" y="132262"/>
                </a:lnTo>
                <a:lnTo>
                  <a:pt x="97051" y="143238"/>
                </a:lnTo>
                <a:lnTo>
                  <a:pt x="100896" y="148832"/>
                </a:lnTo>
                <a:lnTo>
                  <a:pt x="105364" y="154466"/>
                </a:lnTo>
                <a:lnTo>
                  <a:pt x="110248" y="160127"/>
                </a:lnTo>
                <a:lnTo>
                  <a:pt x="114456" y="165806"/>
                </a:lnTo>
                <a:lnTo>
                  <a:pt x="118214" y="171498"/>
                </a:lnTo>
                <a:lnTo>
                  <a:pt x="121672" y="177197"/>
                </a:lnTo>
                <a:lnTo>
                  <a:pt x="124930" y="181949"/>
                </a:lnTo>
                <a:lnTo>
                  <a:pt x="128054" y="186069"/>
                </a:lnTo>
                <a:lnTo>
                  <a:pt x="131090" y="189768"/>
                </a:lnTo>
                <a:lnTo>
                  <a:pt x="134066" y="194140"/>
                </a:lnTo>
                <a:lnTo>
                  <a:pt x="137002" y="198958"/>
                </a:lnTo>
                <a:lnTo>
                  <a:pt x="139913" y="204076"/>
                </a:lnTo>
                <a:lnTo>
                  <a:pt x="145686" y="214843"/>
                </a:lnTo>
                <a:lnTo>
                  <a:pt x="148559" y="220381"/>
                </a:lnTo>
                <a:lnTo>
                  <a:pt x="150475" y="225025"/>
                </a:lnTo>
                <a:lnTo>
                  <a:pt x="152603" y="232727"/>
                </a:lnTo>
                <a:lnTo>
                  <a:pt x="154123" y="237065"/>
                </a:lnTo>
                <a:lnTo>
                  <a:pt x="156089" y="241864"/>
                </a:lnTo>
                <a:lnTo>
                  <a:pt x="158352" y="246967"/>
                </a:lnTo>
                <a:lnTo>
                  <a:pt x="163406" y="255178"/>
                </a:lnTo>
                <a:lnTo>
                  <a:pt x="169862" y="263660"/>
                </a:lnTo>
                <a:lnTo>
                  <a:pt x="173284" y="267359"/>
                </a:lnTo>
                <a:lnTo>
                  <a:pt x="180023" y="27432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181"/>
          <p:cNvSpPr/>
          <p:nvPr/>
        </p:nvSpPr>
        <p:spPr>
          <a:xfrm>
            <a:off x="2788919" y="4560570"/>
            <a:ext cx="222886" cy="308610"/>
          </a:xfrm>
          <a:custGeom>
            <a:avLst/>
            <a:gdLst/>
            <a:ahLst/>
            <a:cxnLst/>
            <a:rect l="0" t="0" r="0" b="0"/>
            <a:pathLst>
              <a:path w="222886" h="308610">
                <a:moveTo>
                  <a:pt x="222885" y="0"/>
                </a:moveTo>
                <a:lnTo>
                  <a:pt x="209867" y="0"/>
                </a:lnTo>
                <a:lnTo>
                  <a:pt x="208491" y="952"/>
                </a:lnTo>
                <a:lnTo>
                  <a:pt x="207574" y="2540"/>
                </a:lnTo>
                <a:lnTo>
                  <a:pt x="206963" y="4550"/>
                </a:lnTo>
                <a:lnTo>
                  <a:pt x="203744" y="9325"/>
                </a:lnTo>
                <a:lnTo>
                  <a:pt x="201552" y="11931"/>
                </a:lnTo>
                <a:lnTo>
                  <a:pt x="200091" y="14622"/>
                </a:lnTo>
                <a:lnTo>
                  <a:pt x="197081" y="23911"/>
                </a:lnTo>
                <a:lnTo>
                  <a:pt x="193002" y="33169"/>
                </a:lnTo>
                <a:lnTo>
                  <a:pt x="189628" y="39258"/>
                </a:lnTo>
                <a:lnTo>
                  <a:pt x="185474" y="46174"/>
                </a:lnTo>
                <a:lnTo>
                  <a:pt x="175778" y="61480"/>
                </a:lnTo>
                <a:lnTo>
                  <a:pt x="114284" y="154322"/>
                </a:lnTo>
                <a:lnTo>
                  <a:pt x="107622" y="162888"/>
                </a:lnTo>
                <a:lnTo>
                  <a:pt x="100323" y="171457"/>
                </a:lnTo>
                <a:lnTo>
                  <a:pt x="92600" y="180027"/>
                </a:lnTo>
                <a:lnTo>
                  <a:pt x="86499" y="188598"/>
                </a:lnTo>
                <a:lnTo>
                  <a:pt x="81478" y="197169"/>
                </a:lnTo>
                <a:lnTo>
                  <a:pt x="77179" y="205741"/>
                </a:lnTo>
                <a:lnTo>
                  <a:pt x="72408" y="213361"/>
                </a:lnTo>
                <a:lnTo>
                  <a:pt x="67322" y="220345"/>
                </a:lnTo>
                <a:lnTo>
                  <a:pt x="62026" y="226907"/>
                </a:lnTo>
                <a:lnTo>
                  <a:pt x="56591" y="234139"/>
                </a:lnTo>
                <a:lnTo>
                  <a:pt x="45472" y="249794"/>
                </a:lnTo>
                <a:lnTo>
                  <a:pt x="40792" y="256064"/>
                </a:lnTo>
                <a:lnTo>
                  <a:pt x="36720" y="261197"/>
                </a:lnTo>
                <a:lnTo>
                  <a:pt x="33053" y="265571"/>
                </a:lnTo>
                <a:lnTo>
                  <a:pt x="29655" y="270392"/>
                </a:lnTo>
                <a:lnTo>
                  <a:pt x="26438" y="275511"/>
                </a:lnTo>
                <a:lnTo>
                  <a:pt x="23340" y="280829"/>
                </a:lnTo>
                <a:lnTo>
                  <a:pt x="20323" y="284374"/>
                </a:lnTo>
                <a:lnTo>
                  <a:pt x="17359" y="286738"/>
                </a:lnTo>
                <a:lnTo>
                  <a:pt x="11525" y="290317"/>
                </a:lnTo>
                <a:lnTo>
                  <a:pt x="5758" y="295082"/>
                </a:lnTo>
                <a:lnTo>
                  <a:pt x="3839" y="297686"/>
                </a:lnTo>
                <a:lnTo>
                  <a:pt x="506" y="306983"/>
                </a:lnTo>
                <a:lnTo>
                  <a:pt x="0" y="30860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182"/>
          <p:cNvSpPr/>
          <p:nvPr/>
        </p:nvSpPr>
        <p:spPr>
          <a:xfrm>
            <a:off x="3131819" y="4680585"/>
            <a:ext cx="222886" cy="17145"/>
          </a:xfrm>
          <a:custGeom>
            <a:avLst/>
            <a:gdLst/>
            <a:ahLst/>
            <a:cxnLst/>
            <a:rect l="0" t="0" r="0" b="0"/>
            <a:pathLst>
              <a:path w="222886" h="17145">
                <a:moveTo>
                  <a:pt x="0" y="17144"/>
                </a:moveTo>
                <a:lnTo>
                  <a:pt x="159182" y="17144"/>
                </a:lnTo>
                <a:lnTo>
                  <a:pt x="165177" y="16192"/>
                </a:lnTo>
                <a:lnTo>
                  <a:pt x="171078" y="14605"/>
                </a:lnTo>
                <a:lnTo>
                  <a:pt x="176917" y="12594"/>
                </a:lnTo>
                <a:lnTo>
                  <a:pt x="182715" y="11253"/>
                </a:lnTo>
                <a:lnTo>
                  <a:pt x="188485" y="10360"/>
                </a:lnTo>
                <a:lnTo>
                  <a:pt x="194237" y="9763"/>
                </a:lnTo>
                <a:lnTo>
                  <a:pt x="199024" y="9366"/>
                </a:lnTo>
                <a:lnTo>
                  <a:pt x="203168" y="9102"/>
                </a:lnTo>
                <a:lnTo>
                  <a:pt x="206883" y="8925"/>
                </a:lnTo>
                <a:lnTo>
                  <a:pt x="210312" y="7855"/>
                </a:lnTo>
                <a:lnTo>
                  <a:pt x="213551" y="6189"/>
                </a:ln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183"/>
          <p:cNvSpPr/>
          <p:nvPr/>
        </p:nvSpPr>
        <p:spPr>
          <a:xfrm>
            <a:off x="3380422" y="4517742"/>
            <a:ext cx="325756" cy="239844"/>
          </a:xfrm>
          <a:custGeom>
            <a:avLst/>
            <a:gdLst/>
            <a:ahLst/>
            <a:cxnLst/>
            <a:rect l="0" t="0" r="0" b="0"/>
            <a:pathLst>
              <a:path w="325756" h="239844">
                <a:moveTo>
                  <a:pt x="0" y="51400"/>
                </a:moveTo>
                <a:lnTo>
                  <a:pt x="0" y="43181"/>
                </a:lnTo>
                <a:lnTo>
                  <a:pt x="4551" y="38381"/>
                </a:lnTo>
                <a:lnTo>
                  <a:pt x="11865" y="33549"/>
                </a:lnTo>
                <a:lnTo>
                  <a:pt x="20513" y="28227"/>
                </a:lnTo>
                <a:lnTo>
                  <a:pt x="27532" y="22685"/>
                </a:lnTo>
                <a:lnTo>
                  <a:pt x="36366" y="17049"/>
                </a:lnTo>
                <a:lnTo>
                  <a:pt x="41389" y="14211"/>
                </a:lnTo>
                <a:lnTo>
                  <a:pt x="46643" y="12320"/>
                </a:lnTo>
                <a:lnTo>
                  <a:pt x="52050" y="11059"/>
                </a:lnTo>
                <a:lnTo>
                  <a:pt x="57560" y="10219"/>
                </a:lnTo>
                <a:lnTo>
                  <a:pt x="63138" y="8706"/>
                </a:lnTo>
                <a:lnTo>
                  <a:pt x="68762" y="6745"/>
                </a:lnTo>
                <a:lnTo>
                  <a:pt x="74417" y="4485"/>
                </a:lnTo>
                <a:lnTo>
                  <a:pt x="80091" y="2978"/>
                </a:lnTo>
                <a:lnTo>
                  <a:pt x="85779" y="1974"/>
                </a:lnTo>
                <a:lnTo>
                  <a:pt x="91476" y="1304"/>
                </a:lnTo>
                <a:lnTo>
                  <a:pt x="97179" y="858"/>
                </a:lnTo>
                <a:lnTo>
                  <a:pt x="102886" y="560"/>
                </a:lnTo>
                <a:lnTo>
                  <a:pt x="114307" y="230"/>
                </a:lnTo>
                <a:lnTo>
                  <a:pt x="142876" y="0"/>
                </a:lnTo>
                <a:lnTo>
                  <a:pt x="148591" y="941"/>
                </a:lnTo>
                <a:lnTo>
                  <a:pt x="154306" y="2520"/>
                </a:lnTo>
                <a:lnTo>
                  <a:pt x="160020" y="4526"/>
                </a:lnTo>
                <a:lnTo>
                  <a:pt x="165735" y="5864"/>
                </a:lnTo>
                <a:lnTo>
                  <a:pt x="171450" y="6755"/>
                </a:lnTo>
                <a:lnTo>
                  <a:pt x="177165" y="7350"/>
                </a:lnTo>
                <a:lnTo>
                  <a:pt x="182880" y="8698"/>
                </a:lnTo>
                <a:lnTo>
                  <a:pt x="188595" y="10549"/>
                </a:lnTo>
                <a:lnTo>
                  <a:pt x="194310" y="12736"/>
                </a:lnTo>
                <a:lnTo>
                  <a:pt x="198120" y="16099"/>
                </a:lnTo>
                <a:lnTo>
                  <a:pt x="200660" y="20246"/>
                </a:lnTo>
                <a:lnTo>
                  <a:pt x="202353" y="24916"/>
                </a:lnTo>
                <a:lnTo>
                  <a:pt x="205387" y="28982"/>
                </a:lnTo>
                <a:lnTo>
                  <a:pt x="213838" y="36039"/>
                </a:lnTo>
                <a:lnTo>
                  <a:pt x="221404" y="42350"/>
                </a:lnTo>
                <a:lnTo>
                  <a:pt x="224756" y="45367"/>
                </a:lnTo>
                <a:lnTo>
                  <a:pt x="226989" y="49283"/>
                </a:lnTo>
                <a:lnTo>
                  <a:pt x="228479" y="53799"/>
                </a:lnTo>
                <a:lnTo>
                  <a:pt x="229472" y="58714"/>
                </a:lnTo>
                <a:lnTo>
                  <a:pt x="231086" y="63896"/>
                </a:lnTo>
                <a:lnTo>
                  <a:pt x="233115" y="69256"/>
                </a:lnTo>
                <a:lnTo>
                  <a:pt x="235420" y="74734"/>
                </a:lnTo>
                <a:lnTo>
                  <a:pt x="236957" y="80291"/>
                </a:lnTo>
                <a:lnTo>
                  <a:pt x="237981" y="85901"/>
                </a:lnTo>
                <a:lnTo>
                  <a:pt x="238664" y="91546"/>
                </a:lnTo>
                <a:lnTo>
                  <a:pt x="239119" y="97213"/>
                </a:lnTo>
                <a:lnTo>
                  <a:pt x="239423" y="102897"/>
                </a:lnTo>
                <a:lnTo>
                  <a:pt x="239626" y="108592"/>
                </a:lnTo>
                <a:lnTo>
                  <a:pt x="238808" y="114293"/>
                </a:lnTo>
                <a:lnTo>
                  <a:pt x="237310" y="119998"/>
                </a:lnTo>
                <a:lnTo>
                  <a:pt x="235359" y="125707"/>
                </a:lnTo>
                <a:lnTo>
                  <a:pt x="233106" y="131418"/>
                </a:lnTo>
                <a:lnTo>
                  <a:pt x="230652" y="137131"/>
                </a:lnTo>
                <a:lnTo>
                  <a:pt x="225385" y="148558"/>
                </a:lnTo>
                <a:lnTo>
                  <a:pt x="211408" y="177130"/>
                </a:lnTo>
                <a:lnTo>
                  <a:pt x="207614" y="181893"/>
                </a:lnTo>
                <a:lnTo>
                  <a:pt x="203179" y="186020"/>
                </a:lnTo>
                <a:lnTo>
                  <a:pt x="198318" y="189724"/>
                </a:lnTo>
                <a:lnTo>
                  <a:pt x="194124" y="194099"/>
                </a:lnTo>
                <a:lnTo>
                  <a:pt x="190377" y="198920"/>
                </a:lnTo>
                <a:lnTo>
                  <a:pt x="186925" y="204039"/>
                </a:lnTo>
                <a:lnTo>
                  <a:pt x="182719" y="208404"/>
                </a:lnTo>
                <a:lnTo>
                  <a:pt x="172966" y="215795"/>
                </a:lnTo>
                <a:lnTo>
                  <a:pt x="167699" y="219099"/>
                </a:lnTo>
                <a:lnTo>
                  <a:pt x="162281" y="222255"/>
                </a:lnTo>
                <a:lnTo>
                  <a:pt x="152135" y="228300"/>
                </a:lnTo>
                <a:lnTo>
                  <a:pt x="144451" y="234163"/>
                </a:lnTo>
                <a:lnTo>
                  <a:pt x="140116" y="236107"/>
                </a:lnTo>
                <a:lnTo>
                  <a:pt x="130219" y="238267"/>
                </a:lnTo>
                <a:lnTo>
                  <a:pt x="122010" y="239227"/>
                </a:lnTo>
                <a:lnTo>
                  <a:pt x="114234" y="239654"/>
                </a:lnTo>
                <a:lnTo>
                  <a:pt x="104428" y="239843"/>
                </a:lnTo>
                <a:lnTo>
                  <a:pt x="100099" y="238941"/>
                </a:lnTo>
                <a:lnTo>
                  <a:pt x="89455" y="234074"/>
                </a:lnTo>
                <a:lnTo>
                  <a:pt x="83255" y="232601"/>
                </a:lnTo>
                <a:lnTo>
                  <a:pt x="81221" y="231256"/>
                </a:lnTo>
                <a:lnTo>
                  <a:pt x="79865" y="229406"/>
                </a:lnTo>
                <a:lnTo>
                  <a:pt x="77688" y="224145"/>
                </a:lnTo>
                <a:lnTo>
                  <a:pt x="77311" y="218683"/>
                </a:lnTo>
                <a:lnTo>
                  <a:pt x="77166" y="207284"/>
                </a:lnTo>
                <a:lnTo>
                  <a:pt x="79699" y="203867"/>
                </a:lnTo>
                <a:lnTo>
                  <a:pt x="86479" y="196588"/>
                </a:lnTo>
                <a:lnTo>
                  <a:pt x="89085" y="193912"/>
                </a:lnTo>
                <a:lnTo>
                  <a:pt x="97061" y="188399"/>
                </a:lnTo>
                <a:lnTo>
                  <a:pt x="106003" y="182773"/>
                </a:lnTo>
                <a:lnTo>
                  <a:pt x="113152" y="177098"/>
                </a:lnTo>
                <a:lnTo>
                  <a:pt x="118297" y="175204"/>
                </a:lnTo>
                <a:lnTo>
                  <a:pt x="124585" y="173941"/>
                </a:lnTo>
                <a:lnTo>
                  <a:pt x="131634" y="173099"/>
                </a:lnTo>
                <a:lnTo>
                  <a:pt x="138238" y="172538"/>
                </a:lnTo>
                <a:lnTo>
                  <a:pt x="144547" y="172164"/>
                </a:lnTo>
                <a:lnTo>
                  <a:pt x="150657" y="171914"/>
                </a:lnTo>
                <a:lnTo>
                  <a:pt x="156635" y="170795"/>
                </a:lnTo>
                <a:lnTo>
                  <a:pt x="162526" y="169097"/>
                </a:lnTo>
                <a:lnTo>
                  <a:pt x="168358" y="167012"/>
                </a:lnTo>
                <a:lnTo>
                  <a:pt x="175104" y="166575"/>
                </a:lnTo>
                <a:lnTo>
                  <a:pt x="182458" y="167235"/>
                </a:lnTo>
                <a:lnTo>
                  <a:pt x="190219" y="168629"/>
                </a:lnTo>
                <a:lnTo>
                  <a:pt x="197298" y="169558"/>
                </a:lnTo>
                <a:lnTo>
                  <a:pt x="203922" y="170177"/>
                </a:lnTo>
                <a:lnTo>
                  <a:pt x="210243" y="170590"/>
                </a:lnTo>
                <a:lnTo>
                  <a:pt x="216362" y="171817"/>
                </a:lnTo>
                <a:lnTo>
                  <a:pt x="222347" y="173589"/>
                </a:lnTo>
                <a:lnTo>
                  <a:pt x="228241" y="175722"/>
                </a:lnTo>
                <a:lnTo>
                  <a:pt x="234075" y="178096"/>
                </a:lnTo>
                <a:lnTo>
                  <a:pt x="239870" y="180632"/>
                </a:lnTo>
                <a:lnTo>
                  <a:pt x="251389" y="185989"/>
                </a:lnTo>
                <a:lnTo>
                  <a:pt x="262858" y="191544"/>
                </a:lnTo>
                <a:lnTo>
                  <a:pt x="268584" y="193407"/>
                </a:lnTo>
                <a:lnTo>
                  <a:pt x="274306" y="194649"/>
                </a:lnTo>
                <a:lnTo>
                  <a:pt x="280026" y="195477"/>
                </a:lnTo>
                <a:lnTo>
                  <a:pt x="285744" y="196981"/>
                </a:lnTo>
                <a:lnTo>
                  <a:pt x="291461" y="198937"/>
                </a:lnTo>
                <a:lnTo>
                  <a:pt x="297177" y="201193"/>
                </a:lnTo>
                <a:lnTo>
                  <a:pt x="306069" y="203700"/>
                </a:lnTo>
                <a:lnTo>
                  <a:pt x="309773" y="204368"/>
                </a:lnTo>
                <a:lnTo>
                  <a:pt x="316429" y="207651"/>
                </a:lnTo>
                <a:lnTo>
                  <a:pt x="325755" y="21427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184"/>
          <p:cNvSpPr/>
          <p:nvPr/>
        </p:nvSpPr>
        <p:spPr>
          <a:xfrm>
            <a:off x="3783329" y="4423442"/>
            <a:ext cx="214152" cy="428594"/>
          </a:xfrm>
          <a:custGeom>
            <a:avLst/>
            <a:gdLst/>
            <a:ahLst/>
            <a:cxnLst/>
            <a:rect l="0" t="0" r="0" b="0"/>
            <a:pathLst>
              <a:path w="214152" h="428594">
                <a:moveTo>
                  <a:pt x="0" y="17112"/>
                </a:moveTo>
                <a:lnTo>
                  <a:pt x="0" y="8893"/>
                </a:lnTo>
                <a:lnTo>
                  <a:pt x="4551" y="4094"/>
                </a:lnTo>
                <a:lnTo>
                  <a:pt x="6844" y="2719"/>
                </a:lnTo>
                <a:lnTo>
                  <a:pt x="11932" y="1191"/>
                </a:lnTo>
                <a:lnTo>
                  <a:pt x="17368" y="511"/>
                </a:lnTo>
                <a:lnTo>
                  <a:pt x="22959" y="209"/>
                </a:lnTo>
                <a:lnTo>
                  <a:pt x="28620" y="75"/>
                </a:lnTo>
                <a:lnTo>
                  <a:pt x="41712" y="0"/>
                </a:lnTo>
                <a:lnTo>
                  <a:pt x="46858" y="941"/>
                </a:lnTo>
                <a:lnTo>
                  <a:pt x="52194" y="2522"/>
                </a:lnTo>
                <a:lnTo>
                  <a:pt x="57656" y="4528"/>
                </a:lnTo>
                <a:lnTo>
                  <a:pt x="64155" y="5865"/>
                </a:lnTo>
                <a:lnTo>
                  <a:pt x="71345" y="6757"/>
                </a:lnTo>
                <a:lnTo>
                  <a:pt x="78996" y="7351"/>
                </a:lnTo>
                <a:lnTo>
                  <a:pt x="86002" y="8700"/>
                </a:lnTo>
                <a:lnTo>
                  <a:pt x="92577" y="10552"/>
                </a:lnTo>
                <a:lnTo>
                  <a:pt x="98866" y="12738"/>
                </a:lnTo>
                <a:lnTo>
                  <a:pt x="104963" y="15149"/>
                </a:lnTo>
                <a:lnTo>
                  <a:pt x="110933" y="17709"/>
                </a:lnTo>
                <a:lnTo>
                  <a:pt x="116818" y="20368"/>
                </a:lnTo>
                <a:lnTo>
                  <a:pt x="122646" y="24045"/>
                </a:lnTo>
                <a:lnTo>
                  <a:pt x="128437" y="28402"/>
                </a:lnTo>
                <a:lnTo>
                  <a:pt x="134202" y="33211"/>
                </a:lnTo>
                <a:lnTo>
                  <a:pt x="139951" y="37370"/>
                </a:lnTo>
                <a:lnTo>
                  <a:pt x="145688" y="41095"/>
                </a:lnTo>
                <a:lnTo>
                  <a:pt x="151418" y="44531"/>
                </a:lnTo>
                <a:lnTo>
                  <a:pt x="157143" y="48726"/>
                </a:lnTo>
                <a:lnTo>
                  <a:pt x="162865" y="53428"/>
                </a:lnTo>
                <a:lnTo>
                  <a:pt x="168584" y="58468"/>
                </a:lnTo>
                <a:lnTo>
                  <a:pt x="180019" y="69148"/>
                </a:lnTo>
                <a:lnTo>
                  <a:pt x="185736" y="74663"/>
                </a:lnTo>
                <a:lnTo>
                  <a:pt x="190499" y="81197"/>
                </a:lnTo>
                <a:lnTo>
                  <a:pt x="194627" y="88411"/>
                </a:lnTo>
                <a:lnTo>
                  <a:pt x="198331" y="96077"/>
                </a:lnTo>
                <a:lnTo>
                  <a:pt x="201754" y="104046"/>
                </a:lnTo>
                <a:lnTo>
                  <a:pt x="204988" y="112215"/>
                </a:lnTo>
                <a:lnTo>
                  <a:pt x="208096" y="120519"/>
                </a:lnTo>
                <a:lnTo>
                  <a:pt x="210169" y="128913"/>
                </a:lnTo>
                <a:lnTo>
                  <a:pt x="211550" y="137366"/>
                </a:lnTo>
                <a:lnTo>
                  <a:pt x="212471" y="145859"/>
                </a:lnTo>
                <a:lnTo>
                  <a:pt x="213085" y="154379"/>
                </a:lnTo>
                <a:lnTo>
                  <a:pt x="213494" y="162916"/>
                </a:lnTo>
                <a:lnTo>
                  <a:pt x="213949" y="180974"/>
                </a:lnTo>
                <a:lnTo>
                  <a:pt x="214151" y="201700"/>
                </a:lnTo>
                <a:lnTo>
                  <a:pt x="213253" y="211608"/>
                </a:lnTo>
                <a:lnTo>
                  <a:pt x="211701" y="221072"/>
                </a:lnTo>
                <a:lnTo>
                  <a:pt x="207437" y="240158"/>
                </a:lnTo>
                <a:lnTo>
                  <a:pt x="202367" y="261342"/>
                </a:lnTo>
                <a:lnTo>
                  <a:pt x="198729" y="271372"/>
                </a:lnTo>
                <a:lnTo>
                  <a:pt x="194399" y="280916"/>
                </a:lnTo>
                <a:lnTo>
                  <a:pt x="189607" y="290137"/>
                </a:lnTo>
                <a:lnTo>
                  <a:pt x="185460" y="299141"/>
                </a:lnTo>
                <a:lnTo>
                  <a:pt x="181743" y="308002"/>
                </a:lnTo>
                <a:lnTo>
                  <a:pt x="178312" y="316766"/>
                </a:lnTo>
                <a:lnTo>
                  <a:pt x="174120" y="325467"/>
                </a:lnTo>
                <a:lnTo>
                  <a:pt x="169420" y="334124"/>
                </a:lnTo>
                <a:lnTo>
                  <a:pt x="164382" y="342754"/>
                </a:lnTo>
                <a:lnTo>
                  <a:pt x="156244" y="357422"/>
                </a:lnTo>
                <a:lnTo>
                  <a:pt x="146307" y="376390"/>
                </a:lnTo>
                <a:lnTo>
                  <a:pt x="140273" y="387294"/>
                </a:lnTo>
                <a:lnTo>
                  <a:pt x="134417" y="395315"/>
                </a:lnTo>
                <a:lnTo>
                  <a:pt x="130569" y="398788"/>
                </a:lnTo>
                <a:lnTo>
                  <a:pt x="126099" y="402055"/>
                </a:lnTo>
                <a:lnTo>
                  <a:pt x="121213" y="405186"/>
                </a:lnTo>
                <a:lnTo>
                  <a:pt x="117004" y="408226"/>
                </a:lnTo>
                <a:lnTo>
                  <a:pt x="113245" y="411205"/>
                </a:lnTo>
                <a:lnTo>
                  <a:pt x="109787" y="414143"/>
                </a:lnTo>
                <a:lnTo>
                  <a:pt x="107481" y="417055"/>
                </a:lnTo>
                <a:lnTo>
                  <a:pt x="104920" y="422830"/>
                </a:lnTo>
                <a:lnTo>
                  <a:pt x="103284" y="424751"/>
                </a:lnTo>
                <a:lnTo>
                  <a:pt x="101242" y="426031"/>
                </a:lnTo>
                <a:lnTo>
                  <a:pt x="95669" y="428087"/>
                </a:lnTo>
                <a:lnTo>
                  <a:pt x="90153" y="428443"/>
                </a:lnTo>
                <a:lnTo>
                  <a:pt x="85725" y="42859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185"/>
          <p:cNvSpPr/>
          <p:nvPr/>
        </p:nvSpPr>
        <p:spPr>
          <a:xfrm>
            <a:off x="4161034" y="4354829"/>
            <a:ext cx="162364" cy="556702"/>
          </a:xfrm>
          <a:custGeom>
            <a:avLst/>
            <a:gdLst/>
            <a:ahLst/>
            <a:cxnLst/>
            <a:rect l="0" t="0" r="0" b="0"/>
            <a:pathLst>
              <a:path w="162364" h="556702">
                <a:moveTo>
                  <a:pt x="162363" y="0"/>
                </a:moveTo>
                <a:lnTo>
                  <a:pt x="154144" y="0"/>
                </a:lnTo>
                <a:lnTo>
                  <a:pt x="149344" y="4551"/>
                </a:lnTo>
                <a:lnTo>
                  <a:pt x="147969" y="6844"/>
                </a:lnTo>
                <a:lnTo>
                  <a:pt x="146441" y="11932"/>
                </a:lnTo>
                <a:lnTo>
                  <a:pt x="144128" y="15575"/>
                </a:lnTo>
                <a:lnTo>
                  <a:pt x="140682" y="19909"/>
                </a:lnTo>
                <a:lnTo>
                  <a:pt x="136478" y="24703"/>
                </a:lnTo>
                <a:lnTo>
                  <a:pt x="131772" y="29804"/>
                </a:lnTo>
                <a:lnTo>
                  <a:pt x="121462" y="40551"/>
                </a:lnTo>
                <a:lnTo>
                  <a:pt x="116998" y="47037"/>
                </a:lnTo>
                <a:lnTo>
                  <a:pt x="113070" y="54218"/>
                </a:lnTo>
                <a:lnTo>
                  <a:pt x="109499" y="61863"/>
                </a:lnTo>
                <a:lnTo>
                  <a:pt x="105212" y="69817"/>
                </a:lnTo>
                <a:lnTo>
                  <a:pt x="100450" y="77978"/>
                </a:lnTo>
                <a:lnTo>
                  <a:pt x="95370" y="86275"/>
                </a:lnTo>
                <a:lnTo>
                  <a:pt x="90078" y="95617"/>
                </a:lnTo>
                <a:lnTo>
                  <a:pt x="79119" y="116157"/>
                </a:lnTo>
                <a:lnTo>
                  <a:pt x="74482" y="126968"/>
                </a:lnTo>
                <a:lnTo>
                  <a:pt x="70438" y="137986"/>
                </a:lnTo>
                <a:lnTo>
                  <a:pt x="66790" y="149141"/>
                </a:lnTo>
                <a:lnTo>
                  <a:pt x="62453" y="160388"/>
                </a:lnTo>
                <a:lnTo>
                  <a:pt x="57656" y="171695"/>
                </a:lnTo>
                <a:lnTo>
                  <a:pt x="47246" y="194420"/>
                </a:lnTo>
                <a:lnTo>
                  <a:pt x="36270" y="217219"/>
                </a:lnTo>
                <a:lnTo>
                  <a:pt x="31629" y="228633"/>
                </a:lnTo>
                <a:lnTo>
                  <a:pt x="27582" y="240052"/>
                </a:lnTo>
                <a:lnTo>
                  <a:pt x="23931" y="251475"/>
                </a:lnTo>
                <a:lnTo>
                  <a:pt x="20545" y="262900"/>
                </a:lnTo>
                <a:lnTo>
                  <a:pt x="14243" y="285755"/>
                </a:lnTo>
                <a:lnTo>
                  <a:pt x="5340" y="320042"/>
                </a:lnTo>
                <a:lnTo>
                  <a:pt x="3388" y="331471"/>
                </a:lnTo>
                <a:lnTo>
                  <a:pt x="2087" y="342901"/>
                </a:lnTo>
                <a:lnTo>
                  <a:pt x="1220" y="354331"/>
                </a:lnTo>
                <a:lnTo>
                  <a:pt x="642" y="365761"/>
                </a:lnTo>
                <a:lnTo>
                  <a:pt x="0" y="388621"/>
                </a:lnTo>
                <a:lnTo>
                  <a:pt x="781" y="399098"/>
                </a:lnTo>
                <a:lnTo>
                  <a:pt x="2254" y="408941"/>
                </a:lnTo>
                <a:lnTo>
                  <a:pt x="4189" y="418360"/>
                </a:lnTo>
                <a:lnTo>
                  <a:pt x="5479" y="427497"/>
                </a:lnTo>
                <a:lnTo>
                  <a:pt x="6338" y="436446"/>
                </a:lnTo>
                <a:lnTo>
                  <a:pt x="6911" y="445269"/>
                </a:lnTo>
                <a:lnTo>
                  <a:pt x="8246" y="454009"/>
                </a:lnTo>
                <a:lnTo>
                  <a:pt x="12269" y="471339"/>
                </a:lnTo>
                <a:lnTo>
                  <a:pt x="17232" y="486027"/>
                </a:lnTo>
                <a:lnTo>
                  <a:pt x="19889" y="492611"/>
                </a:lnTo>
                <a:lnTo>
                  <a:pt x="22613" y="497952"/>
                </a:lnTo>
                <a:lnTo>
                  <a:pt x="25381" y="502466"/>
                </a:lnTo>
                <a:lnTo>
                  <a:pt x="28179" y="506428"/>
                </a:lnTo>
                <a:lnTo>
                  <a:pt x="31949" y="510974"/>
                </a:lnTo>
                <a:lnTo>
                  <a:pt x="36369" y="515909"/>
                </a:lnTo>
                <a:lnTo>
                  <a:pt x="45405" y="525521"/>
                </a:lnTo>
                <a:lnTo>
                  <a:pt x="52597" y="532968"/>
                </a:lnTo>
                <a:lnTo>
                  <a:pt x="56800" y="536287"/>
                </a:lnTo>
                <a:lnTo>
                  <a:pt x="61508" y="539452"/>
                </a:lnTo>
                <a:lnTo>
                  <a:pt x="66551" y="542515"/>
                </a:lnTo>
                <a:lnTo>
                  <a:pt x="71818" y="545510"/>
                </a:lnTo>
                <a:lnTo>
                  <a:pt x="82751" y="551376"/>
                </a:lnTo>
                <a:lnTo>
                  <a:pt x="88334" y="553322"/>
                </a:lnTo>
                <a:lnTo>
                  <a:pt x="93960" y="554619"/>
                </a:lnTo>
                <a:lnTo>
                  <a:pt x="99616" y="555484"/>
                </a:lnTo>
                <a:lnTo>
                  <a:pt x="104339" y="556060"/>
                </a:lnTo>
                <a:lnTo>
                  <a:pt x="108441" y="556444"/>
                </a:lnTo>
                <a:lnTo>
                  <a:pt x="112127" y="556701"/>
                </a:lnTo>
                <a:lnTo>
                  <a:pt x="116490" y="555919"/>
                </a:lnTo>
                <a:lnTo>
                  <a:pt x="121303" y="554446"/>
                </a:lnTo>
                <a:lnTo>
                  <a:pt x="126417" y="552510"/>
                </a:lnTo>
                <a:lnTo>
                  <a:pt x="131732" y="550268"/>
                </a:lnTo>
                <a:lnTo>
                  <a:pt x="137179" y="547821"/>
                </a:lnTo>
                <a:lnTo>
                  <a:pt x="153791" y="54006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186"/>
          <p:cNvSpPr/>
          <p:nvPr/>
        </p:nvSpPr>
        <p:spPr>
          <a:xfrm>
            <a:off x="4357687" y="4551997"/>
            <a:ext cx="240031" cy="265749"/>
          </a:xfrm>
          <a:custGeom>
            <a:avLst/>
            <a:gdLst/>
            <a:ahLst/>
            <a:cxnLst/>
            <a:rect l="0" t="0" r="0" b="0"/>
            <a:pathLst>
              <a:path w="240031" h="265749">
                <a:moveTo>
                  <a:pt x="0" y="0"/>
                </a:moveTo>
                <a:lnTo>
                  <a:pt x="4551" y="4551"/>
                </a:lnTo>
                <a:lnTo>
                  <a:pt x="5892" y="6844"/>
                </a:lnTo>
                <a:lnTo>
                  <a:pt x="7381" y="11932"/>
                </a:lnTo>
                <a:lnTo>
                  <a:pt x="9683" y="14622"/>
                </a:lnTo>
                <a:lnTo>
                  <a:pt x="13123" y="17368"/>
                </a:lnTo>
                <a:lnTo>
                  <a:pt x="17321" y="20151"/>
                </a:lnTo>
                <a:lnTo>
                  <a:pt x="22025" y="23912"/>
                </a:lnTo>
                <a:lnTo>
                  <a:pt x="27066" y="28324"/>
                </a:lnTo>
                <a:lnTo>
                  <a:pt x="36794" y="37353"/>
                </a:lnTo>
                <a:lnTo>
                  <a:pt x="44293" y="44542"/>
                </a:lnTo>
                <a:lnTo>
                  <a:pt x="74671" y="74693"/>
                </a:lnTo>
                <a:lnTo>
                  <a:pt x="80261" y="81228"/>
                </a:lnTo>
                <a:lnTo>
                  <a:pt x="85892" y="88442"/>
                </a:lnTo>
                <a:lnTo>
                  <a:pt x="91552" y="96109"/>
                </a:lnTo>
                <a:lnTo>
                  <a:pt x="97230" y="103125"/>
                </a:lnTo>
                <a:lnTo>
                  <a:pt x="102920" y="109707"/>
                </a:lnTo>
                <a:lnTo>
                  <a:pt x="108618" y="116001"/>
                </a:lnTo>
                <a:lnTo>
                  <a:pt x="113369" y="122102"/>
                </a:lnTo>
                <a:lnTo>
                  <a:pt x="117490" y="128074"/>
                </a:lnTo>
                <a:lnTo>
                  <a:pt x="121189" y="133960"/>
                </a:lnTo>
                <a:lnTo>
                  <a:pt x="125560" y="139789"/>
                </a:lnTo>
                <a:lnTo>
                  <a:pt x="130380" y="145580"/>
                </a:lnTo>
                <a:lnTo>
                  <a:pt x="135497" y="151346"/>
                </a:lnTo>
                <a:lnTo>
                  <a:pt x="146264" y="162833"/>
                </a:lnTo>
                <a:lnTo>
                  <a:pt x="151801" y="168562"/>
                </a:lnTo>
                <a:lnTo>
                  <a:pt x="156446" y="175240"/>
                </a:lnTo>
                <a:lnTo>
                  <a:pt x="160495" y="182549"/>
                </a:lnTo>
                <a:lnTo>
                  <a:pt x="170744" y="203949"/>
                </a:lnTo>
                <a:lnTo>
                  <a:pt x="173837" y="210261"/>
                </a:lnTo>
                <a:lnTo>
                  <a:pt x="177803" y="215422"/>
                </a:lnTo>
                <a:lnTo>
                  <a:pt x="182354" y="219814"/>
                </a:lnTo>
                <a:lnTo>
                  <a:pt x="187292" y="223695"/>
                </a:lnTo>
                <a:lnTo>
                  <a:pt x="192488" y="227236"/>
                </a:lnTo>
                <a:lnTo>
                  <a:pt x="197858" y="230548"/>
                </a:lnTo>
                <a:lnTo>
                  <a:pt x="203343" y="233708"/>
                </a:lnTo>
                <a:lnTo>
                  <a:pt x="207952" y="236768"/>
                </a:lnTo>
                <a:lnTo>
                  <a:pt x="211977" y="239761"/>
                </a:lnTo>
                <a:lnTo>
                  <a:pt x="218990" y="245626"/>
                </a:lnTo>
                <a:lnTo>
                  <a:pt x="225281" y="251407"/>
                </a:lnTo>
                <a:lnTo>
                  <a:pt x="240030" y="26574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187"/>
          <p:cNvSpPr/>
          <p:nvPr/>
        </p:nvSpPr>
        <p:spPr>
          <a:xfrm>
            <a:off x="4417695" y="4543425"/>
            <a:ext cx="222885" cy="265748"/>
          </a:xfrm>
          <a:custGeom>
            <a:avLst/>
            <a:gdLst/>
            <a:ahLst/>
            <a:cxnLst/>
            <a:rect l="0" t="0" r="0" b="0"/>
            <a:pathLst>
              <a:path w="222885" h="265748">
                <a:moveTo>
                  <a:pt x="222884" y="0"/>
                </a:moveTo>
                <a:lnTo>
                  <a:pt x="209865" y="0"/>
                </a:lnTo>
                <a:lnTo>
                  <a:pt x="207538" y="953"/>
                </a:lnTo>
                <a:lnTo>
                  <a:pt x="202411" y="4551"/>
                </a:lnTo>
                <a:lnTo>
                  <a:pt x="200663" y="6843"/>
                </a:lnTo>
                <a:lnTo>
                  <a:pt x="199498" y="9325"/>
                </a:lnTo>
                <a:lnTo>
                  <a:pt x="198721" y="11931"/>
                </a:lnTo>
                <a:lnTo>
                  <a:pt x="192778" y="19908"/>
                </a:lnTo>
                <a:lnTo>
                  <a:pt x="188526" y="24701"/>
                </a:lnTo>
                <a:lnTo>
                  <a:pt x="183786" y="30755"/>
                </a:lnTo>
                <a:lnTo>
                  <a:pt x="178721" y="37648"/>
                </a:lnTo>
                <a:lnTo>
                  <a:pt x="168014" y="52927"/>
                </a:lnTo>
                <a:lnTo>
                  <a:pt x="156906" y="69243"/>
                </a:lnTo>
                <a:lnTo>
                  <a:pt x="151276" y="76642"/>
                </a:lnTo>
                <a:lnTo>
                  <a:pt x="145618" y="83479"/>
                </a:lnTo>
                <a:lnTo>
                  <a:pt x="139941" y="89943"/>
                </a:lnTo>
                <a:lnTo>
                  <a:pt x="134251" y="97109"/>
                </a:lnTo>
                <a:lnTo>
                  <a:pt x="128553" y="104744"/>
                </a:lnTo>
                <a:lnTo>
                  <a:pt x="122849" y="112692"/>
                </a:lnTo>
                <a:lnTo>
                  <a:pt x="117142" y="119895"/>
                </a:lnTo>
                <a:lnTo>
                  <a:pt x="111432" y="126603"/>
                </a:lnTo>
                <a:lnTo>
                  <a:pt x="105720" y="132979"/>
                </a:lnTo>
                <a:lnTo>
                  <a:pt x="100007" y="140087"/>
                </a:lnTo>
                <a:lnTo>
                  <a:pt x="94294" y="147684"/>
                </a:lnTo>
                <a:lnTo>
                  <a:pt x="88580" y="155606"/>
                </a:lnTo>
                <a:lnTo>
                  <a:pt x="83818" y="162792"/>
                </a:lnTo>
                <a:lnTo>
                  <a:pt x="79691" y="169488"/>
                </a:lnTo>
                <a:lnTo>
                  <a:pt x="75987" y="175857"/>
                </a:lnTo>
                <a:lnTo>
                  <a:pt x="71613" y="182008"/>
                </a:lnTo>
                <a:lnTo>
                  <a:pt x="66792" y="188013"/>
                </a:lnTo>
                <a:lnTo>
                  <a:pt x="61673" y="193922"/>
                </a:lnTo>
                <a:lnTo>
                  <a:pt x="56355" y="199766"/>
                </a:lnTo>
                <a:lnTo>
                  <a:pt x="45366" y="211340"/>
                </a:lnTo>
                <a:lnTo>
                  <a:pt x="40722" y="217093"/>
                </a:lnTo>
                <a:lnTo>
                  <a:pt x="36673" y="222834"/>
                </a:lnTo>
                <a:lnTo>
                  <a:pt x="33021" y="228566"/>
                </a:lnTo>
                <a:lnTo>
                  <a:pt x="29634" y="233340"/>
                </a:lnTo>
                <a:lnTo>
                  <a:pt x="23330" y="241184"/>
                </a:lnTo>
                <a:lnTo>
                  <a:pt x="17354" y="247845"/>
                </a:lnTo>
                <a:lnTo>
                  <a:pt x="14426" y="250955"/>
                </a:lnTo>
                <a:lnTo>
                  <a:pt x="11523" y="253028"/>
                </a:lnTo>
                <a:lnTo>
                  <a:pt x="5756" y="255332"/>
                </a:lnTo>
                <a:lnTo>
                  <a:pt x="3837" y="256898"/>
                </a:lnTo>
                <a:lnTo>
                  <a:pt x="2558" y="258895"/>
                </a:lnTo>
                <a:lnTo>
                  <a:pt x="0" y="26574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188"/>
          <p:cNvSpPr/>
          <p:nvPr/>
        </p:nvSpPr>
        <p:spPr>
          <a:xfrm>
            <a:off x="4777740" y="4517707"/>
            <a:ext cx="68581" cy="282894"/>
          </a:xfrm>
          <a:custGeom>
            <a:avLst/>
            <a:gdLst/>
            <a:ahLst/>
            <a:cxnLst/>
            <a:rect l="0" t="0" r="0" b="0"/>
            <a:pathLst>
              <a:path w="68581" h="282894">
                <a:moveTo>
                  <a:pt x="0" y="0"/>
                </a:moveTo>
                <a:lnTo>
                  <a:pt x="0" y="4551"/>
                </a:lnTo>
                <a:lnTo>
                  <a:pt x="952" y="5892"/>
                </a:lnTo>
                <a:lnTo>
                  <a:pt x="2540" y="6785"/>
                </a:lnTo>
                <a:lnTo>
                  <a:pt x="7381" y="8219"/>
                </a:lnTo>
                <a:lnTo>
                  <a:pt x="8730" y="9290"/>
                </a:lnTo>
                <a:lnTo>
                  <a:pt x="10583" y="10956"/>
                </a:lnTo>
                <a:lnTo>
                  <a:pt x="12770" y="13019"/>
                </a:lnTo>
                <a:lnTo>
                  <a:pt x="15181" y="14395"/>
                </a:lnTo>
                <a:lnTo>
                  <a:pt x="17740" y="15311"/>
                </a:lnTo>
                <a:lnTo>
                  <a:pt x="20400" y="15922"/>
                </a:lnTo>
                <a:lnTo>
                  <a:pt x="23124" y="18235"/>
                </a:lnTo>
                <a:lnTo>
                  <a:pt x="25894" y="21682"/>
                </a:lnTo>
                <a:lnTo>
                  <a:pt x="28692" y="25885"/>
                </a:lnTo>
                <a:lnTo>
                  <a:pt x="30558" y="29639"/>
                </a:lnTo>
                <a:lnTo>
                  <a:pt x="34136" y="40426"/>
                </a:lnTo>
                <a:lnTo>
                  <a:pt x="36092" y="45048"/>
                </a:lnTo>
                <a:lnTo>
                  <a:pt x="38349" y="50035"/>
                </a:lnTo>
                <a:lnTo>
                  <a:pt x="39853" y="55264"/>
                </a:lnTo>
                <a:lnTo>
                  <a:pt x="40856" y="60655"/>
                </a:lnTo>
                <a:lnTo>
                  <a:pt x="41525" y="66155"/>
                </a:lnTo>
                <a:lnTo>
                  <a:pt x="42923" y="72678"/>
                </a:lnTo>
                <a:lnTo>
                  <a:pt x="44808" y="79885"/>
                </a:lnTo>
                <a:lnTo>
                  <a:pt x="47017" y="87546"/>
                </a:lnTo>
                <a:lnTo>
                  <a:pt x="48489" y="95512"/>
                </a:lnTo>
                <a:lnTo>
                  <a:pt x="49471" y="103679"/>
                </a:lnTo>
                <a:lnTo>
                  <a:pt x="50125" y="111982"/>
                </a:lnTo>
                <a:lnTo>
                  <a:pt x="50562" y="120375"/>
                </a:lnTo>
                <a:lnTo>
                  <a:pt x="51047" y="137320"/>
                </a:lnTo>
                <a:lnTo>
                  <a:pt x="52128" y="145839"/>
                </a:lnTo>
                <a:lnTo>
                  <a:pt x="53802" y="154376"/>
                </a:lnTo>
                <a:lnTo>
                  <a:pt x="55870" y="162925"/>
                </a:lnTo>
                <a:lnTo>
                  <a:pt x="57250" y="171482"/>
                </a:lnTo>
                <a:lnTo>
                  <a:pt x="58168" y="180043"/>
                </a:lnTo>
                <a:lnTo>
                  <a:pt x="58782" y="188609"/>
                </a:lnTo>
                <a:lnTo>
                  <a:pt x="59190" y="196224"/>
                </a:lnTo>
                <a:lnTo>
                  <a:pt x="59644" y="209766"/>
                </a:lnTo>
                <a:lnTo>
                  <a:pt x="59935" y="233982"/>
                </a:lnTo>
                <a:lnTo>
                  <a:pt x="59975" y="245597"/>
                </a:lnTo>
                <a:lnTo>
                  <a:pt x="60938" y="250409"/>
                </a:lnTo>
                <a:lnTo>
                  <a:pt x="62533" y="254569"/>
                </a:lnTo>
                <a:lnTo>
                  <a:pt x="64548" y="258295"/>
                </a:lnTo>
                <a:lnTo>
                  <a:pt x="65892" y="261732"/>
                </a:lnTo>
                <a:lnTo>
                  <a:pt x="67385" y="268091"/>
                </a:lnTo>
                <a:lnTo>
                  <a:pt x="68049" y="274091"/>
                </a:lnTo>
                <a:lnTo>
                  <a:pt x="68580" y="28289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189"/>
          <p:cNvSpPr/>
          <p:nvPr/>
        </p:nvSpPr>
        <p:spPr>
          <a:xfrm>
            <a:off x="4683460" y="4672012"/>
            <a:ext cx="308593" cy="17146"/>
          </a:xfrm>
          <a:custGeom>
            <a:avLst/>
            <a:gdLst/>
            <a:ahLst/>
            <a:cxnLst/>
            <a:rect l="0" t="0" r="0" b="0"/>
            <a:pathLst>
              <a:path w="308593" h="17146">
                <a:moveTo>
                  <a:pt x="17127" y="17145"/>
                </a:moveTo>
                <a:lnTo>
                  <a:pt x="0" y="17145"/>
                </a:lnTo>
                <a:lnTo>
                  <a:pt x="45332" y="17145"/>
                </a:lnTo>
                <a:lnTo>
                  <a:pt x="52123" y="16193"/>
                </a:lnTo>
                <a:lnTo>
                  <a:pt x="58555" y="14605"/>
                </a:lnTo>
                <a:lnTo>
                  <a:pt x="64748" y="12595"/>
                </a:lnTo>
                <a:lnTo>
                  <a:pt x="70782" y="11254"/>
                </a:lnTo>
                <a:lnTo>
                  <a:pt x="76710" y="10360"/>
                </a:lnTo>
                <a:lnTo>
                  <a:pt x="82566" y="9764"/>
                </a:lnTo>
                <a:lnTo>
                  <a:pt x="89328" y="9367"/>
                </a:lnTo>
                <a:lnTo>
                  <a:pt x="104462" y="8926"/>
                </a:lnTo>
                <a:lnTo>
                  <a:pt x="112498" y="7856"/>
                </a:lnTo>
                <a:lnTo>
                  <a:pt x="120712" y="6190"/>
                </a:lnTo>
                <a:lnTo>
                  <a:pt x="129046" y="4126"/>
                </a:lnTo>
                <a:lnTo>
                  <a:pt x="136507" y="2751"/>
                </a:lnTo>
                <a:lnTo>
                  <a:pt x="143387" y="1834"/>
                </a:lnTo>
                <a:lnTo>
                  <a:pt x="149877" y="1223"/>
                </a:lnTo>
                <a:lnTo>
                  <a:pt x="157062" y="815"/>
                </a:lnTo>
                <a:lnTo>
                  <a:pt x="172665" y="362"/>
                </a:lnTo>
                <a:lnTo>
                  <a:pt x="207672" y="48"/>
                </a:lnTo>
                <a:lnTo>
                  <a:pt x="308592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190"/>
          <p:cNvSpPr/>
          <p:nvPr/>
        </p:nvSpPr>
        <p:spPr>
          <a:xfrm>
            <a:off x="5086350" y="4440554"/>
            <a:ext cx="51435" cy="351474"/>
          </a:xfrm>
          <a:custGeom>
            <a:avLst/>
            <a:gdLst/>
            <a:ahLst/>
            <a:cxnLst/>
            <a:rect l="0" t="0" r="0" b="0"/>
            <a:pathLst>
              <a:path w="51435" h="351474">
                <a:moveTo>
                  <a:pt x="0" y="0"/>
                </a:moveTo>
                <a:lnTo>
                  <a:pt x="0" y="40625"/>
                </a:lnTo>
                <a:lnTo>
                  <a:pt x="952" y="47086"/>
                </a:lnTo>
                <a:lnTo>
                  <a:pt x="2540" y="54251"/>
                </a:lnTo>
                <a:lnTo>
                  <a:pt x="4550" y="61885"/>
                </a:lnTo>
                <a:lnTo>
                  <a:pt x="5891" y="68879"/>
                </a:lnTo>
                <a:lnTo>
                  <a:pt x="6785" y="75447"/>
                </a:lnTo>
                <a:lnTo>
                  <a:pt x="7380" y="81731"/>
                </a:lnTo>
                <a:lnTo>
                  <a:pt x="8730" y="88778"/>
                </a:lnTo>
                <a:lnTo>
                  <a:pt x="10583" y="96333"/>
                </a:lnTo>
                <a:lnTo>
                  <a:pt x="12770" y="104227"/>
                </a:lnTo>
                <a:lnTo>
                  <a:pt x="14228" y="112347"/>
                </a:lnTo>
                <a:lnTo>
                  <a:pt x="15200" y="120618"/>
                </a:lnTo>
                <a:lnTo>
                  <a:pt x="15849" y="128990"/>
                </a:lnTo>
                <a:lnTo>
                  <a:pt x="17233" y="137428"/>
                </a:lnTo>
                <a:lnTo>
                  <a:pt x="19109" y="145912"/>
                </a:lnTo>
                <a:lnTo>
                  <a:pt x="21311" y="154425"/>
                </a:lnTo>
                <a:lnTo>
                  <a:pt x="22780" y="162958"/>
                </a:lnTo>
                <a:lnTo>
                  <a:pt x="23759" y="171504"/>
                </a:lnTo>
                <a:lnTo>
                  <a:pt x="24412" y="180059"/>
                </a:lnTo>
                <a:lnTo>
                  <a:pt x="24847" y="189572"/>
                </a:lnTo>
                <a:lnTo>
                  <a:pt x="25331" y="210302"/>
                </a:lnTo>
                <a:lnTo>
                  <a:pt x="26412" y="220211"/>
                </a:lnTo>
                <a:lnTo>
                  <a:pt x="28085" y="229676"/>
                </a:lnTo>
                <a:lnTo>
                  <a:pt x="30153" y="238842"/>
                </a:lnTo>
                <a:lnTo>
                  <a:pt x="31532" y="247811"/>
                </a:lnTo>
                <a:lnTo>
                  <a:pt x="32451" y="256648"/>
                </a:lnTo>
                <a:lnTo>
                  <a:pt x="33064" y="265396"/>
                </a:lnTo>
                <a:lnTo>
                  <a:pt x="33473" y="273133"/>
                </a:lnTo>
                <a:lnTo>
                  <a:pt x="33926" y="286810"/>
                </a:lnTo>
                <a:lnTo>
                  <a:pt x="34218" y="311113"/>
                </a:lnTo>
                <a:lnTo>
                  <a:pt x="34257" y="322740"/>
                </a:lnTo>
                <a:lnTo>
                  <a:pt x="35221" y="327556"/>
                </a:lnTo>
                <a:lnTo>
                  <a:pt x="36815" y="331718"/>
                </a:lnTo>
                <a:lnTo>
                  <a:pt x="38831" y="335446"/>
                </a:lnTo>
                <a:lnTo>
                  <a:pt x="40175" y="338883"/>
                </a:lnTo>
                <a:lnTo>
                  <a:pt x="41667" y="345243"/>
                </a:lnTo>
                <a:lnTo>
                  <a:pt x="42508" y="349627"/>
                </a:lnTo>
                <a:lnTo>
                  <a:pt x="43579" y="350243"/>
                </a:lnTo>
                <a:lnTo>
                  <a:pt x="45245" y="350653"/>
                </a:lnTo>
                <a:lnTo>
                  <a:pt x="51434" y="35147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191"/>
          <p:cNvSpPr/>
          <p:nvPr/>
        </p:nvSpPr>
        <p:spPr>
          <a:xfrm>
            <a:off x="5274945" y="4346257"/>
            <a:ext cx="162447" cy="488634"/>
          </a:xfrm>
          <a:custGeom>
            <a:avLst/>
            <a:gdLst/>
            <a:ahLst/>
            <a:cxnLst/>
            <a:rect l="0" t="0" r="0" b="0"/>
            <a:pathLst>
              <a:path w="162447" h="488634">
                <a:moveTo>
                  <a:pt x="0" y="0"/>
                </a:moveTo>
                <a:lnTo>
                  <a:pt x="4550" y="0"/>
                </a:lnTo>
                <a:lnTo>
                  <a:pt x="5891" y="953"/>
                </a:lnTo>
                <a:lnTo>
                  <a:pt x="6785" y="2540"/>
                </a:lnTo>
                <a:lnTo>
                  <a:pt x="7381" y="4551"/>
                </a:lnTo>
                <a:lnTo>
                  <a:pt x="8730" y="5891"/>
                </a:lnTo>
                <a:lnTo>
                  <a:pt x="10583" y="6785"/>
                </a:lnTo>
                <a:lnTo>
                  <a:pt x="12770" y="7381"/>
                </a:lnTo>
                <a:lnTo>
                  <a:pt x="17740" y="10583"/>
                </a:lnTo>
                <a:lnTo>
                  <a:pt x="20399" y="12770"/>
                </a:lnTo>
                <a:lnTo>
                  <a:pt x="24077" y="15181"/>
                </a:lnTo>
                <a:lnTo>
                  <a:pt x="28434" y="17741"/>
                </a:lnTo>
                <a:lnTo>
                  <a:pt x="33243" y="20400"/>
                </a:lnTo>
                <a:lnTo>
                  <a:pt x="37402" y="23125"/>
                </a:lnTo>
                <a:lnTo>
                  <a:pt x="41127" y="25894"/>
                </a:lnTo>
                <a:lnTo>
                  <a:pt x="44562" y="28693"/>
                </a:lnTo>
                <a:lnTo>
                  <a:pt x="48758" y="32464"/>
                </a:lnTo>
                <a:lnTo>
                  <a:pt x="58500" y="41734"/>
                </a:lnTo>
                <a:lnTo>
                  <a:pt x="74695" y="57662"/>
                </a:lnTo>
                <a:lnTo>
                  <a:pt x="80276" y="62254"/>
                </a:lnTo>
                <a:lnTo>
                  <a:pt x="85902" y="66268"/>
                </a:lnTo>
                <a:lnTo>
                  <a:pt x="91558" y="69896"/>
                </a:lnTo>
                <a:lnTo>
                  <a:pt x="96281" y="74220"/>
                </a:lnTo>
                <a:lnTo>
                  <a:pt x="100383" y="79007"/>
                </a:lnTo>
                <a:lnTo>
                  <a:pt x="104069" y="84104"/>
                </a:lnTo>
                <a:lnTo>
                  <a:pt x="108431" y="89407"/>
                </a:lnTo>
                <a:lnTo>
                  <a:pt x="113245" y="94847"/>
                </a:lnTo>
                <a:lnTo>
                  <a:pt x="118359" y="100379"/>
                </a:lnTo>
                <a:lnTo>
                  <a:pt x="122721" y="106925"/>
                </a:lnTo>
                <a:lnTo>
                  <a:pt x="126581" y="114145"/>
                </a:lnTo>
                <a:lnTo>
                  <a:pt x="130108" y="121817"/>
                </a:lnTo>
                <a:lnTo>
                  <a:pt x="134363" y="128837"/>
                </a:lnTo>
                <a:lnTo>
                  <a:pt x="139105" y="135421"/>
                </a:lnTo>
                <a:lnTo>
                  <a:pt x="144172" y="141716"/>
                </a:lnTo>
                <a:lnTo>
                  <a:pt x="147549" y="148770"/>
                </a:lnTo>
                <a:lnTo>
                  <a:pt x="149801" y="156330"/>
                </a:lnTo>
                <a:lnTo>
                  <a:pt x="151302" y="164228"/>
                </a:lnTo>
                <a:lnTo>
                  <a:pt x="153255" y="172350"/>
                </a:lnTo>
                <a:lnTo>
                  <a:pt x="155510" y="180623"/>
                </a:lnTo>
                <a:lnTo>
                  <a:pt x="157966" y="188996"/>
                </a:lnTo>
                <a:lnTo>
                  <a:pt x="159603" y="197435"/>
                </a:lnTo>
                <a:lnTo>
                  <a:pt x="160694" y="205918"/>
                </a:lnTo>
                <a:lnTo>
                  <a:pt x="161422" y="214431"/>
                </a:lnTo>
                <a:lnTo>
                  <a:pt x="161907" y="223916"/>
                </a:lnTo>
                <a:lnTo>
                  <a:pt x="162446" y="244616"/>
                </a:lnTo>
                <a:lnTo>
                  <a:pt x="161637" y="254517"/>
                </a:lnTo>
                <a:lnTo>
                  <a:pt x="160146" y="263976"/>
                </a:lnTo>
                <a:lnTo>
                  <a:pt x="158198" y="273139"/>
                </a:lnTo>
                <a:lnTo>
                  <a:pt x="156901" y="283058"/>
                </a:lnTo>
                <a:lnTo>
                  <a:pt x="156035" y="293480"/>
                </a:lnTo>
                <a:lnTo>
                  <a:pt x="155458" y="304238"/>
                </a:lnTo>
                <a:lnTo>
                  <a:pt x="154121" y="315221"/>
                </a:lnTo>
                <a:lnTo>
                  <a:pt x="152277" y="326352"/>
                </a:lnTo>
                <a:lnTo>
                  <a:pt x="150096" y="337583"/>
                </a:lnTo>
                <a:lnTo>
                  <a:pt x="146736" y="347928"/>
                </a:lnTo>
                <a:lnTo>
                  <a:pt x="142592" y="357682"/>
                </a:lnTo>
                <a:lnTo>
                  <a:pt x="137923" y="367042"/>
                </a:lnTo>
                <a:lnTo>
                  <a:pt x="132906" y="376140"/>
                </a:lnTo>
                <a:lnTo>
                  <a:pt x="127657" y="385063"/>
                </a:lnTo>
                <a:lnTo>
                  <a:pt x="116743" y="402596"/>
                </a:lnTo>
                <a:lnTo>
                  <a:pt x="105543" y="419914"/>
                </a:lnTo>
                <a:lnTo>
                  <a:pt x="99889" y="427580"/>
                </a:lnTo>
                <a:lnTo>
                  <a:pt x="94216" y="434596"/>
                </a:lnTo>
                <a:lnTo>
                  <a:pt x="83783" y="446519"/>
                </a:lnTo>
                <a:lnTo>
                  <a:pt x="75972" y="454993"/>
                </a:lnTo>
                <a:lnTo>
                  <a:pt x="61668" y="469669"/>
                </a:lnTo>
                <a:lnTo>
                  <a:pt x="57305" y="473133"/>
                </a:lnTo>
                <a:lnTo>
                  <a:pt x="53442" y="475442"/>
                </a:lnTo>
                <a:lnTo>
                  <a:pt x="49916" y="476981"/>
                </a:lnTo>
                <a:lnTo>
                  <a:pt x="47565" y="478960"/>
                </a:lnTo>
                <a:lnTo>
                  <a:pt x="45997" y="481232"/>
                </a:lnTo>
                <a:lnTo>
                  <a:pt x="44952" y="483698"/>
                </a:lnTo>
                <a:lnTo>
                  <a:pt x="43303" y="485343"/>
                </a:lnTo>
                <a:lnTo>
                  <a:pt x="41251" y="486440"/>
                </a:lnTo>
                <a:lnTo>
                  <a:pt x="36431" y="487658"/>
                </a:lnTo>
                <a:lnTo>
                  <a:pt x="33812" y="487983"/>
                </a:lnTo>
                <a:lnTo>
                  <a:pt x="25717" y="48863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192"/>
          <p:cNvSpPr/>
          <p:nvPr/>
        </p:nvSpPr>
        <p:spPr>
          <a:xfrm>
            <a:off x="5574982" y="4500667"/>
            <a:ext cx="308611" cy="25613"/>
          </a:xfrm>
          <a:custGeom>
            <a:avLst/>
            <a:gdLst/>
            <a:ahLst/>
            <a:cxnLst/>
            <a:rect l="0" t="0" r="0" b="0"/>
            <a:pathLst>
              <a:path w="308611" h="25613">
                <a:moveTo>
                  <a:pt x="0" y="25612"/>
                </a:moveTo>
                <a:lnTo>
                  <a:pt x="7381" y="18231"/>
                </a:lnTo>
                <a:lnTo>
                  <a:pt x="13123" y="17570"/>
                </a:lnTo>
                <a:lnTo>
                  <a:pt x="22025" y="17276"/>
                </a:lnTo>
                <a:lnTo>
                  <a:pt x="53394" y="17071"/>
                </a:lnTo>
                <a:lnTo>
                  <a:pt x="60361" y="16108"/>
                </a:lnTo>
                <a:lnTo>
                  <a:pt x="66911" y="14514"/>
                </a:lnTo>
                <a:lnTo>
                  <a:pt x="73182" y="12498"/>
                </a:lnTo>
                <a:lnTo>
                  <a:pt x="80221" y="11155"/>
                </a:lnTo>
                <a:lnTo>
                  <a:pt x="87770" y="10259"/>
                </a:lnTo>
                <a:lnTo>
                  <a:pt x="95661" y="9662"/>
                </a:lnTo>
                <a:lnTo>
                  <a:pt x="103779" y="9264"/>
                </a:lnTo>
                <a:lnTo>
                  <a:pt x="120419" y="8821"/>
                </a:lnTo>
                <a:lnTo>
                  <a:pt x="166934" y="8498"/>
                </a:lnTo>
                <a:lnTo>
                  <a:pt x="174155" y="7536"/>
                </a:lnTo>
                <a:lnTo>
                  <a:pt x="181825" y="5942"/>
                </a:lnTo>
                <a:lnTo>
                  <a:pt x="189797" y="3926"/>
                </a:lnTo>
                <a:lnTo>
                  <a:pt x="197016" y="2582"/>
                </a:lnTo>
                <a:lnTo>
                  <a:pt x="203735" y="1687"/>
                </a:lnTo>
                <a:lnTo>
                  <a:pt x="210118" y="1090"/>
                </a:lnTo>
                <a:lnTo>
                  <a:pt x="216279" y="691"/>
                </a:lnTo>
                <a:lnTo>
                  <a:pt x="228204" y="249"/>
                </a:lnTo>
                <a:lnTo>
                  <a:pt x="245627" y="0"/>
                </a:lnTo>
                <a:lnTo>
                  <a:pt x="251382" y="917"/>
                </a:lnTo>
                <a:lnTo>
                  <a:pt x="257123" y="2482"/>
                </a:lnTo>
                <a:lnTo>
                  <a:pt x="262855" y="4477"/>
                </a:lnTo>
                <a:lnTo>
                  <a:pt x="267629" y="5807"/>
                </a:lnTo>
                <a:lnTo>
                  <a:pt x="271764" y="6694"/>
                </a:lnTo>
                <a:lnTo>
                  <a:pt x="275474" y="7286"/>
                </a:lnTo>
                <a:lnTo>
                  <a:pt x="284676" y="7942"/>
                </a:lnTo>
                <a:lnTo>
                  <a:pt x="289796" y="8117"/>
                </a:lnTo>
                <a:lnTo>
                  <a:pt x="293210" y="9187"/>
                </a:lnTo>
                <a:lnTo>
                  <a:pt x="295486" y="10852"/>
                </a:lnTo>
                <a:lnTo>
                  <a:pt x="297003" y="12915"/>
                </a:lnTo>
                <a:lnTo>
                  <a:pt x="298967" y="14290"/>
                </a:lnTo>
                <a:lnTo>
                  <a:pt x="301229" y="15207"/>
                </a:lnTo>
                <a:lnTo>
                  <a:pt x="308610" y="1704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193"/>
          <p:cNvSpPr/>
          <p:nvPr/>
        </p:nvSpPr>
        <p:spPr>
          <a:xfrm>
            <a:off x="5558190" y="4603443"/>
            <a:ext cx="351120" cy="34278"/>
          </a:xfrm>
          <a:custGeom>
            <a:avLst/>
            <a:gdLst/>
            <a:ahLst/>
            <a:cxnLst/>
            <a:rect l="0" t="0" r="0" b="0"/>
            <a:pathLst>
              <a:path w="351120" h="34278">
                <a:moveTo>
                  <a:pt x="8219" y="25707"/>
                </a:moveTo>
                <a:lnTo>
                  <a:pt x="0" y="25707"/>
                </a:lnTo>
                <a:lnTo>
                  <a:pt x="835" y="26660"/>
                </a:lnTo>
                <a:lnTo>
                  <a:pt x="7059" y="33088"/>
                </a:lnTo>
                <a:lnTo>
                  <a:pt x="10244" y="33749"/>
                </a:lnTo>
                <a:lnTo>
                  <a:pt x="20050" y="34175"/>
                </a:lnTo>
                <a:lnTo>
                  <a:pt x="57309" y="34277"/>
                </a:lnTo>
                <a:lnTo>
                  <a:pt x="62854" y="33325"/>
                </a:lnTo>
                <a:lnTo>
                  <a:pt x="68454" y="31738"/>
                </a:lnTo>
                <a:lnTo>
                  <a:pt x="74094" y="29728"/>
                </a:lnTo>
                <a:lnTo>
                  <a:pt x="80711" y="28387"/>
                </a:lnTo>
                <a:lnTo>
                  <a:pt x="87980" y="27494"/>
                </a:lnTo>
                <a:lnTo>
                  <a:pt x="95683" y="26898"/>
                </a:lnTo>
                <a:lnTo>
                  <a:pt x="102724" y="25548"/>
                </a:lnTo>
                <a:lnTo>
                  <a:pt x="109322" y="23696"/>
                </a:lnTo>
                <a:lnTo>
                  <a:pt x="115626" y="21509"/>
                </a:lnTo>
                <a:lnTo>
                  <a:pt x="122687" y="20051"/>
                </a:lnTo>
                <a:lnTo>
                  <a:pt x="130251" y="19078"/>
                </a:lnTo>
                <a:lnTo>
                  <a:pt x="138152" y="18431"/>
                </a:lnTo>
                <a:lnTo>
                  <a:pt x="146276" y="17046"/>
                </a:lnTo>
                <a:lnTo>
                  <a:pt x="154550" y="15170"/>
                </a:lnTo>
                <a:lnTo>
                  <a:pt x="162923" y="12968"/>
                </a:lnTo>
                <a:lnTo>
                  <a:pt x="171363" y="11499"/>
                </a:lnTo>
                <a:lnTo>
                  <a:pt x="179847" y="10520"/>
                </a:lnTo>
                <a:lnTo>
                  <a:pt x="188360" y="9867"/>
                </a:lnTo>
                <a:lnTo>
                  <a:pt x="196893" y="8479"/>
                </a:lnTo>
                <a:lnTo>
                  <a:pt x="205440" y="6601"/>
                </a:lnTo>
                <a:lnTo>
                  <a:pt x="213994" y="4398"/>
                </a:lnTo>
                <a:lnTo>
                  <a:pt x="222555" y="2928"/>
                </a:lnTo>
                <a:lnTo>
                  <a:pt x="231120" y="1949"/>
                </a:lnTo>
                <a:lnTo>
                  <a:pt x="239687" y="1296"/>
                </a:lnTo>
                <a:lnTo>
                  <a:pt x="247304" y="860"/>
                </a:lnTo>
                <a:lnTo>
                  <a:pt x="260847" y="376"/>
                </a:lnTo>
                <a:lnTo>
                  <a:pt x="291907" y="65"/>
                </a:lnTo>
                <a:lnTo>
                  <a:pt x="329529" y="0"/>
                </a:lnTo>
                <a:lnTo>
                  <a:pt x="334821" y="949"/>
                </a:lnTo>
                <a:lnTo>
                  <a:pt x="339301" y="2533"/>
                </a:lnTo>
                <a:lnTo>
                  <a:pt x="351119" y="856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194"/>
          <p:cNvSpPr/>
          <p:nvPr/>
        </p:nvSpPr>
        <p:spPr>
          <a:xfrm>
            <a:off x="6072232" y="4363443"/>
            <a:ext cx="368141" cy="342708"/>
          </a:xfrm>
          <a:custGeom>
            <a:avLst/>
            <a:gdLst/>
            <a:ahLst/>
            <a:cxnLst/>
            <a:rect l="0" t="0" r="0" b="0"/>
            <a:pathLst>
              <a:path w="368141" h="342708">
                <a:moveTo>
                  <a:pt x="128543" y="25677"/>
                </a:moveTo>
                <a:lnTo>
                  <a:pt x="135923" y="18296"/>
                </a:lnTo>
                <a:lnTo>
                  <a:pt x="136585" y="15094"/>
                </a:lnTo>
                <a:lnTo>
                  <a:pt x="137010" y="5277"/>
                </a:lnTo>
                <a:lnTo>
                  <a:pt x="136093" y="3504"/>
                </a:lnTo>
                <a:lnTo>
                  <a:pt x="134529" y="2323"/>
                </a:lnTo>
                <a:lnTo>
                  <a:pt x="132533" y="1535"/>
                </a:lnTo>
                <a:lnTo>
                  <a:pt x="121512" y="98"/>
                </a:lnTo>
                <a:lnTo>
                  <a:pt x="115876" y="0"/>
                </a:lnTo>
                <a:lnTo>
                  <a:pt x="108308" y="2518"/>
                </a:lnTo>
                <a:lnTo>
                  <a:pt x="99547" y="6811"/>
                </a:lnTo>
                <a:lnTo>
                  <a:pt x="92478" y="11894"/>
                </a:lnTo>
                <a:lnTo>
                  <a:pt x="86161" y="19869"/>
                </a:lnTo>
                <a:lnTo>
                  <a:pt x="80179" y="28810"/>
                </a:lnTo>
                <a:lnTo>
                  <a:pt x="74345" y="35960"/>
                </a:lnTo>
                <a:lnTo>
                  <a:pt x="66038" y="44852"/>
                </a:lnTo>
                <a:lnTo>
                  <a:pt x="56948" y="55154"/>
                </a:lnTo>
                <a:lnTo>
                  <a:pt x="53190" y="60568"/>
                </a:lnTo>
                <a:lnTo>
                  <a:pt x="49733" y="66083"/>
                </a:lnTo>
                <a:lnTo>
                  <a:pt x="45522" y="71664"/>
                </a:lnTo>
                <a:lnTo>
                  <a:pt x="40811" y="77290"/>
                </a:lnTo>
                <a:lnTo>
                  <a:pt x="35764" y="82946"/>
                </a:lnTo>
                <a:lnTo>
                  <a:pt x="31448" y="89573"/>
                </a:lnTo>
                <a:lnTo>
                  <a:pt x="27618" y="96850"/>
                </a:lnTo>
                <a:lnTo>
                  <a:pt x="20822" y="111602"/>
                </a:lnTo>
                <a:lnTo>
                  <a:pt x="14627" y="124509"/>
                </a:lnTo>
                <a:lnTo>
                  <a:pt x="11641" y="131569"/>
                </a:lnTo>
                <a:lnTo>
                  <a:pt x="8699" y="139134"/>
                </a:lnTo>
                <a:lnTo>
                  <a:pt x="5784" y="147035"/>
                </a:lnTo>
                <a:lnTo>
                  <a:pt x="3841" y="155160"/>
                </a:lnTo>
                <a:lnTo>
                  <a:pt x="2546" y="163434"/>
                </a:lnTo>
                <a:lnTo>
                  <a:pt x="1682" y="171807"/>
                </a:lnTo>
                <a:lnTo>
                  <a:pt x="1106" y="179295"/>
                </a:lnTo>
                <a:lnTo>
                  <a:pt x="722" y="186191"/>
                </a:lnTo>
                <a:lnTo>
                  <a:pt x="467" y="192694"/>
                </a:lnTo>
                <a:lnTo>
                  <a:pt x="183" y="207539"/>
                </a:lnTo>
                <a:lnTo>
                  <a:pt x="0" y="235802"/>
                </a:lnTo>
                <a:lnTo>
                  <a:pt x="937" y="241960"/>
                </a:lnTo>
                <a:lnTo>
                  <a:pt x="2515" y="247971"/>
                </a:lnTo>
                <a:lnTo>
                  <a:pt x="4519" y="253883"/>
                </a:lnTo>
                <a:lnTo>
                  <a:pt x="6808" y="259729"/>
                </a:lnTo>
                <a:lnTo>
                  <a:pt x="9286" y="265531"/>
                </a:lnTo>
                <a:lnTo>
                  <a:pt x="11891" y="271305"/>
                </a:lnTo>
                <a:lnTo>
                  <a:pt x="15532" y="277059"/>
                </a:lnTo>
                <a:lnTo>
                  <a:pt x="19865" y="282800"/>
                </a:lnTo>
                <a:lnTo>
                  <a:pt x="24659" y="288532"/>
                </a:lnTo>
                <a:lnTo>
                  <a:pt x="28807" y="294258"/>
                </a:lnTo>
                <a:lnTo>
                  <a:pt x="32524" y="299982"/>
                </a:lnTo>
                <a:lnTo>
                  <a:pt x="35956" y="305701"/>
                </a:lnTo>
                <a:lnTo>
                  <a:pt x="44848" y="314597"/>
                </a:lnTo>
                <a:lnTo>
                  <a:pt x="55150" y="321726"/>
                </a:lnTo>
                <a:lnTo>
                  <a:pt x="66078" y="328069"/>
                </a:lnTo>
                <a:lnTo>
                  <a:pt x="77286" y="334063"/>
                </a:lnTo>
                <a:lnTo>
                  <a:pt x="88617" y="338950"/>
                </a:lnTo>
                <a:lnTo>
                  <a:pt x="100003" y="341122"/>
                </a:lnTo>
                <a:lnTo>
                  <a:pt x="106659" y="341701"/>
                </a:lnTo>
                <a:lnTo>
                  <a:pt x="113953" y="342087"/>
                </a:lnTo>
                <a:lnTo>
                  <a:pt x="129678" y="342516"/>
                </a:lnTo>
                <a:lnTo>
                  <a:pt x="146193" y="342707"/>
                </a:lnTo>
                <a:lnTo>
                  <a:pt x="154596" y="341805"/>
                </a:lnTo>
                <a:lnTo>
                  <a:pt x="163057" y="340251"/>
                </a:lnTo>
                <a:lnTo>
                  <a:pt x="171555" y="338263"/>
                </a:lnTo>
                <a:lnTo>
                  <a:pt x="180077" y="335985"/>
                </a:lnTo>
                <a:lnTo>
                  <a:pt x="197167" y="330914"/>
                </a:lnTo>
                <a:lnTo>
                  <a:pt x="204772" y="328228"/>
                </a:lnTo>
                <a:lnTo>
                  <a:pt x="211747" y="325485"/>
                </a:lnTo>
                <a:lnTo>
                  <a:pt x="218303" y="322704"/>
                </a:lnTo>
                <a:lnTo>
                  <a:pt x="225530" y="318945"/>
                </a:lnTo>
                <a:lnTo>
                  <a:pt x="233205" y="314534"/>
                </a:lnTo>
                <a:lnTo>
                  <a:pt x="241181" y="309688"/>
                </a:lnTo>
                <a:lnTo>
                  <a:pt x="248402" y="304553"/>
                </a:lnTo>
                <a:lnTo>
                  <a:pt x="255121" y="299224"/>
                </a:lnTo>
                <a:lnTo>
                  <a:pt x="261506" y="293766"/>
                </a:lnTo>
                <a:lnTo>
                  <a:pt x="268620" y="288223"/>
                </a:lnTo>
                <a:lnTo>
                  <a:pt x="276220" y="282623"/>
                </a:lnTo>
                <a:lnTo>
                  <a:pt x="284144" y="276984"/>
                </a:lnTo>
                <a:lnTo>
                  <a:pt x="291332" y="271320"/>
                </a:lnTo>
                <a:lnTo>
                  <a:pt x="298029" y="265639"/>
                </a:lnTo>
                <a:lnTo>
                  <a:pt x="304398" y="259946"/>
                </a:lnTo>
                <a:lnTo>
                  <a:pt x="316556" y="248542"/>
                </a:lnTo>
                <a:lnTo>
                  <a:pt x="322464" y="242833"/>
                </a:lnTo>
                <a:lnTo>
                  <a:pt x="327357" y="236170"/>
                </a:lnTo>
                <a:lnTo>
                  <a:pt x="331570" y="228871"/>
                </a:lnTo>
                <a:lnTo>
                  <a:pt x="335331" y="221147"/>
                </a:lnTo>
                <a:lnTo>
                  <a:pt x="339744" y="214093"/>
                </a:lnTo>
                <a:lnTo>
                  <a:pt x="344592" y="207485"/>
                </a:lnTo>
                <a:lnTo>
                  <a:pt x="349727" y="201174"/>
                </a:lnTo>
                <a:lnTo>
                  <a:pt x="353152" y="195062"/>
                </a:lnTo>
                <a:lnTo>
                  <a:pt x="355434" y="189083"/>
                </a:lnTo>
                <a:lnTo>
                  <a:pt x="356956" y="183192"/>
                </a:lnTo>
                <a:lnTo>
                  <a:pt x="358924" y="177359"/>
                </a:lnTo>
                <a:lnTo>
                  <a:pt x="361187" y="171566"/>
                </a:lnTo>
                <a:lnTo>
                  <a:pt x="363649" y="165799"/>
                </a:lnTo>
                <a:lnTo>
                  <a:pt x="365290" y="160049"/>
                </a:lnTo>
                <a:lnTo>
                  <a:pt x="366385" y="154311"/>
                </a:lnTo>
                <a:lnTo>
                  <a:pt x="367114" y="148580"/>
                </a:lnTo>
                <a:lnTo>
                  <a:pt x="367600" y="141902"/>
                </a:lnTo>
                <a:lnTo>
                  <a:pt x="367924" y="134593"/>
                </a:lnTo>
                <a:lnTo>
                  <a:pt x="368140" y="126862"/>
                </a:lnTo>
                <a:lnTo>
                  <a:pt x="367332" y="119804"/>
                </a:lnTo>
                <a:lnTo>
                  <a:pt x="365841" y="113193"/>
                </a:lnTo>
                <a:lnTo>
                  <a:pt x="363894" y="106881"/>
                </a:lnTo>
                <a:lnTo>
                  <a:pt x="361643" y="100768"/>
                </a:lnTo>
                <a:lnTo>
                  <a:pt x="359190" y="94787"/>
                </a:lnTo>
                <a:lnTo>
                  <a:pt x="356603" y="88896"/>
                </a:lnTo>
                <a:lnTo>
                  <a:pt x="351188" y="79809"/>
                </a:lnTo>
                <a:lnTo>
                  <a:pt x="345606" y="71643"/>
                </a:lnTo>
                <a:lnTo>
                  <a:pt x="339951" y="61664"/>
                </a:lnTo>
                <a:lnTo>
                  <a:pt x="331722" y="53418"/>
                </a:lnTo>
                <a:lnTo>
                  <a:pt x="321715" y="46579"/>
                </a:lnTo>
                <a:lnTo>
                  <a:pt x="310917" y="40364"/>
                </a:lnTo>
                <a:lnTo>
                  <a:pt x="299768" y="34427"/>
                </a:lnTo>
                <a:lnTo>
                  <a:pt x="294128" y="31510"/>
                </a:lnTo>
                <a:lnTo>
                  <a:pt x="287510" y="28613"/>
                </a:lnTo>
                <a:lnTo>
                  <a:pt x="280241" y="25729"/>
                </a:lnTo>
                <a:lnTo>
                  <a:pt x="272537" y="22854"/>
                </a:lnTo>
                <a:lnTo>
                  <a:pt x="265497" y="19985"/>
                </a:lnTo>
                <a:lnTo>
                  <a:pt x="258898" y="17120"/>
                </a:lnTo>
                <a:lnTo>
                  <a:pt x="252594" y="14257"/>
                </a:lnTo>
                <a:lnTo>
                  <a:pt x="245533" y="12349"/>
                </a:lnTo>
                <a:lnTo>
                  <a:pt x="237969" y="11076"/>
                </a:lnTo>
                <a:lnTo>
                  <a:pt x="230068" y="10228"/>
                </a:lnTo>
                <a:lnTo>
                  <a:pt x="222896" y="9662"/>
                </a:lnTo>
                <a:lnTo>
                  <a:pt x="216210" y="9286"/>
                </a:lnTo>
                <a:lnTo>
                  <a:pt x="209848" y="9034"/>
                </a:lnTo>
                <a:lnTo>
                  <a:pt x="195158" y="8755"/>
                </a:lnTo>
                <a:lnTo>
                  <a:pt x="128543" y="853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195"/>
          <p:cNvSpPr/>
          <p:nvPr/>
        </p:nvSpPr>
        <p:spPr>
          <a:xfrm>
            <a:off x="2900759" y="5032453"/>
            <a:ext cx="290951" cy="453948"/>
          </a:xfrm>
          <a:custGeom>
            <a:avLst/>
            <a:gdLst/>
            <a:ahLst/>
            <a:cxnLst/>
            <a:rect l="0" t="0" r="0" b="0"/>
            <a:pathLst>
              <a:path w="290951" h="453948">
                <a:moveTo>
                  <a:pt x="119618" y="42467"/>
                </a:moveTo>
                <a:lnTo>
                  <a:pt x="140018" y="22067"/>
                </a:lnTo>
                <a:lnTo>
                  <a:pt x="148052" y="16573"/>
                </a:lnTo>
                <a:lnTo>
                  <a:pt x="157020" y="11908"/>
                </a:lnTo>
                <a:lnTo>
                  <a:pt x="164181" y="9835"/>
                </a:lnTo>
                <a:lnTo>
                  <a:pt x="170539" y="6373"/>
                </a:lnTo>
                <a:lnTo>
                  <a:pt x="173568" y="4117"/>
                </a:lnTo>
                <a:lnTo>
                  <a:pt x="177492" y="2613"/>
                </a:lnTo>
                <a:lnTo>
                  <a:pt x="182013" y="1610"/>
                </a:lnTo>
                <a:lnTo>
                  <a:pt x="186932" y="942"/>
                </a:lnTo>
                <a:lnTo>
                  <a:pt x="192117" y="495"/>
                </a:lnTo>
                <a:lnTo>
                  <a:pt x="197478" y="199"/>
                </a:lnTo>
                <a:lnTo>
                  <a:pt x="202957" y="0"/>
                </a:lnTo>
                <a:lnTo>
                  <a:pt x="207562" y="821"/>
                </a:lnTo>
                <a:lnTo>
                  <a:pt x="215219" y="4272"/>
                </a:lnTo>
                <a:lnTo>
                  <a:pt x="219547" y="5573"/>
                </a:lnTo>
                <a:lnTo>
                  <a:pt x="224338" y="6442"/>
                </a:lnTo>
                <a:lnTo>
                  <a:pt x="229436" y="7020"/>
                </a:lnTo>
                <a:lnTo>
                  <a:pt x="234740" y="8358"/>
                </a:lnTo>
                <a:lnTo>
                  <a:pt x="240181" y="10203"/>
                </a:lnTo>
                <a:lnTo>
                  <a:pt x="245713" y="12385"/>
                </a:lnTo>
                <a:lnTo>
                  <a:pt x="254400" y="17349"/>
                </a:lnTo>
                <a:lnTo>
                  <a:pt x="261436" y="22731"/>
                </a:lnTo>
                <a:lnTo>
                  <a:pt x="267738" y="28298"/>
                </a:lnTo>
                <a:lnTo>
                  <a:pt x="276641" y="41338"/>
                </a:lnTo>
                <a:lnTo>
                  <a:pt x="279894" y="51807"/>
                </a:lnTo>
                <a:lnTo>
                  <a:pt x="281339" y="63763"/>
                </a:lnTo>
                <a:lnTo>
                  <a:pt x="281725" y="70952"/>
                </a:lnTo>
                <a:lnTo>
                  <a:pt x="282153" y="85607"/>
                </a:lnTo>
                <a:lnTo>
                  <a:pt x="282428" y="113077"/>
                </a:lnTo>
                <a:lnTo>
                  <a:pt x="282450" y="120973"/>
                </a:lnTo>
                <a:lnTo>
                  <a:pt x="281513" y="130047"/>
                </a:lnTo>
                <a:lnTo>
                  <a:pt x="279936" y="139906"/>
                </a:lnTo>
                <a:lnTo>
                  <a:pt x="277931" y="150288"/>
                </a:lnTo>
                <a:lnTo>
                  <a:pt x="274690" y="160068"/>
                </a:lnTo>
                <a:lnTo>
                  <a:pt x="270625" y="169445"/>
                </a:lnTo>
                <a:lnTo>
                  <a:pt x="266009" y="178554"/>
                </a:lnTo>
                <a:lnTo>
                  <a:pt x="261980" y="187484"/>
                </a:lnTo>
                <a:lnTo>
                  <a:pt x="258341" y="196295"/>
                </a:lnTo>
                <a:lnTo>
                  <a:pt x="254962" y="205026"/>
                </a:lnTo>
                <a:lnTo>
                  <a:pt x="251758" y="214658"/>
                </a:lnTo>
                <a:lnTo>
                  <a:pt x="248668" y="224888"/>
                </a:lnTo>
                <a:lnTo>
                  <a:pt x="245657" y="235518"/>
                </a:lnTo>
                <a:lnTo>
                  <a:pt x="241744" y="245463"/>
                </a:lnTo>
                <a:lnTo>
                  <a:pt x="237230" y="254950"/>
                </a:lnTo>
                <a:lnTo>
                  <a:pt x="232316" y="264132"/>
                </a:lnTo>
                <a:lnTo>
                  <a:pt x="228088" y="273111"/>
                </a:lnTo>
                <a:lnTo>
                  <a:pt x="224316" y="281955"/>
                </a:lnTo>
                <a:lnTo>
                  <a:pt x="220849" y="290708"/>
                </a:lnTo>
                <a:lnTo>
                  <a:pt x="216633" y="298448"/>
                </a:lnTo>
                <a:lnTo>
                  <a:pt x="211917" y="305514"/>
                </a:lnTo>
                <a:lnTo>
                  <a:pt x="206868" y="312129"/>
                </a:lnTo>
                <a:lnTo>
                  <a:pt x="200645" y="319397"/>
                </a:lnTo>
                <a:lnTo>
                  <a:pt x="193638" y="327099"/>
                </a:lnTo>
                <a:lnTo>
                  <a:pt x="170963" y="350892"/>
                </a:lnTo>
                <a:lnTo>
                  <a:pt x="155892" y="366156"/>
                </a:lnTo>
                <a:lnTo>
                  <a:pt x="150468" y="370655"/>
                </a:lnTo>
                <a:lnTo>
                  <a:pt x="144947" y="374606"/>
                </a:lnTo>
                <a:lnTo>
                  <a:pt x="139362" y="378193"/>
                </a:lnTo>
                <a:lnTo>
                  <a:pt x="130616" y="384718"/>
                </a:lnTo>
                <a:lnTo>
                  <a:pt x="126950" y="387792"/>
                </a:lnTo>
                <a:lnTo>
                  <a:pt x="122601" y="389841"/>
                </a:lnTo>
                <a:lnTo>
                  <a:pt x="117797" y="391207"/>
                </a:lnTo>
                <a:lnTo>
                  <a:pt x="112689" y="392118"/>
                </a:lnTo>
                <a:lnTo>
                  <a:pt x="107378" y="393677"/>
                </a:lnTo>
                <a:lnTo>
                  <a:pt x="101933" y="395670"/>
                </a:lnTo>
                <a:lnTo>
                  <a:pt x="96398" y="397950"/>
                </a:lnTo>
                <a:lnTo>
                  <a:pt x="90803" y="399471"/>
                </a:lnTo>
                <a:lnTo>
                  <a:pt x="85168" y="400485"/>
                </a:lnTo>
                <a:lnTo>
                  <a:pt x="79507" y="401160"/>
                </a:lnTo>
                <a:lnTo>
                  <a:pt x="70676" y="401911"/>
                </a:lnTo>
                <a:lnTo>
                  <a:pt x="66987" y="402111"/>
                </a:lnTo>
                <a:lnTo>
                  <a:pt x="62623" y="401292"/>
                </a:lnTo>
                <a:lnTo>
                  <a:pt x="57809" y="399794"/>
                </a:lnTo>
                <a:lnTo>
                  <a:pt x="52695" y="397842"/>
                </a:lnTo>
                <a:lnTo>
                  <a:pt x="44472" y="395674"/>
                </a:lnTo>
                <a:lnTo>
                  <a:pt x="40945" y="395095"/>
                </a:lnTo>
                <a:lnTo>
                  <a:pt x="34487" y="391913"/>
                </a:lnTo>
                <a:lnTo>
                  <a:pt x="25497" y="384767"/>
                </a:lnTo>
                <a:lnTo>
                  <a:pt x="16800" y="376616"/>
                </a:lnTo>
                <a:lnTo>
                  <a:pt x="13925" y="373818"/>
                </a:lnTo>
                <a:lnTo>
                  <a:pt x="12009" y="371000"/>
                </a:lnTo>
                <a:lnTo>
                  <a:pt x="9879" y="365329"/>
                </a:lnTo>
                <a:lnTo>
                  <a:pt x="8359" y="363436"/>
                </a:lnTo>
                <a:lnTo>
                  <a:pt x="6393" y="362174"/>
                </a:lnTo>
                <a:lnTo>
                  <a:pt x="4129" y="361332"/>
                </a:lnTo>
                <a:lnTo>
                  <a:pt x="2621" y="358866"/>
                </a:lnTo>
                <a:lnTo>
                  <a:pt x="944" y="351046"/>
                </a:lnTo>
                <a:lnTo>
                  <a:pt x="0" y="340484"/>
                </a:lnTo>
                <a:lnTo>
                  <a:pt x="821" y="337348"/>
                </a:lnTo>
                <a:lnTo>
                  <a:pt x="4271" y="331322"/>
                </a:lnTo>
                <a:lnTo>
                  <a:pt x="11570" y="322575"/>
                </a:lnTo>
                <a:lnTo>
                  <a:pt x="19765" y="309400"/>
                </a:lnTo>
                <a:lnTo>
                  <a:pt x="28225" y="297982"/>
                </a:lnTo>
                <a:lnTo>
                  <a:pt x="36764" y="288567"/>
                </a:lnTo>
                <a:lnTo>
                  <a:pt x="40570" y="286543"/>
                </a:lnTo>
                <a:lnTo>
                  <a:pt x="45012" y="285194"/>
                </a:lnTo>
                <a:lnTo>
                  <a:pt x="49878" y="284296"/>
                </a:lnTo>
                <a:lnTo>
                  <a:pt x="55027" y="282743"/>
                </a:lnTo>
                <a:lnTo>
                  <a:pt x="60365" y="280756"/>
                </a:lnTo>
                <a:lnTo>
                  <a:pt x="65828" y="278479"/>
                </a:lnTo>
                <a:lnTo>
                  <a:pt x="71376" y="276961"/>
                </a:lnTo>
                <a:lnTo>
                  <a:pt x="76979" y="275948"/>
                </a:lnTo>
                <a:lnTo>
                  <a:pt x="82619" y="275274"/>
                </a:lnTo>
                <a:lnTo>
                  <a:pt x="88285" y="275776"/>
                </a:lnTo>
                <a:lnTo>
                  <a:pt x="93967" y="277064"/>
                </a:lnTo>
                <a:lnTo>
                  <a:pt x="99659" y="278875"/>
                </a:lnTo>
                <a:lnTo>
                  <a:pt x="105360" y="280082"/>
                </a:lnTo>
                <a:lnTo>
                  <a:pt x="111065" y="280887"/>
                </a:lnTo>
                <a:lnTo>
                  <a:pt x="116773" y="281423"/>
                </a:lnTo>
                <a:lnTo>
                  <a:pt x="123437" y="282734"/>
                </a:lnTo>
                <a:lnTo>
                  <a:pt x="130736" y="284560"/>
                </a:lnTo>
                <a:lnTo>
                  <a:pt x="138460" y="286730"/>
                </a:lnTo>
                <a:lnTo>
                  <a:pt x="145514" y="290081"/>
                </a:lnTo>
                <a:lnTo>
                  <a:pt x="152122" y="294221"/>
                </a:lnTo>
                <a:lnTo>
                  <a:pt x="158433" y="298885"/>
                </a:lnTo>
                <a:lnTo>
                  <a:pt x="165497" y="302947"/>
                </a:lnTo>
                <a:lnTo>
                  <a:pt x="173064" y="306608"/>
                </a:lnTo>
                <a:lnTo>
                  <a:pt x="180966" y="310001"/>
                </a:lnTo>
                <a:lnTo>
                  <a:pt x="188139" y="314168"/>
                </a:lnTo>
                <a:lnTo>
                  <a:pt x="194826" y="318851"/>
                </a:lnTo>
                <a:lnTo>
                  <a:pt x="201189" y="323878"/>
                </a:lnTo>
                <a:lnTo>
                  <a:pt x="207336" y="329134"/>
                </a:lnTo>
                <a:lnTo>
                  <a:pt x="213339" y="334543"/>
                </a:lnTo>
                <a:lnTo>
                  <a:pt x="225090" y="345633"/>
                </a:lnTo>
                <a:lnTo>
                  <a:pt x="236662" y="356913"/>
                </a:lnTo>
                <a:lnTo>
                  <a:pt x="245615" y="370815"/>
                </a:lnTo>
                <a:lnTo>
                  <a:pt x="252769" y="384614"/>
                </a:lnTo>
                <a:lnTo>
                  <a:pt x="262152" y="398691"/>
                </a:lnTo>
                <a:lnTo>
                  <a:pt x="268056" y="409069"/>
                </a:lnTo>
                <a:lnTo>
                  <a:pt x="273856" y="420031"/>
                </a:lnTo>
                <a:lnTo>
                  <a:pt x="278656" y="430301"/>
                </a:lnTo>
                <a:lnTo>
                  <a:pt x="282310" y="441437"/>
                </a:lnTo>
                <a:lnTo>
                  <a:pt x="290950" y="453785"/>
                </a:lnTo>
                <a:lnTo>
                  <a:pt x="282495" y="45394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196"/>
          <p:cNvSpPr/>
          <p:nvPr/>
        </p:nvSpPr>
        <p:spPr>
          <a:xfrm>
            <a:off x="2054994" y="5160645"/>
            <a:ext cx="176714" cy="377191"/>
          </a:xfrm>
          <a:custGeom>
            <a:avLst/>
            <a:gdLst/>
            <a:ahLst/>
            <a:cxnLst/>
            <a:rect l="0" t="0" r="0" b="0"/>
            <a:pathLst>
              <a:path w="176714" h="377191">
                <a:moveTo>
                  <a:pt x="13835" y="0"/>
                </a:moveTo>
                <a:lnTo>
                  <a:pt x="2805" y="0"/>
                </a:lnTo>
                <a:lnTo>
                  <a:pt x="3625" y="0"/>
                </a:lnTo>
                <a:lnTo>
                  <a:pt x="0" y="0"/>
                </a:lnTo>
                <a:lnTo>
                  <a:pt x="2289" y="0"/>
                </a:lnTo>
                <a:lnTo>
                  <a:pt x="4233" y="952"/>
                </a:lnTo>
                <a:lnTo>
                  <a:pt x="8933" y="4550"/>
                </a:lnTo>
                <a:lnTo>
                  <a:pt x="10567" y="6843"/>
                </a:lnTo>
                <a:lnTo>
                  <a:pt x="12383" y="11931"/>
                </a:lnTo>
                <a:lnTo>
                  <a:pt x="13820" y="13669"/>
                </a:lnTo>
                <a:lnTo>
                  <a:pt x="15730" y="14828"/>
                </a:lnTo>
                <a:lnTo>
                  <a:pt x="17956" y="15600"/>
                </a:lnTo>
                <a:lnTo>
                  <a:pt x="19440" y="18020"/>
                </a:lnTo>
                <a:lnTo>
                  <a:pt x="22481" y="29575"/>
                </a:lnTo>
                <a:lnTo>
                  <a:pt x="26568" y="36322"/>
                </a:lnTo>
                <a:lnTo>
                  <a:pt x="31559" y="42495"/>
                </a:lnTo>
                <a:lnTo>
                  <a:pt x="36953" y="49366"/>
                </a:lnTo>
                <a:lnTo>
                  <a:pt x="39725" y="53866"/>
                </a:lnTo>
                <a:lnTo>
                  <a:pt x="42525" y="58771"/>
                </a:lnTo>
                <a:lnTo>
                  <a:pt x="48176" y="69300"/>
                </a:lnTo>
                <a:lnTo>
                  <a:pt x="51017" y="74775"/>
                </a:lnTo>
                <a:lnTo>
                  <a:pt x="54816" y="81283"/>
                </a:lnTo>
                <a:lnTo>
                  <a:pt x="64116" y="96132"/>
                </a:lnTo>
                <a:lnTo>
                  <a:pt x="67359" y="103141"/>
                </a:lnTo>
                <a:lnTo>
                  <a:pt x="69520" y="109718"/>
                </a:lnTo>
                <a:lnTo>
                  <a:pt x="70961" y="116008"/>
                </a:lnTo>
                <a:lnTo>
                  <a:pt x="73827" y="123058"/>
                </a:lnTo>
                <a:lnTo>
                  <a:pt x="77642" y="130616"/>
                </a:lnTo>
                <a:lnTo>
                  <a:pt x="86009" y="145681"/>
                </a:lnTo>
                <a:lnTo>
                  <a:pt x="92903" y="158727"/>
                </a:lnTo>
                <a:lnTo>
                  <a:pt x="96074" y="165826"/>
                </a:lnTo>
                <a:lnTo>
                  <a:pt x="99141" y="173415"/>
                </a:lnTo>
                <a:lnTo>
                  <a:pt x="105089" y="189468"/>
                </a:lnTo>
                <a:lnTo>
                  <a:pt x="110908" y="206128"/>
                </a:lnTo>
                <a:lnTo>
                  <a:pt x="114745" y="214571"/>
                </a:lnTo>
                <a:lnTo>
                  <a:pt x="119209" y="223057"/>
                </a:lnTo>
                <a:lnTo>
                  <a:pt x="124089" y="231572"/>
                </a:lnTo>
                <a:lnTo>
                  <a:pt x="127343" y="239154"/>
                </a:lnTo>
                <a:lnTo>
                  <a:pt x="129512" y="246113"/>
                </a:lnTo>
                <a:lnTo>
                  <a:pt x="130958" y="252658"/>
                </a:lnTo>
                <a:lnTo>
                  <a:pt x="132875" y="259879"/>
                </a:lnTo>
                <a:lnTo>
                  <a:pt x="137544" y="275522"/>
                </a:lnTo>
                <a:lnTo>
                  <a:pt x="140123" y="282741"/>
                </a:lnTo>
                <a:lnTo>
                  <a:pt x="142795" y="289459"/>
                </a:lnTo>
                <a:lnTo>
                  <a:pt x="145528" y="295842"/>
                </a:lnTo>
                <a:lnTo>
                  <a:pt x="151106" y="308015"/>
                </a:lnTo>
                <a:lnTo>
                  <a:pt x="162447" y="331352"/>
                </a:lnTo>
                <a:lnTo>
                  <a:pt x="165610" y="340307"/>
                </a:lnTo>
                <a:lnTo>
                  <a:pt x="167391" y="350704"/>
                </a:lnTo>
                <a:lnTo>
                  <a:pt x="167918" y="359817"/>
                </a:lnTo>
                <a:lnTo>
                  <a:pt x="168097" y="371430"/>
                </a:lnTo>
                <a:lnTo>
                  <a:pt x="169064" y="373350"/>
                </a:lnTo>
                <a:lnTo>
                  <a:pt x="170661" y="374629"/>
                </a:lnTo>
                <a:lnTo>
                  <a:pt x="176713" y="37719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197"/>
          <p:cNvSpPr/>
          <p:nvPr/>
        </p:nvSpPr>
        <p:spPr>
          <a:xfrm>
            <a:off x="2094547" y="5126354"/>
            <a:ext cx="222886" cy="368619"/>
          </a:xfrm>
          <a:custGeom>
            <a:avLst/>
            <a:gdLst/>
            <a:ahLst/>
            <a:cxnLst/>
            <a:rect l="0" t="0" r="0" b="0"/>
            <a:pathLst>
              <a:path w="222886" h="368619">
                <a:moveTo>
                  <a:pt x="222885" y="0"/>
                </a:moveTo>
                <a:lnTo>
                  <a:pt x="217946" y="0"/>
                </a:lnTo>
                <a:lnTo>
                  <a:pt x="222636" y="0"/>
                </a:lnTo>
                <a:lnTo>
                  <a:pt x="222852" y="9325"/>
                </a:lnTo>
                <a:lnTo>
                  <a:pt x="222863" y="11932"/>
                </a:lnTo>
                <a:lnTo>
                  <a:pt x="220965" y="15575"/>
                </a:lnTo>
                <a:lnTo>
                  <a:pt x="217795" y="19909"/>
                </a:lnTo>
                <a:lnTo>
                  <a:pt x="213777" y="24702"/>
                </a:lnTo>
                <a:lnTo>
                  <a:pt x="211098" y="30756"/>
                </a:lnTo>
                <a:lnTo>
                  <a:pt x="209312" y="37649"/>
                </a:lnTo>
                <a:lnTo>
                  <a:pt x="208121" y="45102"/>
                </a:lnTo>
                <a:lnTo>
                  <a:pt x="205422" y="52928"/>
                </a:lnTo>
                <a:lnTo>
                  <a:pt x="201718" y="61003"/>
                </a:lnTo>
                <a:lnTo>
                  <a:pt x="197344" y="69244"/>
                </a:lnTo>
                <a:lnTo>
                  <a:pt x="192523" y="77596"/>
                </a:lnTo>
                <a:lnTo>
                  <a:pt x="187403" y="86021"/>
                </a:lnTo>
                <a:lnTo>
                  <a:pt x="182085" y="94495"/>
                </a:lnTo>
                <a:lnTo>
                  <a:pt x="176635" y="103954"/>
                </a:lnTo>
                <a:lnTo>
                  <a:pt x="165500" y="124625"/>
                </a:lnTo>
                <a:lnTo>
                  <a:pt x="158911" y="135470"/>
                </a:lnTo>
                <a:lnTo>
                  <a:pt x="151660" y="146512"/>
                </a:lnTo>
                <a:lnTo>
                  <a:pt x="143969" y="157682"/>
                </a:lnTo>
                <a:lnTo>
                  <a:pt x="136937" y="168939"/>
                </a:lnTo>
                <a:lnTo>
                  <a:pt x="130344" y="180254"/>
                </a:lnTo>
                <a:lnTo>
                  <a:pt x="124043" y="191607"/>
                </a:lnTo>
                <a:lnTo>
                  <a:pt x="117938" y="202033"/>
                </a:lnTo>
                <a:lnTo>
                  <a:pt x="106074" y="221238"/>
                </a:lnTo>
                <a:lnTo>
                  <a:pt x="100244" y="229407"/>
                </a:lnTo>
                <a:lnTo>
                  <a:pt x="94452" y="236758"/>
                </a:lnTo>
                <a:lnTo>
                  <a:pt x="88685" y="243564"/>
                </a:lnTo>
                <a:lnTo>
                  <a:pt x="82936" y="250959"/>
                </a:lnTo>
                <a:lnTo>
                  <a:pt x="77198" y="258746"/>
                </a:lnTo>
                <a:lnTo>
                  <a:pt x="65743" y="275019"/>
                </a:lnTo>
                <a:lnTo>
                  <a:pt x="54301" y="291776"/>
                </a:lnTo>
                <a:lnTo>
                  <a:pt x="48583" y="299293"/>
                </a:lnTo>
                <a:lnTo>
                  <a:pt x="42866" y="306208"/>
                </a:lnTo>
                <a:lnTo>
                  <a:pt x="37150" y="312724"/>
                </a:lnTo>
                <a:lnTo>
                  <a:pt x="32387" y="318973"/>
                </a:lnTo>
                <a:lnTo>
                  <a:pt x="28259" y="325044"/>
                </a:lnTo>
                <a:lnTo>
                  <a:pt x="24554" y="330996"/>
                </a:lnTo>
                <a:lnTo>
                  <a:pt x="17898" y="340150"/>
                </a:lnTo>
                <a:lnTo>
                  <a:pt x="11765" y="347393"/>
                </a:lnTo>
                <a:lnTo>
                  <a:pt x="5864" y="353787"/>
                </a:lnTo>
                <a:lnTo>
                  <a:pt x="3909" y="356826"/>
                </a:lnTo>
                <a:lnTo>
                  <a:pt x="102" y="368274"/>
                </a:lnTo>
                <a:lnTo>
                  <a:pt x="0" y="36861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198"/>
          <p:cNvSpPr/>
          <p:nvPr/>
        </p:nvSpPr>
        <p:spPr>
          <a:xfrm>
            <a:off x="2403157" y="5254942"/>
            <a:ext cx="265748" cy="8574"/>
          </a:xfrm>
          <a:custGeom>
            <a:avLst/>
            <a:gdLst/>
            <a:ahLst/>
            <a:cxnLst/>
            <a:rect l="0" t="0" r="0" b="0"/>
            <a:pathLst>
              <a:path w="265748" h="8574">
                <a:moveTo>
                  <a:pt x="0" y="8573"/>
                </a:moveTo>
                <a:lnTo>
                  <a:pt x="41711" y="8573"/>
                </a:lnTo>
                <a:lnTo>
                  <a:pt x="46857" y="7620"/>
                </a:lnTo>
                <a:lnTo>
                  <a:pt x="52193" y="6033"/>
                </a:lnTo>
                <a:lnTo>
                  <a:pt x="57655" y="4022"/>
                </a:lnTo>
                <a:lnTo>
                  <a:pt x="64154" y="2681"/>
                </a:lnTo>
                <a:lnTo>
                  <a:pt x="71345" y="1787"/>
                </a:lnTo>
                <a:lnTo>
                  <a:pt x="78995" y="1191"/>
                </a:lnTo>
                <a:lnTo>
                  <a:pt x="86001" y="794"/>
                </a:lnTo>
                <a:lnTo>
                  <a:pt x="98865" y="353"/>
                </a:lnTo>
                <a:lnTo>
                  <a:pt x="122646" y="70"/>
                </a:lnTo>
                <a:lnTo>
                  <a:pt x="26574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199"/>
          <p:cNvSpPr/>
          <p:nvPr/>
        </p:nvSpPr>
        <p:spPr>
          <a:xfrm>
            <a:off x="2471737" y="5357812"/>
            <a:ext cx="257176" cy="1"/>
          </a:xfrm>
          <a:custGeom>
            <a:avLst/>
            <a:gdLst/>
            <a:ahLst/>
            <a:cxnLst/>
            <a:rect l="0" t="0" r="0" b="0"/>
            <a:pathLst>
              <a:path w="257176" h="1">
                <a:moveTo>
                  <a:pt x="0" y="0"/>
                </a:move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200"/>
          <p:cNvSpPr/>
          <p:nvPr/>
        </p:nvSpPr>
        <p:spPr>
          <a:xfrm>
            <a:off x="3673195" y="5152072"/>
            <a:ext cx="152849" cy="195825"/>
          </a:xfrm>
          <a:custGeom>
            <a:avLst/>
            <a:gdLst/>
            <a:ahLst/>
            <a:cxnLst/>
            <a:rect l="0" t="0" r="0" b="0"/>
            <a:pathLst>
              <a:path w="152849" h="195825">
                <a:moveTo>
                  <a:pt x="67272" y="17145"/>
                </a:moveTo>
                <a:lnTo>
                  <a:pt x="51424" y="17145"/>
                </a:lnTo>
                <a:lnTo>
                  <a:pt x="48163" y="19685"/>
                </a:lnTo>
                <a:lnTo>
                  <a:pt x="43539" y="23989"/>
                </a:lnTo>
                <a:lnTo>
                  <a:pt x="38309" y="29077"/>
                </a:lnTo>
                <a:lnTo>
                  <a:pt x="36533" y="31767"/>
                </a:lnTo>
                <a:lnTo>
                  <a:pt x="34560" y="37296"/>
                </a:lnTo>
                <a:lnTo>
                  <a:pt x="31144" y="42929"/>
                </a:lnTo>
                <a:lnTo>
                  <a:pt x="26450" y="48607"/>
                </a:lnTo>
                <a:lnTo>
                  <a:pt x="23865" y="51455"/>
                </a:lnTo>
                <a:lnTo>
                  <a:pt x="21189" y="54305"/>
                </a:lnTo>
                <a:lnTo>
                  <a:pt x="19405" y="58111"/>
                </a:lnTo>
                <a:lnTo>
                  <a:pt x="18216" y="62554"/>
                </a:lnTo>
                <a:lnTo>
                  <a:pt x="17423" y="67420"/>
                </a:lnTo>
                <a:lnTo>
                  <a:pt x="15942" y="72569"/>
                </a:lnTo>
                <a:lnTo>
                  <a:pt x="14002" y="77907"/>
                </a:lnTo>
                <a:lnTo>
                  <a:pt x="11756" y="83371"/>
                </a:lnTo>
                <a:lnTo>
                  <a:pt x="10259" y="88918"/>
                </a:lnTo>
                <a:lnTo>
                  <a:pt x="9261" y="94521"/>
                </a:lnTo>
                <a:lnTo>
                  <a:pt x="8595" y="100162"/>
                </a:lnTo>
                <a:lnTo>
                  <a:pt x="7199" y="105827"/>
                </a:lnTo>
                <a:lnTo>
                  <a:pt x="5316" y="111509"/>
                </a:lnTo>
                <a:lnTo>
                  <a:pt x="3108" y="117202"/>
                </a:lnTo>
                <a:lnTo>
                  <a:pt x="1636" y="122902"/>
                </a:lnTo>
                <a:lnTo>
                  <a:pt x="655" y="128607"/>
                </a:lnTo>
                <a:lnTo>
                  <a:pt x="0" y="134316"/>
                </a:lnTo>
                <a:lnTo>
                  <a:pt x="517" y="140026"/>
                </a:lnTo>
                <a:lnTo>
                  <a:pt x="1814" y="145738"/>
                </a:lnTo>
                <a:lnTo>
                  <a:pt x="3631" y="151451"/>
                </a:lnTo>
                <a:lnTo>
                  <a:pt x="4842" y="156213"/>
                </a:lnTo>
                <a:lnTo>
                  <a:pt x="5649" y="160339"/>
                </a:lnTo>
                <a:lnTo>
                  <a:pt x="6188" y="164043"/>
                </a:lnTo>
                <a:lnTo>
                  <a:pt x="7499" y="167465"/>
                </a:lnTo>
                <a:lnTo>
                  <a:pt x="9326" y="170698"/>
                </a:lnTo>
                <a:lnTo>
                  <a:pt x="11496" y="173806"/>
                </a:lnTo>
                <a:lnTo>
                  <a:pt x="13896" y="176831"/>
                </a:lnTo>
                <a:lnTo>
                  <a:pt x="16448" y="179800"/>
                </a:lnTo>
                <a:lnTo>
                  <a:pt x="19101" y="182732"/>
                </a:lnTo>
                <a:lnTo>
                  <a:pt x="21823" y="184686"/>
                </a:lnTo>
                <a:lnTo>
                  <a:pt x="24590" y="185989"/>
                </a:lnTo>
                <a:lnTo>
                  <a:pt x="27388" y="186858"/>
                </a:lnTo>
                <a:lnTo>
                  <a:pt x="30205" y="188390"/>
                </a:lnTo>
                <a:lnTo>
                  <a:pt x="33036" y="190363"/>
                </a:lnTo>
                <a:lnTo>
                  <a:pt x="35875" y="192631"/>
                </a:lnTo>
                <a:lnTo>
                  <a:pt x="39674" y="194143"/>
                </a:lnTo>
                <a:lnTo>
                  <a:pt x="44111" y="195151"/>
                </a:lnTo>
                <a:lnTo>
                  <a:pt x="48973" y="195824"/>
                </a:lnTo>
                <a:lnTo>
                  <a:pt x="53168" y="195319"/>
                </a:lnTo>
                <a:lnTo>
                  <a:pt x="56917" y="194030"/>
                </a:lnTo>
                <a:lnTo>
                  <a:pt x="69284" y="187665"/>
                </a:lnTo>
                <a:lnTo>
                  <a:pt x="74328" y="185118"/>
                </a:lnTo>
                <a:lnTo>
                  <a:pt x="78644" y="182467"/>
                </a:lnTo>
                <a:lnTo>
                  <a:pt x="82473" y="179747"/>
                </a:lnTo>
                <a:lnTo>
                  <a:pt x="85979" y="176982"/>
                </a:lnTo>
                <a:lnTo>
                  <a:pt x="90221" y="174185"/>
                </a:lnTo>
                <a:lnTo>
                  <a:pt x="94954" y="171368"/>
                </a:lnTo>
                <a:lnTo>
                  <a:pt x="100014" y="168538"/>
                </a:lnTo>
                <a:lnTo>
                  <a:pt x="104340" y="164746"/>
                </a:lnTo>
                <a:lnTo>
                  <a:pt x="108176" y="160314"/>
                </a:lnTo>
                <a:lnTo>
                  <a:pt x="111687" y="155453"/>
                </a:lnTo>
                <a:lnTo>
                  <a:pt x="114979" y="150308"/>
                </a:lnTo>
                <a:lnTo>
                  <a:pt x="118127" y="144973"/>
                </a:lnTo>
                <a:lnTo>
                  <a:pt x="121178" y="139511"/>
                </a:lnTo>
                <a:lnTo>
                  <a:pt x="127108" y="128363"/>
                </a:lnTo>
                <a:lnTo>
                  <a:pt x="147272" y="88570"/>
                </a:lnTo>
                <a:lnTo>
                  <a:pt x="149180" y="82859"/>
                </a:lnTo>
                <a:lnTo>
                  <a:pt x="150453" y="77147"/>
                </a:lnTo>
                <a:lnTo>
                  <a:pt x="151301" y="71434"/>
                </a:lnTo>
                <a:lnTo>
                  <a:pt x="151866" y="65720"/>
                </a:lnTo>
                <a:lnTo>
                  <a:pt x="152243" y="60006"/>
                </a:lnTo>
                <a:lnTo>
                  <a:pt x="152494" y="54292"/>
                </a:lnTo>
                <a:lnTo>
                  <a:pt x="152774" y="42862"/>
                </a:lnTo>
                <a:lnTo>
                  <a:pt x="152848" y="37148"/>
                </a:lnTo>
                <a:lnTo>
                  <a:pt x="151945" y="32385"/>
                </a:lnTo>
                <a:lnTo>
                  <a:pt x="150391" y="28257"/>
                </a:lnTo>
                <a:lnTo>
                  <a:pt x="148402" y="24553"/>
                </a:lnTo>
                <a:lnTo>
                  <a:pt x="146124" y="21132"/>
                </a:lnTo>
                <a:lnTo>
                  <a:pt x="143652" y="17898"/>
                </a:lnTo>
                <a:lnTo>
                  <a:pt x="141052" y="14790"/>
                </a:lnTo>
                <a:lnTo>
                  <a:pt x="138366" y="11765"/>
                </a:lnTo>
                <a:lnTo>
                  <a:pt x="132842" y="5864"/>
                </a:lnTo>
                <a:lnTo>
                  <a:pt x="130035" y="3909"/>
                </a:lnTo>
                <a:lnTo>
                  <a:pt x="127212" y="2606"/>
                </a:lnTo>
                <a:lnTo>
                  <a:pt x="124377" y="1737"/>
                </a:lnTo>
                <a:lnTo>
                  <a:pt x="121535" y="1159"/>
                </a:lnTo>
                <a:lnTo>
                  <a:pt x="118687" y="772"/>
                </a:lnTo>
                <a:lnTo>
                  <a:pt x="115836" y="515"/>
                </a:lnTo>
                <a:lnTo>
                  <a:pt x="112030" y="343"/>
                </a:lnTo>
                <a:lnTo>
                  <a:pt x="95873" y="46"/>
                </a:lnTo>
                <a:lnTo>
                  <a:pt x="8441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201"/>
          <p:cNvSpPr/>
          <p:nvPr/>
        </p:nvSpPr>
        <p:spPr>
          <a:xfrm>
            <a:off x="3946207" y="5100637"/>
            <a:ext cx="222886" cy="231411"/>
          </a:xfrm>
          <a:custGeom>
            <a:avLst/>
            <a:gdLst/>
            <a:ahLst/>
            <a:cxnLst/>
            <a:rect l="0" t="0" r="0" b="0"/>
            <a:pathLst>
              <a:path w="222886" h="231411">
                <a:moveTo>
                  <a:pt x="0" y="0"/>
                </a:moveTo>
                <a:lnTo>
                  <a:pt x="20400" y="20400"/>
                </a:lnTo>
                <a:lnTo>
                  <a:pt x="23125" y="24077"/>
                </a:lnTo>
                <a:lnTo>
                  <a:pt x="25894" y="28434"/>
                </a:lnTo>
                <a:lnTo>
                  <a:pt x="28693" y="33244"/>
                </a:lnTo>
                <a:lnTo>
                  <a:pt x="31511" y="38355"/>
                </a:lnTo>
                <a:lnTo>
                  <a:pt x="37182" y="49114"/>
                </a:lnTo>
                <a:lnTo>
                  <a:pt x="39076" y="55603"/>
                </a:lnTo>
                <a:lnTo>
                  <a:pt x="40338" y="62786"/>
                </a:lnTo>
                <a:lnTo>
                  <a:pt x="41179" y="70432"/>
                </a:lnTo>
                <a:lnTo>
                  <a:pt x="42693" y="78387"/>
                </a:lnTo>
                <a:lnTo>
                  <a:pt x="44654" y="86549"/>
                </a:lnTo>
                <a:lnTo>
                  <a:pt x="46915" y="94847"/>
                </a:lnTo>
                <a:lnTo>
                  <a:pt x="48421" y="103236"/>
                </a:lnTo>
                <a:lnTo>
                  <a:pt x="49426" y="111687"/>
                </a:lnTo>
                <a:lnTo>
                  <a:pt x="50095" y="120178"/>
                </a:lnTo>
                <a:lnTo>
                  <a:pt x="51495" y="127744"/>
                </a:lnTo>
                <a:lnTo>
                  <a:pt x="53380" y="134693"/>
                </a:lnTo>
                <a:lnTo>
                  <a:pt x="55589" y="141230"/>
                </a:lnTo>
                <a:lnTo>
                  <a:pt x="57062" y="148446"/>
                </a:lnTo>
                <a:lnTo>
                  <a:pt x="58044" y="156114"/>
                </a:lnTo>
                <a:lnTo>
                  <a:pt x="58698" y="164084"/>
                </a:lnTo>
                <a:lnTo>
                  <a:pt x="59135" y="171302"/>
                </a:lnTo>
                <a:lnTo>
                  <a:pt x="59620" y="184402"/>
                </a:lnTo>
                <a:lnTo>
                  <a:pt x="58796" y="190562"/>
                </a:lnTo>
                <a:lnTo>
                  <a:pt x="57295" y="196574"/>
                </a:lnTo>
                <a:lnTo>
                  <a:pt x="55342" y="202487"/>
                </a:lnTo>
                <a:lnTo>
                  <a:pt x="54039" y="207381"/>
                </a:lnTo>
                <a:lnTo>
                  <a:pt x="53172" y="211596"/>
                </a:lnTo>
                <a:lnTo>
                  <a:pt x="52207" y="218821"/>
                </a:lnTo>
                <a:lnTo>
                  <a:pt x="51778" y="225206"/>
                </a:lnTo>
                <a:lnTo>
                  <a:pt x="51438" y="231410"/>
                </a:lnTo>
                <a:lnTo>
                  <a:pt x="46885" y="226892"/>
                </a:lnTo>
                <a:lnTo>
                  <a:pt x="45544" y="223651"/>
                </a:lnTo>
                <a:lnTo>
                  <a:pt x="44650" y="219586"/>
                </a:lnTo>
                <a:lnTo>
                  <a:pt x="44054" y="214971"/>
                </a:lnTo>
                <a:lnTo>
                  <a:pt x="42704" y="209989"/>
                </a:lnTo>
                <a:lnTo>
                  <a:pt x="40852" y="204763"/>
                </a:lnTo>
                <a:lnTo>
                  <a:pt x="38665" y="199373"/>
                </a:lnTo>
                <a:lnTo>
                  <a:pt x="37206" y="193875"/>
                </a:lnTo>
                <a:lnTo>
                  <a:pt x="36234" y="188306"/>
                </a:lnTo>
                <a:lnTo>
                  <a:pt x="35587" y="182687"/>
                </a:lnTo>
                <a:lnTo>
                  <a:pt x="35155" y="176084"/>
                </a:lnTo>
                <a:lnTo>
                  <a:pt x="34866" y="168825"/>
                </a:lnTo>
                <a:lnTo>
                  <a:pt x="34674" y="161127"/>
                </a:lnTo>
                <a:lnTo>
                  <a:pt x="35499" y="153138"/>
                </a:lnTo>
                <a:lnTo>
                  <a:pt x="37001" y="144955"/>
                </a:lnTo>
                <a:lnTo>
                  <a:pt x="38955" y="136642"/>
                </a:lnTo>
                <a:lnTo>
                  <a:pt x="41210" y="128242"/>
                </a:lnTo>
                <a:lnTo>
                  <a:pt x="46255" y="111289"/>
                </a:lnTo>
                <a:lnTo>
                  <a:pt x="48934" y="103720"/>
                </a:lnTo>
                <a:lnTo>
                  <a:pt x="51673" y="96769"/>
                </a:lnTo>
                <a:lnTo>
                  <a:pt x="54451" y="90230"/>
                </a:lnTo>
                <a:lnTo>
                  <a:pt x="58208" y="83966"/>
                </a:lnTo>
                <a:lnTo>
                  <a:pt x="62618" y="77885"/>
                </a:lnTo>
                <a:lnTo>
                  <a:pt x="67463" y="71926"/>
                </a:lnTo>
                <a:lnTo>
                  <a:pt x="71645" y="66048"/>
                </a:lnTo>
                <a:lnTo>
                  <a:pt x="75386" y="60225"/>
                </a:lnTo>
                <a:lnTo>
                  <a:pt x="78832" y="54437"/>
                </a:lnTo>
                <a:lnTo>
                  <a:pt x="83035" y="49627"/>
                </a:lnTo>
                <a:lnTo>
                  <a:pt x="87742" y="45467"/>
                </a:lnTo>
                <a:lnTo>
                  <a:pt x="92784" y="41741"/>
                </a:lnTo>
                <a:lnTo>
                  <a:pt x="98051" y="39258"/>
                </a:lnTo>
                <a:lnTo>
                  <a:pt x="103467" y="37602"/>
                </a:lnTo>
                <a:lnTo>
                  <a:pt x="108983" y="36498"/>
                </a:lnTo>
                <a:lnTo>
                  <a:pt x="114566" y="34810"/>
                </a:lnTo>
                <a:lnTo>
                  <a:pt x="120192" y="32731"/>
                </a:lnTo>
                <a:lnTo>
                  <a:pt x="125848" y="30393"/>
                </a:lnTo>
                <a:lnTo>
                  <a:pt x="131524" y="28835"/>
                </a:lnTo>
                <a:lnTo>
                  <a:pt x="137212" y="27796"/>
                </a:lnTo>
                <a:lnTo>
                  <a:pt x="142910" y="27103"/>
                </a:lnTo>
                <a:lnTo>
                  <a:pt x="148613" y="27594"/>
                </a:lnTo>
                <a:lnTo>
                  <a:pt x="154321" y="28874"/>
                </a:lnTo>
                <a:lnTo>
                  <a:pt x="160031" y="30679"/>
                </a:lnTo>
                <a:lnTo>
                  <a:pt x="166695" y="31883"/>
                </a:lnTo>
                <a:lnTo>
                  <a:pt x="173995" y="32685"/>
                </a:lnTo>
                <a:lnTo>
                  <a:pt x="181719" y="33220"/>
                </a:lnTo>
                <a:lnTo>
                  <a:pt x="188773" y="34529"/>
                </a:lnTo>
                <a:lnTo>
                  <a:pt x="195382" y="36355"/>
                </a:lnTo>
                <a:lnTo>
                  <a:pt x="201692" y="38524"/>
                </a:lnTo>
                <a:lnTo>
                  <a:pt x="206851" y="39970"/>
                </a:lnTo>
                <a:lnTo>
                  <a:pt x="211243" y="40934"/>
                </a:lnTo>
                <a:lnTo>
                  <a:pt x="222885" y="4286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202"/>
          <p:cNvSpPr/>
          <p:nvPr/>
        </p:nvSpPr>
        <p:spPr>
          <a:xfrm>
            <a:off x="4486275" y="5152072"/>
            <a:ext cx="274321" cy="17146"/>
          </a:xfrm>
          <a:custGeom>
            <a:avLst/>
            <a:gdLst/>
            <a:ahLst/>
            <a:cxnLst/>
            <a:rect l="0" t="0" r="0" b="0"/>
            <a:pathLst>
              <a:path w="274321" h="17146">
                <a:moveTo>
                  <a:pt x="0" y="0"/>
                </a:moveTo>
                <a:lnTo>
                  <a:pt x="4550" y="4551"/>
                </a:lnTo>
                <a:lnTo>
                  <a:pt x="6843" y="5892"/>
                </a:lnTo>
                <a:lnTo>
                  <a:pt x="9325" y="6785"/>
                </a:lnTo>
                <a:lnTo>
                  <a:pt x="11931" y="7381"/>
                </a:lnTo>
                <a:lnTo>
                  <a:pt x="14621" y="7778"/>
                </a:lnTo>
                <a:lnTo>
                  <a:pt x="20150" y="8219"/>
                </a:lnTo>
                <a:lnTo>
                  <a:pt x="28323" y="8416"/>
                </a:lnTo>
                <a:lnTo>
                  <a:pt x="65875" y="8563"/>
                </a:lnTo>
                <a:lnTo>
                  <a:pt x="71539" y="7614"/>
                </a:lnTo>
                <a:lnTo>
                  <a:pt x="77220" y="6029"/>
                </a:lnTo>
                <a:lnTo>
                  <a:pt x="82912" y="4019"/>
                </a:lnTo>
                <a:lnTo>
                  <a:pt x="88612" y="2680"/>
                </a:lnTo>
                <a:lnTo>
                  <a:pt x="94317" y="1787"/>
                </a:lnTo>
                <a:lnTo>
                  <a:pt x="100025" y="1191"/>
                </a:lnTo>
                <a:lnTo>
                  <a:pt x="105736" y="1747"/>
                </a:lnTo>
                <a:lnTo>
                  <a:pt x="111448" y="3069"/>
                </a:lnTo>
                <a:lnTo>
                  <a:pt x="117161" y="4904"/>
                </a:lnTo>
                <a:lnTo>
                  <a:pt x="123827" y="6127"/>
                </a:lnTo>
                <a:lnTo>
                  <a:pt x="131129" y="6942"/>
                </a:lnTo>
                <a:lnTo>
                  <a:pt x="138854" y="7485"/>
                </a:lnTo>
                <a:lnTo>
                  <a:pt x="145909" y="7848"/>
                </a:lnTo>
                <a:lnTo>
                  <a:pt x="158828" y="8250"/>
                </a:lnTo>
                <a:lnTo>
                  <a:pt x="183597" y="8509"/>
                </a:lnTo>
                <a:lnTo>
                  <a:pt x="198756" y="8544"/>
                </a:lnTo>
                <a:lnTo>
                  <a:pt x="205846" y="9507"/>
                </a:lnTo>
                <a:lnTo>
                  <a:pt x="212478" y="11100"/>
                </a:lnTo>
                <a:lnTo>
                  <a:pt x="218804" y="13115"/>
                </a:lnTo>
                <a:lnTo>
                  <a:pt x="224927" y="14458"/>
                </a:lnTo>
                <a:lnTo>
                  <a:pt x="230914" y="15354"/>
                </a:lnTo>
                <a:lnTo>
                  <a:pt x="236810" y="15951"/>
                </a:lnTo>
                <a:lnTo>
                  <a:pt x="243598" y="16349"/>
                </a:lnTo>
                <a:lnTo>
                  <a:pt x="274320" y="171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203"/>
          <p:cNvSpPr/>
          <p:nvPr/>
        </p:nvSpPr>
        <p:spPr>
          <a:xfrm>
            <a:off x="4880611" y="4946332"/>
            <a:ext cx="42862" cy="462916"/>
          </a:xfrm>
          <a:custGeom>
            <a:avLst/>
            <a:gdLst/>
            <a:ahLst/>
            <a:cxnLst/>
            <a:rect l="0" t="0" r="0" b="0"/>
            <a:pathLst>
              <a:path w="42862" h="462916">
                <a:moveTo>
                  <a:pt x="42861" y="0"/>
                </a:moveTo>
                <a:lnTo>
                  <a:pt x="42861" y="24702"/>
                </a:lnTo>
                <a:lnTo>
                  <a:pt x="41909" y="29803"/>
                </a:lnTo>
                <a:lnTo>
                  <a:pt x="40321" y="35109"/>
                </a:lnTo>
                <a:lnTo>
                  <a:pt x="38310" y="40551"/>
                </a:lnTo>
                <a:lnTo>
                  <a:pt x="36969" y="46084"/>
                </a:lnTo>
                <a:lnTo>
                  <a:pt x="36076" y="51678"/>
                </a:lnTo>
                <a:lnTo>
                  <a:pt x="35480" y="57312"/>
                </a:lnTo>
                <a:lnTo>
                  <a:pt x="34130" y="62973"/>
                </a:lnTo>
                <a:lnTo>
                  <a:pt x="32278" y="68652"/>
                </a:lnTo>
                <a:lnTo>
                  <a:pt x="30091" y="74343"/>
                </a:lnTo>
                <a:lnTo>
                  <a:pt x="28632" y="80995"/>
                </a:lnTo>
                <a:lnTo>
                  <a:pt x="27660" y="88286"/>
                </a:lnTo>
                <a:lnTo>
                  <a:pt x="27013" y="96005"/>
                </a:lnTo>
                <a:lnTo>
                  <a:pt x="25627" y="104008"/>
                </a:lnTo>
                <a:lnTo>
                  <a:pt x="23752" y="112202"/>
                </a:lnTo>
                <a:lnTo>
                  <a:pt x="13898" y="150433"/>
                </a:lnTo>
                <a:lnTo>
                  <a:pt x="12123" y="160296"/>
                </a:lnTo>
                <a:lnTo>
                  <a:pt x="10938" y="169729"/>
                </a:lnTo>
                <a:lnTo>
                  <a:pt x="10150" y="178875"/>
                </a:lnTo>
                <a:lnTo>
                  <a:pt x="9623" y="187830"/>
                </a:lnTo>
                <a:lnTo>
                  <a:pt x="9039" y="205400"/>
                </a:lnTo>
                <a:lnTo>
                  <a:pt x="7930" y="215039"/>
                </a:lnTo>
                <a:lnTo>
                  <a:pt x="6239" y="225274"/>
                </a:lnTo>
                <a:lnTo>
                  <a:pt x="4159" y="235908"/>
                </a:lnTo>
                <a:lnTo>
                  <a:pt x="2772" y="245854"/>
                </a:lnTo>
                <a:lnTo>
                  <a:pt x="1847" y="255343"/>
                </a:lnTo>
                <a:lnTo>
                  <a:pt x="1231" y="264527"/>
                </a:lnTo>
                <a:lnTo>
                  <a:pt x="820" y="273506"/>
                </a:lnTo>
                <a:lnTo>
                  <a:pt x="364" y="291104"/>
                </a:lnTo>
                <a:lnTo>
                  <a:pt x="0" y="403570"/>
                </a:lnTo>
                <a:lnTo>
                  <a:pt x="952" y="408111"/>
                </a:lnTo>
                <a:lnTo>
                  <a:pt x="2539" y="413044"/>
                </a:lnTo>
                <a:lnTo>
                  <a:pt x="4550" y="418238"/>
                </a:lnTo>
                <a:lnTo>
                  <a:pt x="5890" y="422653"/>
                </a:lnTo>
                <a:lnTo>
                  <a:pt x="6784" y="426548"/>
                </a:lnTo>
                <a:lnTo>
                  <a:pt x="8042" y="436582"/>
                </a:lnTo>
                <a:lnTo>
                  <a:pt x="8501" y="450451"/>
                </a:lnTo>
                <a:lnTo>
                  <a:pt x="8571" y="46291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204"/>
          <p:cNvSpPr/>
          <p:nvPr/>
        </p:nvSpPr>
        <p:spPr>
          <a:xfrm>
            <a:off x="1751657" y="4904014"/>
            <a:ext cx="3566151" cy="779554"/>
          </a:xfrm>
          <a:custGeom>
            <a:avLst/>
            <a:gdLst/>
            <a:ahLst/>
            <a:cxnLst/>
            <a:rect l="0" t="0" r="0" b="0"/>
            <a:pathLst>
              <a:path w="3566151" h="779554">
                <a:moveTo>
                  <a:pt x="3566150" y="59463"/>
                </a:moveTo>
                <a:lnTo>
                  <a:pt x="3561600" y="54913"/>
                </a:lnTo>
                <a:lnTo>
                  <a:pt x="3559306" y="53572"/>
                </a:lnTo>
                <a:lnTo>
                  <a:pt x="3554218" y="52082"/>
                </a:lnTo>
                <a:lnTo>
                  <a:pt x="3552481" y="50733"/>
                </a:lnTo>
                <a:lnTo>
                  <a:pt x="3551322" y="48880"/>
                </a:lnTo>
                <a:lnTo>
                  <a:pt x="3550549" y="46693"/>
                </a:lnTo>
                <a:lnTo>
                  <a:pt x="3548129" y="44282"/>
                </a:lnTo>
                <a:lnTo>
                  <a:pt x="3540361" y="39064"/>
                </a:lnTo>
                <a:lnTo>
                  <a:pt x="3530558" y="36109"/>
                </a:lnTo>
                <a:lnTo>
                  <a:pt x="3525277" y="35322"/>
                </a:lnTo>
                <a:lnTo>
                  <a:pt x="3516870" y="31906"/>
                </a:lnTo>
                <a:lnTo>
                  <a:pt x="3509957" y="28165"/>
                </a:lnTo>
                <a:lnTo>
                  <a:pt x="3479729" y="18563"/>
                </a:lnTo>
                <a:lnTo>
                  <a:pt x="3468685" y="16520"/>
                </a:lnTo>
                <a:lnTo>
                  <a:pt x="3451759" y="10968"/>
                </a:lnTo>
                <a:lnTo>
                  <a:pt x="3366972" y="0"/>
                </a:lnTo>
                <a:lnTo>
                  <a:pt x="3273709" y="415"/>
                </a:lnTo>
                <a:lnTo>
                  <a:pt x="3182351" y="7793"/>
                </a:lnTo>
                <a:lnTo>
                  <a:pt x="3109968" y="10554"/>
                </a:lnTo>
                <a:lnTo>
                  <a:pt x="3065724" y="15406"/>
                </a:lnTo>
                <a:lnTo>
                  <a:pt x="2956720" y="16580"/>
                </a:lnTo>
                <a:lnTo>
                  <a:pt x="2845641" y="19140"/>
                </a:lnTo>
                <a:lnTo>
                  <a:pt x="2788855" y="24379"/>
                </a:lnTo>
                <a:lnTo>
                  <a:pt x="2681394" y="25159"/>
                </a:lnTo>
                <a:lnTo>
                  <a:pt x="2645823" y="27709"/>
                </a:lnTo>
                <a:lnTo>
                  <a:pt x="2538851" y="33589"/>
                </a:lnTo>
                <a:lnTo>
                  <a:pt x="1970748" y="33746"/>
                </a:lnTo>
                <a:lnTo>
                  <a:pt x="1860076" y="25702"/>
                </a:lnTo>
                <a:lnTo>
                  <a:pt x="1752820" y="20654"/>
                </a:lnTo>
                <a:lnTo>
                  <a:pt x="1651694" y="16838"/>
                </a:lnTo>
                <a:lnTo>
                  <a:pt x="1549076" y="14074"/>
                </a:lnTo>
                <a:lnTo>
                  <a:pt x="1443381" y="8382"/>
                </a:lnTo>
                <a:lnTo>
                  <a:pt x="1337144" y="15827"/>
                </a:lnTo>
                <a:lnTo>
                  <a:pt x="1234588" y="23341"/>
                </a:lnTo>
                <a:lnTo>
                  <a:pt x="1134427" y="25066"/>
                </a:lnTo>
                <a:lnTo>
                  <a:pt x="1034405" y="33897"/>
                </a:lnTo>
                <a:lnTo>
                  <a:pt x="934393" y="44282"/>
                </a:lnTo>
                <a:lnTo>
                  <a:pt x="834380" y="57885"/>
                </a:lnTo>
                <a:lnTo>
                  <a:pt x="726865" y="76770"/>
                </a:lnTo>
                <a:lnTo>
                  <a:pt x="623013" y="93583"/>
                </a:lnTo>
                <a:lnTo>
                  <a:pt x="521362" y="113861"/>
                </a:lnTo>
                <a:lnTo>
                  <a:pt x="463077" y="125517"/>
                </a:lnTo>
                <a:lnTo>
                  <a:pt x="405777" y="134555"/>
                </a:lnTo>
                <a:lnTo>
                  <a:pt x="298240" y="155562"/>
                </a:lnTo>
                <a:lnTo>
                  <a:pt x="210234" y="179525"/>
                </a:lnTo>
                <a:lnTo>
                  <a:pt x="146516" y="202340"/>
                </a:lnTo>
                <a:lnTo>
                  <a:pt x="126802" y="209959"/>
                </a:lnTo>
                <a:lnTo>
                  <a:pt x="107943" y="214544"/>
                </a:lnTo>
                <a:lnTo>
                  <a:pt x="86586" y="226169"/>
                </a:lnTo>
                <a:lnTo>
                  <a:pt x="51058" y="250488"/>
                </a:lnTo>
                <a:lnTo>
                  <a:pt x="40784" y="260568"/>
                </a:lnTo>
                <a:lnTo>
                  <a:pt x="26428" y="282562"/>
                </a:lnTo>
                <a:lnTo>
                  <a:pt x="14420" y="305250"/>
                </a:lnTo>
                <a:lnTo>
                  <a:pt x="11166" y="316657"/>
                </a:lnTo>
                <a:lnTo>
                  <a:pt x="6794" y="336328"/>
                </a:lnTo>
                <a:lnTo>
                  <a:pt x="2006" y="357715"/>
                </a:lnTo>
                <a:lnTo>
                  <a:pt x="587" y="378656"/>
                </a:lnTo>
                <a:lnTo>
                  <a:pt x="167" y="402959"/>
                </a:lnTo>
                <a:lnTo>
                  <a:pt x="0" y="462406"/>
                </a:lnTo>
                <a:lnTo>
                  <a:pt x="2535" y="476991"/>
                </a:lnTo>
                <a:lnTo>
                  <a:pt x="5883" y="490776"/>
                </a:lnTo>
                <a:lnTo>
                  <a:pt x="8721" y="514602"/>
                </a:lnTo>
                <a:lnTo>
                  <a:pt x="12761" y="531305"/>
                </a:lnTo>
                <a:lnTo>
                  <a:pt x="17731" y="548253"/>
                </a:lnTo>
                <a:lnTo>
                  <a:pt x="25884" y="571320"/>
                </a:lnTo>
                <a:lnTo>
                  <a:pt x="34332" y="590219"/>
                </a:lnTo>
                <a:lnTo>
                  <a:pt x="42868" y="610424"/>
                </a:lnTo>
                <a:lnTo>
                  <a:pt x="51430" y="631969"/>
                </a:lnTo>
                <a:lnTo>
                  <a:pt x="62856" y="656315"/>
                </a:lnTo>
                <a:lnTo>
                  <a:pt x="77143" y="678422"/>
                </a:lnTo>
                <a:lnTo>
                  <a:pt x="83810" y="688886"/>
                </a:lnTo>
                <a:lnTo>
                  <a:pt x="93123" y="699886"/>
                </a:lnTo>
                <a:lnTo>
                  <a:pt x="121318" y="721932"/>
                </a:lnTo>
                <a:lnTo>
                  <a:pt x="163030" y="745245"/>
                </a:lnTo>
                <a:lnTo>
                  <a:pt x="168691" y="748108"/>
                </a:lnTo>
                <a:lnTo>
                  <a:pt x="182601" y="751290"/>
                </a:lnTo>
                <a:lnTo>
                  <a:pt x="197355" y="753657"/>
                </a:lnTo>
                <a:lnTo>
                  <a:pt x="246649" y="768597"/>
                </a:lnTo>
                <a:lnTo>
                  <a:pt x="356047" y="779188"/>
                </a:lnTo>
                <a:lnTo>
                  <a:pt x="735677" y="779553"/>
                </a:lnTo>
                <a:lnTo>
                  <a:pt x="844474" y="771510"/>
                </a:lnTo>
                <a:lnTo>
                  <a:pt x="991470" y="770990"/>
                </a:lnTo>
                <a:lnTo>
                  <a:pt x="1092503" y="778760"/>
                </a:lnTo>
                <a:lnTo>
                  <a:pt x="1199610" y="779506"/>
                </a:lnTo>
                <a:lnTo>
                  <a:pt x="1723063" y="779553"/>
                </a:lnTo>
                <a:lnTo>
                  <a:pt x="1830484" y="772172"/>
                </a:lnTo>
                <a:lnTo>
                  <a:pt x="1937022" y="766534"/>
                </a:lnTo>
                <a:lnTo>
                  <a:pt x="2063261" y="756758"/>
                </a:lnTo>
                <a:lnTo>
                  <a:pt x="2185820" y="747222"/>
                </a:lnTo>
                <a:lnTo>
                  <a:pt x="2313364" y="737997"/>
                </a:lnTo>
                <a:lnTo>
                  <a:pt x="2417330" y="729425"/>
                </a:lnTo>
                <a:lnTo>
                  <a:pt x="2520296" y="728233"/>
                </a:lnTo>
                <a:lnTo>
                  <a:pt x="2623174" y="720748"/>
                </a:lnTo>
                <a:lnTo>
                  <a:pt x="2734459" y="719616"/>
                </a:lnTo>
                <a:lnTo>
                  <a:pt x="2945958" y="719546"/>
                </a:lnTo>
                <a:lnTo>
                  <a:pt x="3051043" y="727589"/>
                </a:lnTo>
                <a:lnTo>
                  <a:pt x="3154651" y="728105"/>
                </a:lnTo>
                <a:lnTo>
                  <a:pt x="3240218" y="727165"/>
                </a:lnTo>
                <a:lnTo>
                  <a:pt x="3270717" y="721274"/>
                </a:lnTo>
                <a:lnTo>
                  <a:pt x="3337758" y="699499"/>
                </a:lnTo>
                <a:lnTo>
                  <a:pt x="3375419" y="678465"/>
                </a:lnTo>
                <a:lnTo>
                  <a:pt x="3404544" y="661054"/>
                </a:lnTo>
                <a:lnTo>
                  <a:pt x="3415903" y="650370"/>
                </a:lnTo>
                <a:lnTo>
                  <a:pt x="3435507" y="627988"/>
                </a:lnTo>
                <a:lnTo>
                  <a:pt x="3452088" y="606375"/>
                </a:lnTo>
                <a:lnTo>
                  <a:pt x="3464515" y="586424"/>
                </a:lnTo>
                <a:lnTo>
                  <a:pt x="3478780" y="563897"/>
                </a:lnTo>
                <a:lnTo>
                  <a:pt x="3486997" y="544959"/>
                </a:lnTo>
                <a:lnTo>
                  <a:pt x="3500032" y="506307"/>
                </a:lnTo>
                <a:lnTo>
                  <a:pt x="3505967" y="486025"/>
                </a:lnTo>
                <a:lnTo>
                  <a:pt x="3511779" y="465264"/>
                </a:lnTo>
                <a:lnTo>
                  <a:pt x="3520407" y="436558"/>
                </a:lnTo>
                <a:lnTo>
                  <a:pt x="3528996" y="405298"/>
                </a:lnTo>
                <a:lnTo>
                  <a:pt x="3537573" y="376563"/>
                </a:lnTo>
                <a:lnTo>
                  <a:pt x="3543289" y="355336"/>
                </a:lnTo>
                <a:lnTo>
                  <a:pt x="3546465" y="335742"/>
                </a:lnTo>
                <a:lnTo>
                  <a:pt x="3547876" y="316556"/>
                </a:lnTo>
                <a:lnTo>
                  <a:pt x="3548503" y="295329"/>
                </a:lnTo>
                <a:lnTo>
                  <a:pt x="3548986" y="214470"/>
                </a:lnTo>
                <a:lnTo>
                  <a:pt x="3549004" y="158352"/>
                </a:lnTo>
                <a:lnTo>
                  <a:pt x="3546465" y="145959"/>
                </a:lnTo>
                <a:lnTo>
                  <a:pt x="3537074" y="122480"/>
                </a:lnTo>
                <a:lnTo>
                  <a:pt x="3526046" y="100451"/>
                </a:lnTo>
                <a:lnTo>
                  <a:pt x="3511844" y="82829"/>
                </a:lnTo>
                <a:lnTo>
                  <a:pt x="3503281" y="73900"/>
                </a:lnTo>
                <a:lnTo>
                  <a:pt x="3500425" y="71946"/>
                </a:lnTo>
                <a:lnTo>
                  <a:pt x="3488997" y="6803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assignment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p. 531</a:t>
            </a:r>
          </a:p>
          <a:p>
            <a:pPr>
              <a:buNone/>
            </a:pPr>
            <a:r>
              <a:rPr lang="en-US" dirty="0" smtClean="0"/>
              <a:t>1-10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PenAnnotation822"/>
          <p:cNvSpPr/>
          <p:nvPr/>
        </p:nvSpPr>
        <p:spPr>
          <a:xfrm>
            <a:off x="483024" y="565795"/>
            <a:ext cx="256951" cy="359998"/>
          </a:xfrm>
          <a:custGeom>
            <a:avLst/>
            <a:gdLst/>
            <a:ahLst/>
            <a:cxnLst/>
            <a:rect l="0" t="0" r="0" b="0"/>
            <a:pathLst>
              <a:path w="256951" h="359998">
                <a:moveTo>
                  <a:pt x="17038" y="85714"/>
                </a:moveTo>
                <a:lnTo>
                  <a:pt x="17038" y="78334"/>
                </a:lnTo>
                <a:lnTo>
                  <a:pt x="16085" y="77936"/>
                </a:lnTo>
                <a:lnTo>
                  <a:pt x="9657" y="77247"/>
                </a:lnTo>
                <a:lnTo>
                  <a:pt x="9260" y="76259"/>
                </a:lnTo>
                <a:lnTo>
                  <a:pt x="8818" y="72622"/>
                </a:lnTo>
                <a:lnTo>
                  <a:pt x="7748" y="71271"/>
                </a:lnTo>
                <a:lnTo>
                  <a:pt x="6082" y="70371"/>
                </a:lnTo>
                <a:lnTo>
                  <a:pt x="1116" y="68925"/>
                </a:lnTo>
                <a:lnTo>
                  <a:pt x="708" y="67854"/>
                </a:lnTo>
                <a:lnTo>
                  <a:pt x="0" y="61220"/>
                </a:lnTo>
                <a:lnTo>
                  <a:pt x="4476" y="55809"/>
                </a:lnTo>
                <a:lnTo>
                  <a:pt x="11834" y="48173"/>
                </a:lnTo>
                <a:lnTo>
                  <a:pt x="28513" y="31387"/>
                </a:lnTo>
                <a:lnTo>
                  <a:pt x="32308" y="29494"/>
                </a:lnTo>
                <a:lnTo>
                  <a:pt x="36743" y="28232"/>
                </a:lnTo>
                <a:lnTo>
                  <a:pt x="41605" y="27390"/>
                </a:lnTo>
                <a:lnTo>
                  <a:pt x="49546" y="23915"/>
                </a:lnTo>
                <a:lnTo>
                  <a:pt x="57204" y="19196"/>
                </a:lnTo>
                <a:lnTo>
                  <a:pt x="61913" y="16604"/>
                </a:lnTo>
                <a:lnTo>
                  <a:pt x="66957" y="13923"/>
                </a:lnTo>
                <a:lnTo>
                  <a:pt x="72225" y="12136"/>
                </a:lnTo>
                <a:lnTo>
                  <a:pt x="77642" y="10945"/>
                </a:lnTo>
                <a:lnTo>
                  <a:pt x="83158" y="10150"/>
                </a:lnTo>
                <a:lnTo>
                  <a:pt x="88740" y="8668"/>
                </a:lnTo>
                <a:lnTo>
                  <a:pt x="94367" y="6728"/>
                </a:lnTo>
                <a:lnTo>
                  <a:pt x="100023" y="4482"/>
                </a:lnTo>
                <a:lnTo>
                  <a:pt x="105699" y="2984"/>
                </a:lnTo>
                <a:lnTo>
                  <a:pt x="111388" y="1986"/>
                </a:lnTo>
                <a:lnTo>
                  <a:pt x="117085" y="1321"/>
                </a:lnTo>
                <a:lnTo>
                  <a:pt x="122789" y="877"/>
                </a:lnTo>
                <a:lnTo>
                  <a:pt x="128496" y="581"/>
                </a:lnTo>
                <a:lnTo>
                  <a:pt x="139917" y="252"/>
                </a:lnTo>
                <a:lnTo>
                  <a:pt x="181080" y="0"/>
                </a:lnTo>
                <a:lnTo>
                  <a:pt x="184502" y="949"/>
                </a:lnTo>
                <a:lnTo>
                  <a:pt x="190844" y="4543"/>
                </a:lnTo>
                <a:lnTo>
                  <a:pt x="196837" y="9316"/>
                </a:lnTo>
                <a:lnTo>
                  <a:pt x="199769" y="11922"/>
                </a:lnTo>
                <a:lnTo>
                  <a:pt x="201724" y="14612"/>
                </a:lnTo>
                <a:lnTo>
                  <a:pt x="203896" y="20141"/>
                </a:lnTo>
                <a:lnTo>
                  <a:pt x="205118" y="28609"/>
                </a:lnTo>
                <a:lnTo>
                  <a:pt x="205404" y="36839"/>
                </a:lnTo>
                <a:lnTo>
                  <a:pt x="205480" y="41701"/>
                </a:lnTo>
                <a:lnTo>
                  <a:pt x="203025" y="52183"/>
                </a:lnTo>
                <a:lnTo>
                  <a:pt x="198759" y="62239"/>
                </a:lnTo>
                <a:lnTo>
                  <a:pt x="191002" y="74208"/>
                </a:lnTo>
                <a:lnTo>
                  <a:pt x="185478" y="84093"/>
                </a:lnTo>
                <a:lnTo>
                  <a:pt x="177013" y="100368"/>
                </a:lnTo>
                <a:lnTo>
                  <a:pt x="173218" y="105009"/>
                </a:lnTo>
                <a:lnTo>
                  <a:pt x="168783" y="109055"/>
                </a:lnTo>
                <a:lnTo>
                  <a:pt x="163921" y="112705"/>
                </a:lnTo>
                <a:lnTo>
                  <a:pt x="155979" y="121840"/>
                </a:lnTo>
                <a:lnTo>
                  <a:pt x="152528" y="126943"/>
                </a:lnTo>
                <a:lnTo>
                  <a:pt x="148322" y="131298"/>
                </a:lnTo>
                <a:lnTo>
                  <a:pt x="143613" y="135153"/>
                </a:lnTo>
                <a:lnTo>
                  <a:pt x="138569" y="138676"/>
                </a:lnTo>
                <a:lnTo>
                  <a:pt x="134254" y="141977"/>
                </a:lnTo>
                <a:lnTo>
                  <a:pt x="126919" y="148185"/>
                </a:lnTo>
                <a:lnTo>
                  <a:pt x="120484" y="154119"/>
                </a:lnTo>
                <a:lnTo>
                  <a:pt x="117434" y="157035"/>
                </a:lnTo>
                <a:lnTo>
                  <a:pt x="114449" y="158979"/>
                </a:lnTo>
                <a:lnTo>
                  <a:pt x="108592" y="161139"/>
                </a:lnTo>
                <a:lnTo>
                  <a:pt x="102814" y="164639"/>
                </a:lnTo>
                <a:lnTo>
                  <a:pt x="99939" y="166906"/>
                </a:lnTo>
                <a:lnTo>
                  <a:pt x="94205" y="169425"/>
                </a:lnTo>
                <a:lnTo>
                  <a:pt x="87314" y="171042"/>
                </a:lnTo>
                <a:lnTo>
                  <a:pt x="87701" y="171174"/>
                </a:lnTo>
                <a:lnTo>
                  <a:pt x="93148" y="171405"/>
                </a:lnTo>
                <a:lnTo>
                  <a:pt x="93495" y="170464"/>
                </a:lnTo>
                <a:lnTo>
                  <a:pt x="93882" y="166878"/>
                </a:lnTo>
                <a:lnTo>
                  <a:pt x="94937" y="165541"/>
                </a:lnTo>
                <a:lnTo>
                  <a:pt x="96593" y="164650"/>
                </a:lnTo>
                <a:lnTo>
                  <a:pt x="98650" y="164056"/>
                </a:lnTo>
                <a:lnTo>
                  <a:pt x="100021" y="162707"/>
                </a:lnTo>
                <a:lnTo>
                  <a:pt x="100935" y="160855"/>
                </a:lnTo>
                <a:lnTo>
                  <a:pt x="101544" y="158668"/>
                </a:lnTo>
                <a:lnTo>
                  <a:pt x="102903" y="157210"/>
                </a:lnTo>
                <a:lnTo>
                  <a:pt x="104761" y="156238"/>
                </a:lnTo>
                <a:lnTo>
                  <a:pt x="106953" y="155590"/>
                </a:lnTo>
                <a:lnTo>
                  <a:pt x="111928" y="152331"/>
                </a:lnTo>
                <a:lnTo>
                  <a:pt x="117314" y="147707"/>
                </a:lnTo>
                <a:lnTo>
                  <a:pt x="122882" y="142477"/>
                </a:lnTo>
                <a:lnTo>
                  <a:pt x="125701" y="140701"/>
                </a:lnTo>
                <a:lnTo>
                  <a:pt x="131373" y="138728"/>
                </a:lnTo>
                <a:lnTo>
                  <a:pt x="137068" y="135311"/>
                </a:lnTo>
                <a:lnTo>
                  <a:pt x="139921" y="133066"/>
                </a:lnTo>
                <a:lnTo>
                  <a:pt x="143727" y="131570"/>
                </a:lnTo>
                <a:lnTo>
                  <a:pt x="148170" y="130572"/>
                </a:lnTo>
                <a:lnTo>
                  <a:pt x="153037" y="129907"/>
                </a:lnTo>
                <a:lnTo>
                  <a:pt x="158186" y="129464"/>
                </a:lnTo>
                <a:lnTo>
                  <a:pt x="163524" y="129168"/>
                </a:lnTo>
                <a:lnTo>
                  <a:pt x="174535" y="128840"/>
                </a:lnTo>
                <a:lnTo>
                  <a:pt x="198269" y="128612"/>
                </a:lnTo>
                <a:lnTo>
                  <a:pt x="202628" y="129553"/>
                </a:lnTo>
                <a:lnTo>
                  <a:pt x="207440" y="131132"/>
                </a:lnTo>
                <a:lnTo>
                  <a:pt x="212553" y="133138"/>
                </a:lnTo>
                <a:lnTo>
                  <a:pt x="216913" y="134475"/>
                </a:lnTo>
                <a:lnTo>
                  <a:pt x="224299" y="135961"/>
                </a:lnTo>
                <a:lnTo>
                  <a:pt x="230757" y="139161"/>
                </a:lnTo>
                <a:lnTo>
                  <a:pt x="236801" y="143759"/>
                </a:lnTo>
                <a:lnTo>
                  <a:pt x="242663" y="148977"/>
                </a:lnTo>
                <a:lnTo>
                  <a:pt x="244607" y="151702"/>
                </a:lnTo>
                <a:lnTo>
                  <a:pt x="248296" y="161041"/>
                </a:lnTo>
                <a:lnTo>
                  <a:pt x="252534" y="170310"/>
                </a:lnTo>
                <a:lnTo>
                  <a:pt x="255053" y="180780"/>
                </a:lnTo>
                <a:lnTo>
                  <a:pt x="256172" y="190831"/>
                </a:lnTo>
                <a:lnTo>
                  <a:pt x="256670" y="198473"/>
                </a:lnTo>
                <a:lnTo>
                  <a:pt x="256891" y="207584"/>
                </a:lnTo>
                <a:lnTo>
                  <a:pt x="256950" y="212681"/>
                </a:lnTo>
                <a:lnTo>
                  <a:pt x="254476" y="223424"/>
                </a:lnTo>
                <a:lnTo>
                  <a:pt x="252482" y="228956"/>
                </a:lnTo>
                <a:lnTo>
                  <a:pt x="245187" y="240182"/>
                </a:lnTo>
                <a:lnTo>
                  <a:pt x="240575" y="245843"/>
                </a:lnTo>
                <a:lnTo>
                  <a:pt x="236548" y="251522"/>
                </a:lnTo>
                <a:lnTo>
                  <a:pt x="232910" y="257213"/>
                </a:lnTo>
                <a:lnTo>
                  <a:pt x="229533" y="262912"/>
                </a:lnTo>
                <a:lnTo>
                  <a:pt x="225376" y="268616"/>
                </a:lnTo>
                <a:lnTo>
                  <a:pt x="220700" y="274324"/>
                </a:lnTo>
                <a:lnTo>
                  <a:pt x="215678" y="280034"/>
                </a:lnTo>
                <a:lnTo>
                  <a:pt x="210424" y="285746"/>
                </a:lnTo>
                <a:lnTo>
                  <a:pt x="199508" y="297172"/>
                </a:lnTo>
                <a:lnTo>
                  <a:pt x="182651" y="314315"/>
                </a:lnTo>
                <a:lnTo>
                  <a:pt x="176024" y="319078"/>
                </a:lnTo>
                <a:lnTo>
                  <a:pt x="168749" y="323205"/>
                </a:lnTo>
                <a:lnTo>
                  <a:pt x="161041" y="326909"/>
                </a:lnTo>
                <a:lnTo>
                  <a:pt x="153045" y="331283"/>
                </a:lnTo>
                <a:lnTo>
                  <a:pt x="144857" y="336105"/>
                </a:lnTo>
                <a:lnTo>
                  <a:pt x="136541" y="341224"/>
                </a:lnTo>
                <a:lnTo>
                  <a:pt x="129091" y="344637"/>
                </a:lnTo>
                <a:lnTo>
                  <a:pt x="122220" y="346912"/>
                </a:lnTo>
                <a:lnTo>
                  <a:pt x="115734" y="348428"/>
                </a:lnTo>
                <a:lnTo>
                  <a:pt x="108553" y="350392"/>
                </a:lnTo>
                <a:lnTo>
                  <a:pt x="92954" y="355114"/>
                </a:lnTo>
                <a:lnTo>
                  <a:pt x="86698" y="356754"/>
                </a:lnTo>
                <a:lnTo>
                  <a:pt x="81576" y="357848"/>
                </a:lnTo>
                <a:lnTo>
                  <a:pt x="77208" y="358577"/>
                </a:lnTo>
                <a:lnTo>
                  <a:pt x="69815" y="359387"/>
                </a:lnTo>
                <a:lnTo>
                  <a:pt x="62402" y="359747"/>
                </a:lnTo>
                <a:lnTo>
                  <a:pt x="44661" y="359978"/>
                </a:lnTo>
                <a:lnTo>
                  <a:pt x="41168" y="359997"/>
                </a:lnTo>
                <a:lnTo>
                  <a:pt x="37887" y="359057"/>
                </a:lnTo>
                <a:lnTo>
                  <a:pt x="31702" y="355472"/>
                </a:lnTo>
                <a:lnTo>
                  <a:pt x="25778" y="353244"/>
                </a:lnTo>
                <a:lnTo>
                  <a:pt x="22864" y="352650"/>
                </a:lnTo>
                <a:lnTo>
                  <a:pt x="20922" y="351302"/>
                </a:lnTo>
                <a:lnTo>
                  <a:pt x="19627" y="349450"/>
                </a:lnTo>
                <a:lnTo>
                  <a:pt x="18764" y="347263"/>
                </a:lnTo>
                <a:lnTo>
                  <a:pt x="12999" y="339635"/>
                </a:lnTo>
                <a:lnTo>
                  <a:pt x="10535" y="337862"/>
                </a:lnTo>
                <a:lnTo>
                  <a:pt x="5258" y="335893"/>
                </a:lnTo>
                <a:lnTo>
                  <a:pt x="3470" y="334415"/>
                </a:lnTo>
                <a:lnTo>
                  <a:pt x="2277" y="332477"/>
                </a:lnTo>
                <a:lnTo>
                  <a:pt x="1482" y="330233"/>
                </a:lnTo>
                <a:lnTo>
                  <a:pt x="1905" y="327784"/>
                </a:lnTo>
                <a:lnTo>
                  <a:pt x="4915" y="322524"/>
                </a:lnTo>
                <a:lnTo>
                  <a:pt x="7051" y="320740"/>
                </a:lnTo>
                <a:lnTo>
                  <a:pt x="9427" y="319551"/>
                </a:lnTo>
                <a:lnTo>
                  <a:pt x="17038" y="3171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823"/>
          <p:cNvSpPr/>
          <p:nvPr/>
        </p:nvSpPr>
        <p:spPr>
          <a:xfrm>
            <a:off x="766067" y="540108"/>
            <a:ext cx="265491" cy="342345"/>
          </a:xfrm>
          <a:custGeom>
            <a:avLst/>
            <a:gdLst/>
            <a:ahLst/>
            <a:cxnLst/>
            <a:rect l="0" t="0" r="0" b="0"/>
            <a:pathLst>
              <a:path w="265491" h="342345">
                <a:moveTo>
                  <a:pt x="59750" y="34249"/>
                </a:moveTo>
                <a:lnTo>
                  <a:pt x="67131" y="26868"/>
                </a:lnTo>
                <a:lnTo>
                  <a:pt x="70333" y="26206"/>
                </a:lnTo>
                <a:lnTo>
                  <a:pt x="72520" y="26030"/>
                </a:lnTo>
                <a:lnTo>
                  <a:pt x="73978" y="24959"/>
                </a:lnTo>
                <a:lnTo>
                  <a:pt x="74951" y="23293"/>
                </a:lnTo>
                <a:lnTo>
                  <a:pt x="75599" y="21230"/>
                </a:lnTo>
                <a:lnTo>
                  <a:pt x="77936" y="19855"/>
                </a:lnTo>
                <a:lnTo>
                  <a:pt x="85612" y="18327"/>
                </a:lnTo>
                <a:lnTo>
                  <a:pt x="92834" y="15107"/>
                </a:lnTo>
                <a:lnTo>
                  <a:pt x="100172" y="10502"/>
                </a:lnTo>
                <a:lnTo>
                  <a:pt x="104795" y="7940"/>
                </a:lnTo>
                <a:lnTo>
                  <a:pt x="109783" y="5280"/>
                </a:lnTo>
                <a:lnTo>
                  <a:pt x="117864" y="2324"/>
                </a:lnTo>
                <a:lnTo>
                  <a:pt x="125584" y="1010"/>
                </a:lnTo>
                <a:lnTo>
                  <a:pt x="130309" y="660"/>
                </a:lnTo>
                <a:lnTo>
                  <a:pt x="135364" y="426"/>
                </a:lnTo>
                <a:lnTo>
                  <a:pt x="146061" y="167"/>
                </a:lnTo>
                <a:lnTo>
                  <a:pt x="163900" y="0"/>
                </a:lnTo>
                <a:lnTo>
                  <a:pt x="167283" y="939"/>
                </a:lnTo>
                <a:lnTo>
                  <a:pt x="173583" y="4522"/>
                </a:lnTo>
                <a:lnTo>
                  <a:pt x="177548" y="5858"/>
                </a:lnTo>
                <a:lnTo>
                  <a:pt x="182097" y="6749"/>
                </a:lnTo>
                <a:lnTo>
                  <a:pt x="187035" y="7344"/>
                </a:lnTo>
                <a:lnTo>
                  <a:pt x="191279" y="8692"/>
                </a:lnTo>
                <a:lnTo>
                  <a:pt x="198535" y="12730"/>
                </a:lnTo>
                <a:lnTo>
                  <a:pt x="204935" y="17700"/>
                </a:lnTo>
                <a:lnTo>
                  <a:pt x="207975" y="20359"/>
                </a:lnTo>
                <a:lnTo>
                  <a:pt x="213893" y="28393"/>
                </a:lnTo>
                <a:lnTo>
                  <a:pt x="219698" y="37361"/>
                </a:lnTo>
                <a:lnTo>
                  <a:pt x="225453" y="44522"/>
                </a:lnTo>
                <a:lnTo>
                  <a:pt x="231186" y="53420"/>
                </a:lnTo>
                <a:lnTo>
                  <a:pt x="236909" y="63724"/>
                </a:lnTo>
                <a:lnTo>
                  <a:pt x="242627" y="74654"/>
                </a:lnTo>
                <a:lnTo>
                  <a:pt x="244533" y="81188"/>
                </a:lnTo>
                <a:lnTo>
                  <a:pt x="245804" y="88402"/>
                </a:lnTo>
                <a:lnTo>
                  <a:pt x="246651" y="96068"/>
                </a:lnTo>
                <a:lnTo>
                  <a:pt x="247216" y="103084"/>
                </a:lnTo>
                <a:lnTo>
                  <a:pt x="247592" y="109667"/>
                </a:lnTo>
                <a:lnTo>
                  <a:pt x="247843" y="115960"/>
                </a:lnTo>
                <a:lnTo>
                  <a:pt x="247058" y="123013"/>
                </a:lnTo>
                <a:lnTo>
                  <a:pt x="245582" y="130573"/>
                </a:lnTo>
                <a:lnTo>
                  <a:pt x="243645" y="138470"/>
                </a:lnTo>
                <a:lnTo>
                  <a:pt x="241402" y="146592"/>
                </a:lnTo>
                <a:lnTo>
                  <a:pt x="236369" y="163237"/>
                </a:lnTo>
                <a:lnTo>
                  <a:pt x="232741" y="170723"/>
                </a:lnTo>
                <a:lnTo>
                  <a:pt x="228417" y="177619"/>
                </a:lnTo>
                <a:lnTo>
                  <a:pt x="223630" y="184122"/>
                </a:lnTo>
                <a:lnTo>
                  <a:pt x="219486" y="191314"/>
                </a:lnTo>
                <a:lnTo>
                  <a:pt x="215770" y="198967"/>
                </a:lnTo>
                <a:lnTo>
                  <a:pt x="212341" y="206926"/>
                </a:lnTo>
                <a:lnTo>
                  <a:pt x="207197" y="214137"/>
                </a:lnTo>
                <a:lnTo>
                  <a:pt x="200911" y="220849"/>
                </a:lnTo>
                <a:lnTo>
                  <a:pt x="193862" y="227229"/>
                </a:lnTo>
                <a:lnTo>
                  <a:pt x="187258" y="234340"/>
                </a:lnTo>
                <a:lnTo>
                  <a:pt x="180950" y="241938"/>
                </a:lnTo>
                <a:lnTo>
                  <a:pt x="174840" y="249861"/>
                </a:lnTo>
                <a:lnTo>
                  <a:pt x="167909" y="257048"/>
                </a:lnTo>
                <a:lnTo>
                  <a:pt x="160431" y="263744"/>
                </a:lnTo>
                <a:lnTo>
                  <a:pt x="152588" y="270113"/>
                </a:lnTo>
                <a:lnTo>
                  <a:pt x="144502" y="276264"/>
                </a:lnTo>
                <a:lnTo>
                  <a:pt x="127898" y="288179"/>
                </a:lnTo>
                <a:lnTo>
                  <a:pt x="102484" y="305597"/>
                </a:lnTo>
                <a:lnTo>
                  <a:pt x="94907" y="310398"/>
                </a:lnTo>
                <a:lnTo>
                  <a:pt x="87951" y="314550"/>
                </a:lnTo>
                <a:lnTo>
                  <a:pt x="81408" y="318272"/>
                </a:lnTo>
                <a:lnTo>
                  <a:pt x="69058" y="324946"/>
                </a:lnTo>
                <a:lnTo>
                  <a:pt x="45608" y="336992"/>
                </a:lnTo>
                <a:lnTo>
                  <a:pt x="40797" y="338948"/>
                </a:lnTo>
                <a:lnTo>
                  <a:pt x="32911" y="341121"/>
                </a:lnTo>
                <a:lnTo>
                  <a:pt x="26232" y="342086"/>
                </a:lnTo>
                <a:lnTo>
                  <a:pt x="23117" y="342344"/>
                </a:lnTo>
                <a:lnTo>
                  <a:pt x="19135" y="341563"/>
                </a:lnTo>
                <a:lnTo>
                  <a:pt x="14576" y="340090"/>
                </a:lnTo>
                <a:lnTo>
                  <a:pt x="9631" y="338156"/>
                </a:lnTo>
                <a:lnTo>
                  <a:pt x="6335" y="335913"/>
                </a:lnTo>
                <a:lnTo>
                  <a:pt x="4138" y="333466"/>
                </a:lnTo>
                <a:lnTo>
                  <a:pt x="2673" y="330882"/>
                </a:lnTo>
                <a:lnTo>
                  <a:pt x="1045" y="325471"/>
                </a:lnTo>
                <a:lnTo>
                  <a:pt x="321" y="318938"/>
                </a:lnTo>
                <a:lnTo>
                  <a:pt x="0" y="309685"/>
                </a:lnTo>
                <a:lnTo>
                  <a:pt x="1819" y="305503"/>
                </a:lnTo>
                <a:lnTo>
                  <a:pt x="4937" y="301763"/>
                </a:lnTo>
                <a:lnTo>
                  <a:pt x="8920" y="298316"/>
                </a:lnTo>
                <a:lnTo>
                  <a:pt x="13481" y="294114"/>
                </a:lnTo>
                <a:lnTo>
                  <a:pt x="23628" y="284365"/>
                </a:lnTo>
                <a:lnTo>
                  <a:pt x="29001" y="280050"/>
                </a:lnTo>
                <a:lnTo>
                  <a:pt x="34488" y="276222"/>
                </a:lnTo>
                <a:lnTo>
                  <a:pt x="40051" y="272716"/>
                </a:lnTo>
                <a:lnTo>
                  <a:pt x="46618" y="269427"/>
                </a:lnTo>
                <a:lnTo>
                  <a:pt x="53853" y="266282"/>
                </a:lnTo>
                <a:lnTo>
                  <a:pt x="61533" y="263233"/>
                </a:lnTo>
                <a:lnTo>
                  <a:pt x="68559" y="260247"/>
                </a:lnTo>
                <a:lnTo>
                  <a:pt x="81445" y="254390"/>
                </a:lnTo>
                <a:lnTo>
                  <a:pt x="88501" y="251495"/>
                </a:lnTo>
                <a:lnTo>
                  <a:pt x="96062" y="248612"/>
                </a:lnTo>
                <a:lnTo>
                  <a:pt x="103961" y="245738"/>
                </a:lnTo>
                <a:lnTo>
                  <a:pt x="112084" y="243822"/>
                </a:lnTo>
                <a:lnTo>
                  <a:pt x="120357" y="242544"/>
                </a:lnTo>
                <a:lnTo>
                  <a:pt x="128729" y="241692"/>
                </a:lnTo>
                <a:lnTo>
                  <a:pt x="135264" y="241125"/>
                </a:lnTo>
                <a:lnTo>
                  <a:pt x="140572" y="240746"/>
                </a:lnTo>
                <a:lnTo>
                  <a:pt x="145064" y="240494"/>
                </a:lnTo>
                <a:lnTo>
                  <a:pt x="150916" y="241278"/>
                </a:lnTo>
                <a:lnTo>
                  <a:pt x="157675" y="242753"/>
                </a:lnTo>
                <a:lnTo>
                  <a:pt x="165038" y="244689"/>
                </a:lnTo>
                <a:lnTo>
                  <a:pt x="171852" y="245980"/>
                </a:lnTo>
                <a:lnTo>
                  <a:pt x="178300" y="246841"/>
                </a:lnTo>
                <a:lnTo>
                  <a:pt x="184503" y="247414"/>
                </a:lnTo>
                <a:lnTo>
                  <a:pt x="189591" y="248749"/>
                </a:lnTo>
                <a:lnTo>
                  <a:pt x="197785" y="252772"/>
                </a:lnTo>
                <a:lnTo>
                  <a:pt x="202256" y="254226"/>
                </a:lnTo>
                <a:lnTo>
                  <a:pt x="207141" y="255196"/>
                </a:lnTo>
                <a:lnTo>
                  <a:pt x="212303" y="255842"/>
                </a:lnTo>
                <a:lnTo>
                  <a:pt x="220579" y="259100"/>
                </a:lnTo>
                <a:lnTo>
                  <a:pt x="228384" y="263723"/>
                </a:lnTo>
                <a:lnTo>
                  <a:pt x="238204" y="268952"/>
                </a:lnTo>
                <a:lnTo>
                  <a:pt x="241584" y="271680"/>
                </a:lnTo>
                <a:lnTo>
                  <a:pt x="243838" y="274452"/>
                </a:lnTo>
                <a:lnTo>
                  <a:pt x="245340" y="277252"/>
                </a:lnTo>
                <a:lnTo>
                  <a:pt x="247294" y="279118"/>
                </a:lnTo>
                <a:lnTo>
                  <a:pt x="249549" y="280363"/>
                </a:lnTo>
                <a:lnTo>
                  <a:pt x="255462" y="282360"/>
                </a:lnTo>
                <a:lnTo>
                  <a:pt x="263511" y="282787"/>
                </a:lnTo>
                <a:lnTo>
                  <a:pt x="265490" y="28285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824"/>
          <p:cNvSpPr/>
          <p:nvPr/>
        </p:nvSpPr>
        <p:spPr>
          <a:xfrm>
            <a:off x="1082992" y="488632"/>
            <a:ext cx="231305" cy="471487"/>
          </a:xfrm>
          <a:custGeom>
            <a:avLst/>
            <a:gdLst/>
            <a:ahLst/>
            <a:cxnLst/>
            <a:rect l="0" t="0" r="0" b="0"/>
            <a:pathLst>
              <a:path w="231305" h="471487">
                <a:moveTo>
                  <a:pt x="0" y="0"/>
                </a:moveTo>
                <a:lnTo>
                  <a:pt x="28693" y="0"/>
                </a:lnTo>
                <a:lnTo>
                  <a:pt x="31511" y="952"/>
                </a:lnTo>
                <a:lnTo>
                  <a:pt x="37182" y="4551"/>
                </a:lnTo>
                <a:lnTo>
                  <a:pt x="43645" y="8731"/>
                </a:lnTo>
                <a:lnTo>
                  <a:pt x="51465" y="12770"/>
                </a:lnTo>
                <a:lnTo>
                  <a:pt x="54313" y="15181"/>
                </a:lnTo>
                <a:lnTo>
                  <a:pt x="56211" y="17741"/>
                </a:lnTo>
                <a:lnTo>
                  <a:pt x="57476" y="20400"/>
                </a:lnTo>
                <a:lnTo>
                  <a:pt x="63963" y="25894"/>
                </a:lnTo>
                <a:lnTo>
                  <a:pt x="68359" y="28693"/>
                </a:lnTo>
                <a:lnTo>
                  <a:pt x="73195" y="31511"/>
                </a:lnTo>
                <a:lnTo>
                  <a:pt x="78324" y="34342"/>
                </a:lnTo>
                <a:lnTo>
                  <a:pt x="83649" y="37182"/>
                </a:lnTo>
                <a:lnTo>
                  <a:pt x="88151" y="40028"/>
                </a:lnTo>
                <a:lnTo>
                  <a:pt x="92105" y="42878"/>
                </a:lnTo>
                <a:lnTo>
                  <a:pt x="95693" y="45730"/>
                </a:lnTo>
                <a:lnTo>
                  <a:pt x="99990" y="49537"/>
                </a:lnTo>
                <a:lnTo>
                  <a:pt x="109845" y="58846"/>
                </a:lnTo>
                <a:lnTo>
                  <a:pt x="116093" y="63043"/>
                </a:lnTo>
                <a:lnTo>
                  <a:pt x="123115" y="66794"/>
                </a:lnTo>
                <a:lnTo>
                  <a:pt x="130654" y="70247"/>
                </a:lnTo>
                <a:lnTo>
                  <a:pt x="137585" y="74454"/>
                </a:lnTo>
                <a:lnTo>
                  <a:pt x="144111" y="79163"/>
                </a:lnTo>
                <a:lnTo>
                  <a:pt x="150366" y="84208"/>
                </a:lnTo>
                <a:lnTo>
                  <a:pt x="157394" y="89476"/>
                </a:lnTo>
                <a:lnTo>
                  <a:pt x="172823" y="100410"/>
                </a:lnTo>
                <a:lnTo>
                  <a:pt x="179985" y="105992"/>
                </a:lnTo>
                <a:lnTo>
                  <a:pt x="186665" y="111619"/>
                </a:lnTo>
                <a:lnTo>
                  <a:pt x="193024" y="117275"/>
                </a:lnTo>
                <a:lnTo>
                  <a:pt x="198215" y="122951"/>
                </a:lnTo>
                <a:lnTo>
                  <a:pt x="202628" y="128640"/>
                </a:lnTo>
                <a:lnTo>
                  <a:pt x="206523" y="134337"/>
                </a:lnTo>
                <a:lnTo>
                  <a:pt x="213390" y="148288"/>
                </a:lnTo>
                <a:lnTo>
                  <a:pt x="216555" y="156009"/>
                </a:lnTo>
                <a:lnTo>
                  <a:pt x="222612" y="169667"/>
                </a:lnTo>
                <a:lnTo>
                  <a:pt x="225560" y="175976"/>
                </a:lnTo>
                <a:lnTo>
                  <a:pt x="228837" y="190607"/>
                </a:lnTo>
                <a:lnTo>
                  <a:pt x="229710" y="198509"/>
                </a:lnTo>
                <a:lnTo>
                  <a:pt x="230292" y="206634"/>
                </a:lnTo>
                <a:lnTo>
                  <a:pt x="230681" y="214909"/>
                </a:lnTo>
                <a:lnTo>
                  <a:pt x="231112" y="230770"/>
                </a:lnTo>
                <a:lnTo>
                  <a:pt x="231304" y="244169"/>
                </a:lnTo>
                <a:lnTo>
                  <a:pt x="229450" y="251362"/>
                </a:lnTo>
                <a:lnTo>
                  <a:pt x="226309" y="259015"/>
                </a:lnTo>
                <a:lnTo>
                  <a:pt x="222310" y="266974"/>
                </a:lnTo>
                <a:lnTo>
                  <a:pt x="218692" y="275138"/>
                </a:lnTo>
                <a:lnTo>
                  <a:pt x="215327" y="283438"/>
                </a:lnTo>
                <a:lnTo>
                  <a:pt x="212131" y="291828"/>
                </a:lnTo>
                <a:lnTo>
                  <a:pt x="208096" y="300280"/>
                </a:lnTo>
                <a:lnTo>
                  <a:pt x="203500" y="308772"/>
                </a:lnTo>
                <a:lnTo>
                  <a:pt x="198532" y="317290"/>
                </a:lnTo>
                <a:lnTo>
                  <a:pt x="187931" y="334375"/>
                </a:lnTo>
                <a:lnTo>
                  <a:pt x="182438" y="342932"/>
                </a:lnTo>
                <a:lnTo>
                  <a:pt x="177822" y="350541"/>
                </a:lnTo>
                <a:lnTo>
                  <a:pt x="173793" y="357519"/>
                </a:lnTo>
                <a:lnTo>
                  <a:pt x="170155" y="364076"/>
                </a:lnTo>
                <a:lnTo>
                  <a:pt x="164871" y="370352"/>
                </a:lnTo>
                <a:lnTo>
                  <a:pt x="158492" y="376442"/>
                </a:lnTo>
                <a:lnTo>
                  <a:pt x="151381" y="382406"/>
                </a:lnTo>
                <a:lnTo>
                  <a:pt x="144736" y="389240"/>
                </a:lnTo>
                <a:lnTo>
                  <a:pt x="138400" y="396653"/>
                </a:lnTo>
                <a:lnTo>
                  <a:pt x="132272" y="404453"/>
                </a:lnTo>
                <a:lnTo>
                  <a:pt x="126281" y="410605"/>
                </a:lnTo>
                <a:lnTo>
                  <a:pt x="120382" y="415659"/>
                </a:lnTo>
                <a:lnTo>
                  <a:pt x="114545" y="419981"/>
                </a:lnTo>
                <a:lnTo>
                  <a:pt x="108748" y="424768"/>
                </a:lnTo>
                <a:lnTo>
                  <a:pt x="102979" y="429863"/>
                </a:lnTo>
                <a:lnTo>
                  <a:pt x="92441" y="439653"/>
                </a:lnTo>
                <a:lnTo>
                  <a:pt x="81153" y="450519"/>
                </a:lnTo>
                <a:lnTo>
                  <a:pt x="60010" y="471485"/>
                </a:lnTo>
                <a:lnTo>
                  <a:pt x="60009" y="471486"/>
                </a:lnTo>
                <a:lnTo>
                  <a:pt x="60007" y="46291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825"/>
          <p:cNvSpPr/>
          <p:nvPr/>
        </p:nvSpPr>
        <p:spPr>
          <a:xfrm>
            <a:off x="1657350" y="540420"/>
            <a:ext cx="188487" cy="359649"/>
          </a:xfrm>
          <a:custGeom>
            <a:avLst/>
            <a:gdLst/>
            <a:ahLst/>
            <a:cxnLst/>
            <a:rect l="0" t="0" r="0" b="0"/>
            <a:pathLst>
              <a:path w="188487" h="359649">
                <a:moveTo>
                  <a:pt x="0" y="8220"/>
                </a:moveTo>
                <a:lnTo>
                  <a:pt x="0" y="0"/>
                </a:lnTo>
                <a:lnTo>
                  <a:pt x="0" y="12668"/>
                </a:lnTo>
                <a:lnTo>
                  <a:pt x="952" y="14995"/>
                </a:lnTo>
                <a:lnTo>
                  <a:pt x="6785" y="23034"/>
                </a:lnTo>
                <a:lnTo>
                  <a:pt x="10582" y="27214"/>
                </a:lnTo>
                <a:lnTo>
                  <a:pt x="20399" y="37160"/>
                </a:lnTo>
                <a:lnTo>
                  <a:pt x="22172" y="39896"/>
                </a:lnTo>
                <a:lnTo>
                  <a:pt x="27557" y="53670"/>
                </a:lnTo>
                <a:lnTo>
                  <a:pt x="32250" y="62710"/>
                </a:lnTo>
                <a:lnTo>
                  <a:pt x="37510" y="69902"/>
                </a:lnTo>
                <a:lnTo>
                  <a:pt x="39294" y="74106"/>
                </a:lnTo>
                <a:lnTo>
                  <a:pt x="41276" y="83858"/>
                </a:lnTo>
                <a:lnTo>
                  <a:pt x="44697" y="92001"/>
                </a:lnTo>
                <a:lnTo>
                  <a:pt x="46943" y="95507"/>
                </a:lnTo>
                <a:lnTo>
                  <a:pt x="49438" y="104481"/>
                </a:lnTo>
                <a:lnTo>
                  <a:pt x="50104" y="109542"/>
                </a:lnTo>
                <a:lnTo>
                  <a:pt x="52452" y="114820"/>
                </a:lnTo>
                <a:lnTo>
                  <a:pt x="55923" y="120244"/>
                </a:lnTo>
                <a:lnTo>
                  <a:pt x="60142" y="125765"/>
                </a:lnTo>
                <a:lnTo>
                  <a:pt x="63907" y="131351"/>
                </a:lnTo>
                <a:lnTo>
                  <a:pt x="67369" y="136979"/>
                </a:lnTo>
                <a:lnTo>
                  <a:pt x="70630" y="142637"/>
                </a:lnTo>
                <a:lnTo>
                  <a:pt x="76793" y="154003"/>
                </a:lnTo>
                <a:lnTo>
                  <a:pt x="79770" y="159701"/>
                </a:lnTo>
                <a:lnTo>
                  <a:pt x="85618" y="168572"/>
                </a:lnTo>
                <a:lnTo>
                  <a:pt x="91392" y="176642"/>
                </a:lnTo>
                <a:lnTo>
                  <a:pt x="97133" y="186579"/>
                </a:lnTo>
                <a:lnTo>
                  <a:pt x="102860" y="197345"/>
                </a:lnTo>
                <a:lnTo>
                  <a:pt x="105721" y="202883"/>
                </a:lnTo>
                <a:lnTo>
                  <a:pt x="108580" y="209433"/>
                </a:lnTo>
                <a:lnTo>
                  <a:pt x="111439" y="216657"/>
                </a:lnTo>
                <a:lnTo>
                  <a:pt x="114298" y="224330"/>
                </a:lnTo>
                <a:lnTo>
                  <a:pt x="117156" y="231351"/>
                </a:lnTo>
                <a:lnTo>
                  <a:pt x="120014" y="237936"/>
                </a:lnTo>
                <a:lnTo>
                  <a:pt x="125729" y="250333"/>
                </a:lnTo>
                <a:lnTo>
                  <a:pt x="140017" y="279580"/>
                </a:lnTo>
                <a:lnTo>
                  <a:pt x="141922" y="285329"/>
                </a:lnTo>
                <a:lnTo>
                  <a:pt x="143192" y="291067"/>
                </a:lnTo>
                <a:lnTo>
                  <a:pt x="144039" y="296797"/>
                </a:lnTo>
                <a:lnTo>
                  <a:pt x="147519" y="305704"/>
                </a:lnTo>
                <a:lnTo>
                  <a:pt x="152241" y="312837"/>
                </a:lnTo>
                <a:lnTo>
                  <a:pt x="157515" y="319183"/>
                </a:lnTo>
                <a:lnTo>
                  <a:pt x="163034" y="325178"/>
                </a:lnTo>
                <a:lnTo>
                  <a:pt x="171496" y="333908"/>
                </a:lnTo>
                <a:lnTo>
                  <a:pt x="174338" y="336788"/>
                </a:lnTo>
                <a:lnTo>
                  <a:pt x="176233" y="339660"/>
                </a:lnTo>
                <a:lnTo>
                  <a:pt x="178338" y="345391"/>
                </a:lnTo>
                <a:lnTo>
                  <a:pt x="179523" y="353973"/>
                </a:lnTo>
                <a:lnTo>
                  <a:pt x="180642" y="355879"/>
                </a:lnTo>
                <a:lnTo>
                  <a:pt x="182340" y="357150"/>
                </a:lnTo>
                <a:lnTo>
                  <a:pt x="188486" y="359648"/>
                </a:lnTo>
                <a:lnTo>
                  <a:pt x="181204" y="352307"/>
                </a:lnTo>
                <a:lnTo>
                  <a:pt x="180547" y="349107"/>
                </a:lnTo>
                <a:lnTo>
                  <a:pt x="180372" y="346921"/>
                </a:lnTo>
                <a:lnTo>
                  <a:pt x="179303" y="344510"/>
                </a:lnTo>
                <a:lnTo>
                  <a:pt x="177638" y="341951"/>
                </a:lnTo>
                <a:lnTo>
                  <a:pt x="171450" y="33397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826"/>
          <p:cNvSpPr/>
          <p:nvPr/>
        </p:nvSpPr>
        <p:spPr>
          <a:xfrm>
            <a:off x="1665990" y="541259"/>
            <a:ext cx="222787" cy="290230"/>
          </a:xfrm>
          <a:custGeom>
            <a:avLst/>
            <a:gdLst/>
            <a:ahLst/>
            <a:cxnLst/>
            <a:rect l="0" t="0" r="0" b="0"/>
            <a:pathLst>
              <a:path w="222787" h="290230">
                <a:moveTo>
                  <a:pt x="214244" y="7381"/>
                </a:moveTo>
                <a:lnTo>
                  <a:pt x="214244" y="2830"/>
                </a:lnTo>
                <a:lnTo>
                  <a:pt x="215197" y="1489"/>
                </a:lnTo>
                <a:lnTo>
                  <a:pt x="216785" y="595"/>
                </a:lnTo>
                <a:lnTo>
                  <a:pt x="218795" y="0"/>
                </a:lnTo>
                <a:lnTo>
                  <a:pt x="220136" y="555"/>
                </a:lnTo>
                <a:lnTo>
                  <a:pt x="221030" y="1878"/>
                </a:lnTo>
                <a:lnTo>
                  <a:pt x="222464" y="6294"/>
                </a:lnTo>
                <a:lnTo>
                  <a:pt x="222747" y="14010"/>
                </a:lnTo>
                <a:lnTo>
                  <a:pt x="222786" y="19217"/>
                </a:lnTo>
                <a:lnTo>
                  <a:pt x="221844" y="21939"/>
                </a:lnTo>
                <a:lnTo>
                  <a:pt x="218257" y="27503"/>
                </a:lnTo>
                <a:lnTo>
                  <a:pt x="213488" y="33152"/>
                </a:lnTo>
                <a:lnTo>
                  <a:pt x="208193" y="39789"/>
                </a:lnTo>
                <a:lnTo>
                  <a:pt x="205448" y="44226"/>
                </a:lnTo>
                <a:lnTo>
                  <a:pt x="202665" y="49089"/>
                </a:lnTo>
                <a:lnTo>
                  <a:pt x="198905" y="54236"/>
                </a:lnTo>
                <a:lnTo>
                  <a:pt x="194493" y="59573"/>
                </a:lnTo>
                <a:lnTo>
                  <a:pt x="189647" y="65035"/>
                </a:lnTo>
                <a:lnTo>
                  <a:pt x="185464" y="71535"/>
                </a:lnTo>
                <a:lnTo>
                  <a:pt x="181722" y="78725"/>
                </a:lnTo>
                <a:lnTo>
                  <a:pt x="178275" y="86376"/>
                </a:lnTo>
                <a:lnTo>
                  <a:pt x="173120" y="93382"/>
                </a:lnTo>
                <a:lnTo>
                  <a:pt x="166826" y="99957"/>
                </a:lnTo>
                <a:lnTo>
                  <a:pt x="159772" y="106246"/>
                </a:lnTo>
                <a:lnTo>
                  <a:pt x="153165" y="113296"/>
                </a:lnTo>
                <a:lnTo>
                  <a:pt x="146854" y="120853"/>
                </a:lnTo>
                <a:lnTo>
                  <a:pt x="140743" y="128749"/>
                </a:lnTo>
                <a:lnTo>
                  <a:pt x="135716" y="135918"/>
                </a:lnTo>
                <a:lnTo>
                  <a:pt x="131412" y="142602"/>
                </a:lnTo>
                <a:lnTo>
                  <a:pt x="127591" y="148963"/>
                </a:lnTo>
                <a:lnTo>
                  <a:pt x="118264" y="163651"/>
                </a:lnTo>
                <a:lnTo>
                  <a:pt x="113110" y="171568"/>
                </a:lnTo>
                <a:lnTo>
                  <a:pt x="107769" y="178752"/>
                </a:lnTo>
                <a:lnTo>
                  <a:pt x="102303" y="185445"/>
                </a:lnTo>
                <a:lnTo>
                  <a:pt x="96754" y="191813"/>
                </a:lnTo>
                <a:lnTo>
                  <a:pt x="91150" y="197963"/>
                </a:lnTo>
                <a:lnTo>
                  <a:pt x="79843" y="209876"/>
                </a:lnTo>
                <a:lnTo>
                  <a:pt x="45643" y="244519"/>
                </a:lnTo>
                <a:lnTo>
                  <a:pt x="39298" y="253428"/>
                </a:lnTo>
                <a:lnTo>
                  <a:pt x="37606" y="257137"/>
                </a:lnTo>
                <a:lnTo>
                  <a:pt x="34573" y="260562"/>
                </a:lnTo>
                <a:lnTo>
                  <a:pt x="30646" y="263798"/>
                </a:lnTo>
                <a:lnTo>
                  <a:pt x="26123" y="266908"/>
                </a:lnTo>
                <a:lnTo>
                  <a:pt x="23108" y="269934"/>
                </a:lnTo>
                <a:lnTo>
                  <a:pt x="21097" y="272904"/>
                </a:lnTo>
                <a:lnTo>
                  <a:pt x="19757" y="275836"/>
                </a:lnTo>
                <a:lnTo>
                  <a:pt x="16959" y="278743"/>
                </a:lnTo>
                <a:lnTo>
                  <a:pt x="13188" y="281634"/>
                </a:lnTo>
                <a:lnTo>
                  <a:pt x="0" y="290229"/>
                </a:lnTo>
                <a:lnTo>
                  <a:pt x="8504" y="28170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827"/>
          <p:cNvSpPr/>
          <p:nvPr/>
        </p:nvSpPr>
        <p:spPr>
          <a:xfrm>
            <a:off x="2017426" y="411482"/>
            <a:ext cx="248572" cy="171341"/>
          </a:xfrm>
          <a:custGeom>
            <a:avLst/>
            <a:gdLst/>
            <a:ahLst/>
            <a:cxnLst/>
            <a:rect l="0" t="0" r="0" b="0"/>
            <a:pathLst>
              <a:path w="248572" h="171341">
                <a:moveTo>
                  <a:pt x="17113" y="42860"/>
                </a:moveTo>
                <a:lnTo>
                  <a:pt x="17113" y="38309"/>
                </a:lnTo>
                <a:lnTo>
                  <a:pt x="16161" y="36969"/>
                </a:lnTo>
                <a:lnTo>
                  <a:pt x="14574" y="36075"/>
                </a:lnTo>
                <a:lnTo>
                  <a:pt x="9733" y="34641"/>
                </a:lnTo>
                <a:lnTo>
                  <a:pt x="9335" y="33570"/>
                </a:lnTo>
                <a:lnTo>
                  <a:pt x="8894" y="29841"/>
                </a:lnTo>
                <a:lnTo>
                  <a:pt x="8698" y="25009"/>
                </a:lnTo>
                <a:lnTo>
                  <a:pt x="8646" y="22387"/>
                </a:lnTo>
                <a:lnTo>
                  <a:pt x="7658" y="19686"/>
                </a:lnTo>
                <a:lnTo>
                  <a:pt x="6047" y="16933"/>
                </a:lnTo>
                <a:lnTo>
                  <a:pt x="324" y="9059"/>
                </a:lnTo>
                <a:lnTo>
                  <a:pt x="74" y="4164"/>
                </a:lnTo>
                <a:lnTo>
                  <a:pt x="0" y="1232"/>
                </a:lnTo>
                <a:lnTo>
                  <a:pt x="942" y="821"/>
                </a:lnTo>
                <a:lnTo>
                  <a:pt x="6819" y="241"/>
                </a:lnTo>
                <a:lnTo>
                  <a:pt x="11903" y="106"/>
                </a:lnTo>
                <a:lnTo>
                  <a:pt x="41680" y="0"/>
                </a:lnTo>
                <a:lnTo>
                  <a:pt x="45874" y="952"/>
                </a:lnTo>
                <a:lnTo>
                  <a:pt x="56327" y="5889"/>
                </a:lnTo>
                <a:lnTo>
                  <a:pt x="62482" y="7379"/>
                </a:lnTo>
                <a:lnTo>
                  <a:pt x="66409" y="8728"/>
                </a:lnTo>
                <a:lnTo>
                  <a:pt x="70932" y="10581"/>
                </a:lnTo>
                <a:lnTo>
                  <a:pt x="82778" y="15846"/>
                </a:lnTo>
                <a:lnTo>
                  <a:pt x="89478" y="16566"/>
                </a:lnTo>
                <a:lnTo>
                  <a:pt x="93931" y="16758"/>
                </a:lnTo>
                <a:lnTo>
                  <a:pt x="96900" y="17839"/>
                </a:lnTo>
                <a:lnTo>
                  <a:pt x="98880" y="19512"/>
                </a:lnTo>
                <a:lnTo>
                  <a:pt x="102031" y="23911"/>
                </a:lnTo>
                <a:lnTo>
                  <a:pt x="106607" y="29041"/>
                </a:lnTo>
                <a:lnTo>
                  <a:pt x="109161" y="30790"/>
                </a:lnTo>
                <a:lnTo>
                  <a:pt x="114539" y="32733"/>
                </a:lnTo>
                <a:lnTo>
                  <a:pt x="116354" y="34204"/>
                </a:lnTo>
                <a:lnTo>
                  <a:pt x="117564" y="36137"/>
                </a:lnTo>
                <a:lnTo>
                  <a:pt x="118908" y="40824"/>
                </a:lnTo>
                <a:lnTo>
                  <a:pt x="119505" y="46083"/>
                </a:lnTo>
                <a:lnTo>
                  <a:pt x="119665" y="48819"/>
                </a:lnTo>
                <a:lnTo>
                  <a:pt x="119842" y="54398"/>
                </a:lnTo>
                <a:lnTo>
                  <a:pt x="119941" y="62895"/>
                </a:lnTo>
                <a:lnTo>
                  <a:pt x="119003" y="65741"/>
                </a:lnTo>
                <a:lnTo>
                  <a:pt x="117425" y="68592"/>
                </a:lnTo>
                <a:lnTo>
                  <a:pt x="115420" y="71445"/>
                </a:lnTo>
                <a:lnTo>
                  <a:pt x="113131" y="74299"/>
                </a:lnTo>
                <a:lnTo>
                  <a:pt x="110653" y="77154"/>
                </a:lnTo>
                <a:lnTo>
                  <a:pt x="108048" y="80010"/>
                </a:lnTo>
                <a:lnTo>
                  <a:pt x="106312" y="82867"/>
                </a:lnTo>
                <a:lnTo>
                  <a:pt x="105154" y="85724"/>
                </a:lnTo>
                <a:lnTo>
                  <a:pt x="104382" y="88581"/>
                </a:lnTo>
                <a:lnTo>
                  <a:pt x="101963" y="91438"/>
                </a:lnTo>
                <a:lnTo>
                  <a:pt x="98445" y="94295"/>
                </a:lnTo>
                <a:lnTo>
                  <a:pt x="94194" y="97153"/>
                </a:lnTo>
                <a:lnTo>
                  <a:pt x="90408" y="100010"/>
                </a:lnTo>
                <a:lnTo>
                  <a:pt x="86932" y="102868"/>
                </a:lnTo>
                <a:lnTo>
                  <a:pt x="83661" y="105725"/>
                </a:lnTo>
                <a:lnTo>
                  <a:pt x="80529" y="108583"/>
                </a:lnTo>
                <a:lnTo>
                  <a:pt x="74508" y="114298"/>
                </a:lnTo>
                <a:lnTo>
                  <a:pt x="57140" y="131443"/>
                </a:lnTo>
                <a:lnTo>
                  <a:pt x="54275" y="133348"/>
                </a:lnTo>
                <a:lnTo>
                  <a:pt x="48552" y="135464"/>
                </a:lnTo>
                <a:lnTo>
                  <a:pt x="42834" y="138945"/>
                </a:lnTo>
                <a:lnTo>
                  <a:pt x="39975" y="141207"/>
                </a:lnTo>
                <a:lnTo>
                  <a:pt x="38070" y="143667"/>
                </a:lnTo>
                <a:lnTo>
                  <a:pt x="36799" y="146260"/>
                </a:lnTo>
                <a:lnTo>
                  <a:pt x="34760" y="152714"/>
                </a:lnTo>
                <a:lnTo>
                  <a:pt x="31942" y="156136"/>
                </a:lnTo>
                <a:lnTo>
                  <a:pt x="26922" y="161544"/>
                </a:lnTo>
                <a:lnTo>
                  <a:pt x="27462" y="161988"/>
                </a:lnTo>
                <a:lnTo>
                  <a:pt x="30603" y="162481"/>
                </a:lnTo>
                <a:lnTo>
                  <a:pt x="31821" y="163565"/>
                </a:lnTo>
                <a:lnTo>
                  <a:pt x="32634" y="165240"/>
                </a:lnTo>
                <a:lnTo>
                  <a:pt x="33175" y="167309"/>
                </a:lnTo>
                <a:lnTo>
                  <a:pt x="34489" y="168688"/>
                </a:lnTo>
                <a:lnTo>
                  <a:pt x="36317" y="169608"/>
                </a:lnTo>
                <a:lnTo>
                  <a:pt x="40888" y="170630"/>
                </a:lnTo>
                <a:lnTo>
                  <a:pt x="46095" y="171084"/>
                </a:lnTo>
                <a:lnTo>
                  <a:pt x="49770" y="171205"/>
                </a:lnTo>
                <a:lnTo>
                  <a:pt x="58932" y="171340"/>
                </a:lnTo>
                <a:lnTo>
                  <a:pt x="64043" y="170423"/>
                </a:lnTo>
                <a:lnTo>
                  <a:pt x="69355" y="168860"/>
                </a:lnTo>
                <a:lnTo>
                  <a:pt x="74801" y="166865"/>
                </a:lnTo>
                <a:lnTo>
                  <a:pt x="81289" y="165535"/>
                </a:lnTo>
                <a:lnTo>
                  <a:pt x="88472" y="164648"/>
                </a:lnTo>
                <a:lnTo>
                  <a:pt x="96119" y="164057"/>
                </a:lnTo>
                <a:lnTo>
                  <a:pt x="104073" y="163663"/>
                </a:lnTo>
                <a:lnTo>
                  <a:pt x="120532" y="163225"/>
                </a:lnTo>
                <a:lnTo>
                  <a:pt x="127969" y="162156"/>
                </a:lnTo>
                <a:lnTo>
                  <a:pt x="134832" y="160491"/>
                </a:lnTo>
                <a:lnTo>
                  <a:pt x="141313" y="158428"/>
                </a:lnTo>
                <a:lnTo>
                  <a:pt x="148491" y="157053"/>
                </a:lnTo>
                <a:lnTo>
                  <a:pt x="156133" y="156136"/>
                </a:lnTo>
                <a:lnTo>
                  <a:pt x="164086" y="155525"/>
                </a:lnTo>
                <a:lnTo>
                  <a:pt x="171293" y="155117"/>
                </a:lnTo>
                <a:lnTo>
                  <a:pt x="184380" y="154665"/>
                </a:lnTo>
                <a:lnTo>
                  <a:pt x="202458" y="154410"/>
                </a:lnTo>
                <a:lnTo>
                  <a:pt x="208304" y="153422"/>
                </a:lnTo>
                <a:lnTo>
                  <a:pt x="214106" y="151810"/>
                </a:lnTo>
                <a:lnTo>
                  <a:pt x="219879" y="149783"/>
                </a:lnTo>
                <a:lnTo>
                  <a:pt x="224681" y="148432"/>
                </a:lnTo>
                <a:lnTo>
                  <a:pt x="228834" y="147532"/>
                </a:lnTo>
                <a:lnTo>
                  <a:pt x="235989" y="146531"/>
                </a:lnTo>
                <a:lnTo>
                  <a:pt x="242344" y="146086"/>
                </a:lnTo>
                <a:lnTo>
                  <a:pt x="248024" y="145761"/>
                </a:lnTo>
                <a:lnTo>
                  <a:pt x="248328" y="148284"/>
                </a:lnTo>
                <a:lnTo>
                  <a:pt x="248571" y="15430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828"/>
          <p:cNvSpPr/>
          <p:nvPr/>
        </p:nvSpPr>
        <p:spPr>
          <a:xfrm>
            <a:off x="2308859" y="660082"/>
            <a:ext cx="342901" cy="17137"/>
          </a:xfrm>
          <a:custGeom>
            <a:avLst/>
            <a:gdLst/>
            <a:ahLst/>
            <a:cxnLst/>
            <a:rect l="0" t="0" r="0" b="0"/>
            <a:pathLst>
              <a:path w="342901" h="17137">
                <a:moveTo>
                  <a:pt x="0" y="0"/>
                </a:moveTo>
                <a:lnTo>
                  <a:pt x="41712" y="0"/>
                </a:lnTo>
                <a:lnTo>
                  <a:pt x="47811" y="953"/>
                </a:lnTo>
                <a:lnTo>
                  <a:pt x="54734" y="2540"/>
                </a:lnTo>
                <a:lnTo>
                  <a:pt x="62207" y="4551"/>
                </a:lnTo>
                <a:lnTo>
                  <a:pt x="69094" y="5891"/>
                </a:lnTo>
                <a:lnTo>
                  <a:pt x="75590" y="6785"/>
                </a:lnTo>
                <a:lnTo>
                  <a:pt x="81826" y="7381"/>
                </a:lnTo>
                <a:lnTo>
                  <a:pt x="87888" y="7778"/>
                </a:lnTo>
                <a:lnTo>
                  <a:pt x="93835" y="8043"/>
                </a:lnTo>
                <a:lnTo>
                  <a:pt x="105522" y="8337"/>
                </a:lnTo>
                <a:lnTo>
                  <a:pt x="117066" y="8468"/>
                </a:lnTo>
                <a:lnTo>
                  <a:pt x="123765" y="9455"/>
                </a:lnTo>
                <a:lnTo>
                  <a:pt x="131087" y="11066"/>
                </a:lnTo>
                <a:lnTo>
                  <a:pt x="138827" y="13092"/>
                </a:lnTo>
                <a:lnTo>
                  <a:pt x="145891" y="14443"/>
                </a:lnTo>
                <a:lnTo>
                  <a:pt x="152506" y="15344"/>
                </a:lnTo>
                <a:lnTo>
                  <a:pt x="158821" y="15944"/>
                </a:lnTo>
                <a:lnTo>
                  <a:pt x="164936" y="16344"/>
                </a:lnTo>
                <a:lnTo>
                  <a:pt x="170917" y="16611"/>
                </a:lnTo>
                <a:lnTo>
                  <a:pt x="183596" y="16908"/>
                </a:lnTo>
                <a:lnTo>
                  <a:pt x="236811" y="17136"/>
                </a:lnTo>
                <a:lnTo>
                  <a:pt x="242647" y="16186"/>
                </a:lnTo>
                <a:lnTo>
                  <a:pt x="248442" y="14601"/>
                </a:lnTo>
                <a:lnTo>
                  <a:pt x="254211" y="12591"/>
                </a:lnTo>
                <a:lnTo>
                  <a:pt x="259961" y="11252"/>
                </a:lnTo>
                <a:lnTo>
                  <a:pt x="265700" y="10359"/>
                </a:lnTo>
                <a:lnTo>
                  <a:pt x="271431" y="9763"/>
                </a:lnTo>
                <a:lnTo>
                  <a:pt x="277157" y="9366"/>
                </a:lnTo>
                <a:lnTo>
                  <a:pt x="282879" y="9102"/>
                </a:lnTo>
                <a:lnTo>
                  <a:pt x="294317" y="8808"/>
                </a:lnTo>
                <a:lnTo>
                  <a:pt x="342900" y="857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829"/>
          <p:cNvSpPr/>
          <p:nvPr/>
        </p:nvSpPr>
        <p:spPr>
          <a:xfrm>
            <a:off x="2497455" y="548640"/>
            <a:ext cx="25718" cy="360046"/>
          </a:xfrm>
          <a:custGeom>
            <a:avLst/>
            <a:gdLst/>
            <a:ahLst/>
            <a:cxnLst/>
            <a:rect l="0" t="0" r="0" b="0"/>
            <a:pathLst>
              <a:path w="25718" h="360046">
                <a:moveTo>
                  <a:pt x="17145" y="0"/>
                </a:moveTo>
                <a:lnTo>
                  <a:pt x="17145" y="4550"/>
                </a:lnTo>
                <a:lnTo>
                  <a:pt x="16192" y="6843"/>
                </a:lnTo>
                <a:lnTo>
                  <a:pt x="14605" y="9325"/>
                </a:lnTo>
                <a:lnTo>
                  <a:pt x="12594" y="11931"/>
                </a:lnTo>
                <a:lnTo>
                  <a:pt x="11253" y="14622"/>
                </a:lnTo>
                <a:lnTo>
                  <a:pt x="10359" y="17368"/>
                </a:lnTo>
                <a:lnTo>
                  <a:pt x="9764" y="20151"/>
                </a:lnTo>
                <a:lnTo>
                  <a:pt x="9101" y="25783"/>
                </a:lnTo>
                <a:lnTo>
                  <a:pt x="8729" y="34309"/>
                </a:lnTo>
                <a:lnTo>
                  <a:pt x="8677" y="37160"/>
                </a:lnTo>
                <a:lnTo>
                  <a:pt x="7689" y="40966"/>
                </a:lnTo>
                <a:lnTo>
                  <a:pt x="6079" y="45408"/>
                </a:lnTo>
                <a:lnTo>
                  <a:pt x="4052" y="50274"/>
                </a:lnTo>
                <a:lnTo>
                  <a:pt x="2701" y="55424"/>
                </a:lnTo>
                <a:lnTo>
                  <a:pt x="1801" y="60761"/>
                </a:lnTo>
                <a:lnTo>
                  <a:pt x="1200" y="66225"/>
                </a:lnTo>
                <a:lnTo>
                  <a:pt x="533" y="77376"/>
                </a:lnTo>
                <a:lnTo>
                  <a:pt x="237" y="88681"/>
                </a:lnTo>
                <a:lnTo>
                  <a:pt x="0" y="168592"/>
                </a:lnTo>
                <a:lnTo>
                  <a:pt x="952" y="175260"/>
                </a:lnTo>
                <a:lnTo>
                  <a:pt x="2540" y="182562"/>
                </a:lnTo>
                <a:lnTo>
                  <a:pt x="4551" y="190288"/>
                </a:lnTo>
                <a:lnTo>
                  <a:pt x="5891" y="197343"/>
                </a:lnTo>
                <a:lnTo>
                  <a:pt x="6785" y="203952"/>
                </a:lnTo>
                <a:lnTo>
                  <a:pt x="7380" y="210263"/>
                </a:lnTo>
                <a:lnTo>
                  <a:pt x="8042" y="219815"/>
                </a:lnTo>
                <a:lnTo>
                  <a:pt x="8337" y="228188"/>
                </a:lnTo>
                <a:lnTo>
                  <a:pt x="8467" y="238259"/>
                </a:lnTo>
                <a:lnTo>
                  <a:pt x="9455" y="243612"/>
                </a:lnTo>
                <a:lnTo>
                  <a:pt x="11065" y="249085"/>
                </a:lnTo>
                <a:lnTo>
                  <a:pt x="13092" y="254639"/>
                </a:lnTo>
                <a:lnTo>
                  <a:pt x="14443" y="260247"/>
                </a:lnTo>
                <a:lnTo>
                  <a:pt x="15343" y="265890"/>
                </a:lnTo>
                <a:lnTo>
                  <a:pt x="15944" y="271557"/>
                </a:lnTo>
                <a:lnTo>
                  <a:pt x="16611" y="280394"/>
                </a:lnTo>
                <a:lnTo>
                  <a:pt x="16907" y="288449"/>
                </a:lnTo>
                <a:lnTo>
                  <a:pt x="17124" y="313433"/>
                </a:lnTo>
                <a:lnTo>
                  <a:pt x="17145" y="346946"/>
                </a:lnTo>
                <a:lnTo>
                  <a:pt x="18097" y="348454"/>
                </a:lnTo>
                <a:lnTo>
                  <a:pt x="19684" y="349460"/>
                </a:lnTo>
                <a:lnTo>
                  <a:pt x="21695" y="350131"/>
                </a:lnTo>
                <a:lnTo>
                  <a:pt x="23036" y="351530"/>
                </a:lnTo>
                <a:lnTo>
                  <a:pt x="23930" y="353416"/>
                </a:lnTo>
                <a:lnTo>
                  <a:pt x="25717" y="36004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830"/>
          <p:cNvSpPr/>
          <p:nvPr/>
        </p:nvSpPr>
        <p:spPr>
          <a:xfrm>
            <a:off x="2900362" y="462949"/>
            <a:ext cx="257017" cy="334259"/>
          </a:xfrm>
          <a:custGeom>
            <a:avLst/>
            <a:gdLst/>
            <a:ahLst/>
            <a:cxnLst/>
            <a:rect l="0" t="0" r="0" b="0"/>
            <a:pathLst>
              <a:path w="257017" h="334259">
                <a:moveTo>
                  <a:pt x="0" y="34256"/>
                </a:moveTo>
                <a:lnTo>
                  <a:pt x="7381" y="34256"/>
                </a:lnTo>
                <a:lnTo>
                  <a:pt x="7778" y="33303"/>
                </a:lnTo>
                <a:lnTo>
                  <a:pt x="8468" y="26875"/>
                </a:lnTo>
                <a:lnTo>
                  <a:pt x="15944" y="18407"/>
                </a:lnTo>
                <a:lnTo>
                  <a:pt x="21340" y="12944"/>
                </a:lnTo>
                <a:lnTo>
                  <a:pt x="23752" y="11475"/>
                </a:lnTo>
                <a:lnTo>
                  <a:pt x="31697" y="8456"/>
                </a:lnTo>
                <a:lnTo>
                  <a:pt x="37265" y="4374"/>
                </a:lnTo>
                <a:lnTo>
                  <a:pt x="40083" y="2904"/>
                </a:lnTo>
                <a:lnTo>
                  <a:pt x="45755" y="1272"/>
                </a:lnTo>
                <a:lnTo>
                  <a:pt x="49553" y="836"/>
                </a:lnTo>
                <a:lnTo>
                  <a:pt x="53991" y="546"/>
                </a:lnTo>
                <a:lnTo>
                  <a:pt x="58853" y="353"/>
                </a:lnTo>
                <a:lnTo>
                  <a:pt x="69337" y="137"/>
                </a:lnTo>
                <a:lnTo>
                  <a:pt x="91590" y="0"/>
                </a:lnTo>
                <a:lnTo>
                  <a:pt x="97255" y="941"/>
                </a:lnTo>
                <a:lnTo>
                  <a:pt x="102936" y="2521"/>
                </a:lnTo>
                <a:lnTo>
                  <a:pt x="108629" y="4526"/>
                </a:lnTo>
                <a:lnTo>
                  <a:pt x="114330" y="5864"/>
                </a:lnTo>
                <a:lnTo>
                  <a:pt x="120035" y="6755"/>
                </a:lnTo>
                <a:lnTo>
                  <a:pt x="125743" y="7349"/>
                </a:lnTo>
                <a:lnTo>
                  <a:pt x="131454" y="8698"/>
                </a:lnTo>
                <a:lnTo>
                  <a:pt x="137166" y="10550"/>
                </a:lnTo>
                <a:lnTo>
                  <a:pt x="142879" y="12737"/>
                </a:lnTo>
                <a:lnTo>
                  <a:pt x="148593" y="14195"/>
                </a:lnTo>
                <a:lnTo>
                  <a:pt x="154307" y="15167"/>
                </a:lnTo>
                <a:lnTo>
                  <a:pt x="160021" y="15815"/>
                </a:lnTo>
                <a:lnTo>
                  <a:pt x="164783" y="17199"/>
                </a:lnTo>
                <a:lnTo>
                  <a:pt x="172615" y="21277"/>
                </a:lnTo>
                <a:lnTo>
                  <a:pt x="179270" y="26265"/>
                </a:lnTo>
                <a:lnTo>
                  <a:pt x="185403" y="31657"/>
                </a:lnTo>
                <a:lnTo>
                  <a:pt x="191304" y="37228"/>
                </a:lnTo>
                <a:lnTo>
                  <a:pt x="193258" y="41000"/>
                </a:lnTo>
                <a:lnTo>
                  <a:pt x="195430" y="50270"/>
                </a:lnTo>
                <a:lnTo>
                  <a:pt x="196395" y="58201"/>
                </a:lnTo>
                <a:lnTo>
                  <a:pt x="196939" y="68020"/>
                </a:lnTo>
                <a:lnTo>
                  <a:pt x="197015" y="71053"/>
                </a:lnTo>
                <a:lnTo>
                  <a:pt x="194560" y="79502"/>
                </a:lnTo>
                <a:lnTo>
                  <a:pt x="192571" y="84423"/>
                </a:lnTo>
                <a:lnTo>
                  <a:pt x="189341" y="88655"/>
                </a:lnTo>
                <a:lnTo>
                  <a:pt x="185282" y="92429"/>
                </a:lnTo>
                <a:lnTo>
                  <a:pt x="180672" y="95898"/>
                </a:lnTo>
                <a:lnTo>
                  <a:pt x="175693" y="100116"/>
                </a:lnTo>
                <a:lnTo>
                  <a:pt x="170468" y="104832"/>
                </a:lnTo>
                <a:lnTo>
                  <a:pt x="159584" y="115153"/>
                </a:lnTo>
                <a:lnTo>
                  <a:pt x="148396" y="126090"/>
                </a:lnTo>
                <a:lnTo>
                  <a:pt x="142746" y="130721"/>
                </a:lnTo>
                <a:lnTo>
                  <a:pt x="137074" y="134761"/>
                </a:lnTo>
                <a:lnTo>
                  <a:pt x="131388" y="138407"/>
                </a:lnTo>
                <a:lnTo>
                  <a:pt x="124739" y="141790"/>
                </a:lnTo>
                <a:lnTo>
                  <a:pt x="117450" y="144997"/>
                </a:lnTo>
                <a:lnTo>
                  <a:pt x="109732" y="148088"/>
                </a:lnTo>
                <a:lnTo>
                  <a:pt x="102682" y="152054"/>
                </a:lnTo>
                <a:lnTo>
                  <a:pt x="96077" y="156603"/>
                </a:lnTo>
                <a:lnTo>
                  <a:pt x="89769" y="161540"/>
                </a:lnTo>
                <a:lnTo>
                  <a:pt x="83658" y="165785"/>
                </a:lnTo>
                <a:lnTo>
                  <a:pt x="77680" y="169567"/>
                </a:lnTo>
                <a:lnTo>
                  <a:pt x="71789" y="173040"/>
                </a:lnTo>
                <a:lnTo>
                  <a:pt x="65957" y="175356"/>
                </a:lnTo>
                <a:lnTo>
                  <a:pt x="60164" y="176900"/>
                </a:lnTo>
                <a:lnTo>
                  <a:pt x="54397" y="177929"/>
                </a:lnTo>
                <a:lnTo>
                  <a:pt x="49599" y="179568"/>
                </a:lnTo>
                <a:lnTo>
                  <a:pt x="41729" y="183929"/>
                </a:lnTo>
                <a:lnTo>
                  <a:pt x="37345" y="185473"/>
                </a:lnTo>
                <a:lnTo>
                  <a:pt x="32516" y="186502"/>
                </a:lnTo>
                <a:lnTo>
                  <a:pt x="27393" y="187188"/>
                </a:lnTo>
                <a:lnTo>
                  <a:pt x="23977" y="188598"/>
                </a:lnTo>
                <a:lnTo>
                  <a:pt x="21700" y="190491"/>
                </a:lnTo>
                <a:lnTo>
                  <a:pt x="20182" y="192705"/>
                </a:lnTo>
                <a:lnTo>
                  <a:pt x="18217" y="194181"/>
                </a:lnTo>
                <a:lnTo>
                  <a:pt x="15955" y="195165"/>
                </a:lnTo>
                <a:lnTo>
                  <a:pt x="10031" y="196744"/>
                </a:lnTo>
                <a:lnTo>
                  <a:pt x="9545" y="195921"/>
                </a:lnTo>
                <a:lnTo>
                  <a:pt x="8701" y="189718"/>
                </a:lnTo>
                <a:lnTo>
                  <a:pt x="8610" y="184353"/>
                </a:lnTo>
                <a:lnTo>
                  <a:pt x="9550" y="182898"/>
                </a:lnTo>
                <a:lnTo>
                  <a:pt x="11129" y="181928"/>
                </a:lnTo>
                <a:lnTo>
                  <a:pt x="13134" y="181281"/>
                </a:lnTo>
                <a:lnTo>
                  <a:pt x="17903" y="178023"/>
                </a:lnTo>
                <a:lnTo>
                  <a:pt x="20507" y="175820"/>
                </a:lnTo>
                <a:lnTo>
                  <a:pt x="24149" y="174352"/>
                </a:lnTo>
                <a:lnTo>
                  <a:pt x="28482" y="173373"/>
                </a:lnTo>
                <a:lnTo>
                  <a:pt x="33275" y="172721"/>
                </a:lnTo>
                <a:lnTo>
                  <a:pt x="39329" y="171333"/>
                </a:lnTo>
                <a:lnTo>
                  <a:pt x="46222" y="169456"/>
                </a:lnTo>
                <a:lnTo>
                  <a:pt x="53674" y="167251"/>
                </a:lnTo>
                <a:lnTo>
                  <a:pt x="60548" y="165782"/>
                </a:lnTo>
                <a:lnTo>
                  <a:pt x="67035" y="164802"/>
                </a:lnTo>
                <a:lnTo>
                  <a:pt x="73265" y="164149"/>
                </a:lnTo>
                <a:lnTo>
                  <a:pt x="81228" y="163714"/>
                </a:lnTo>
                <a:lnTo>
                  <a:pt x="100237" y="163230"/>
                </a:lnTo>
                <a:lnTo>
                  <a:pt x="160764" y="162858"/>
                </a:lnTo>
                <a:lnTo>
                  <a:pt x="202759" y="162844"/>
                </a:lnTo>
                <a:lnTo>
                  <a:pt x="207563" y="163796"/>
                </a:lnTo>
                <a:lnTo>
                  <a:pt x="215440" y="167394"/>
                </a:lnTo>
                <a:lnTo>
                  <a:pt x="229781" y="174775"/>
                </a:lnTo>
                <a:lnTo>
                  <a:pt x="234150" y="177465"/>
                </a:lnTo>
                <a:lnTo>
                  <a:pt x="241544" y="182994"/>
                </a:lnTo>
                <a:lnTo>
                  <a:pt x="248005" y="188627"/>
                </a:lnTo>
                <a:lnTo>
                  <a:pt x="251062" y="191462"/>
                </a:lnTo>
                <a:lnTo>
                  <a:pt x="253099" y="195257"/>
                </a:lnTo>
                <a:lnTo>
                  <a:pt x="255363" y="204554"/>
                </a:lnTo>
                <a:lnTo>
                  <a:pt x="256370" y="212496"/>
                </a:lnTo>
                <a:lnTo>
                  <a:pt x="256817" y="220154"/>
                </a:lnTo>
                <a:lnTo>
                  <a:pt x="257016" y="229907"/>
                </a:lnTo>
                <a:lnTo>
                  <a:pt x="256117" y="235175"/>
                </a:lnTo>
                <a:lnTo>
                  <a:pt x="254564" y="240592"/>
                </a:lnTo>
                <a:lnTo>
                  <a:pt x="250300" y="250738"/>
                </a:lnTo>
                <a:lnTo>
                  <a:pt x="245229" y="258422"/>
                </a:lnTo>
                <a:lnTo>
                  <a:pt x="237261" y="267553"/>
                </a:lnTo>
                <a:lnTo>
                  <a:pt x="232469" y="272655"/>
                </a:lnTo>
                <a:lnTo>
                  <a:pt x="227369" y="277008"/>
                </a:lnTo>
                <a:lnTo>
                  <a:pt x="222065" y="280863"/>
                </a:lnTo>
                <a:lnTo>
                  <a:pt x="195312" y="298445"/>
                </a:lnTo>
                <a:lnTo>
                  <a:pt x="188311" y="302774"/>
                </a:lnTo>
                <a:lnTo>
                  <a:pt x="181738" y="306613"/>
                </a:lnTo>
                <a:lnTo>
                  <a:pt x="175451" y="310125"/>
                </a:lnTo>
                <a:lnTo>
                  <a:pt x="168403" y="313418"/>
                </a:lnTo>
                <a:lnTo>
                  <a:pt x="160846" y="316567"/>
                </a:lnTo>
                <a:lnTo>
                  <a:pt x="152950" y="319618"/>
                </a:lnTo>
                <a:lnTo>
                  <a:pt x="145782" y="321652"/>
                </a:lnTo>
                <a:lnTo>
                  <a:pt x="139098" y="323008"/>
                </a:lnTo>
                <a:lnTo>
                  <a:pt x="132737" y="323912"/>
                </a:lnTo>
                <a:lnTo>
                  <a:pt x="126591" y="325468"/>
                </a:lnTo>
                <a:lnTo>
                  <a:pt x="120589" y="327457"/>
                </a:lnTo>
                <a:lnTo>
                  <a:pt x="114683" y="329736"/>
                </a:lnTo>
                <a:lnTo>
                  <a:pt x="108840" y="331255"/>
                </a:lnTo>
                <a:lnTo>
                  <a:pt x="103040" y="332267"/>
                </a:lnTo>
                <a:lnTo>
                  <a:pt x="97268" y="332943"/>
                </a:lnTo>
                <a:lnTo>
                  <a:pt x="92468" y="333393"/>
                </a:lnTo>
                <a:lnTo>
                  <a:pt x="84594" y="333893"/>
                </a:lnTo>
                <a:lnTo>
                  <a:pt x="77920" y="334115"/>
                </a:lnTo>
                <a:lnTo>
                  <a:pt x="66267" y="334240"/>
                </a:lnTo>
                <a:lnTo>
                  <a:pt x="61323" y="334258"/>
                </a:lnTo>
                <a:lnTo>
                  <a:pt x="58027" y="333317"/>
                </a:lnTo>
                <a:lnTo>
                  <a:pt x="55830" y="331737"/>
                </a:lnTo>
                <a:lnTo>
                  <a:pt x="54365" y="329732"/>
                </a:lnTo>
                <a:lnTo>
                  <a:pt x="52436" y="328395"/>
                </a:lnTo>
                <a:lnTo>
                  <a:pt x="45036" y="326249"/>
                </a:lnTo>
                <a:lnTo>
                  <a:pt x="44311" y="326073"/>
                </a:lnTo>
                <a:lnTo>
                  <a:pt x="43828" y="325003"/>
                </a:lnTo>
                <a:lnTo>
                  <a:pt x="43149" y="318946"/>
                </a:lnTo>
                <a:lnTo>
                  <a:pt x="42887" y="308659"/>
                </a:lnTo>
                <a:lnTo>
                  <a:pt x="42863" y="30000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831"/>
          <p:cNvSpPr/>
          <p:nvPr/>
        </p:nvSpPr>
        <p:spPr>
          <a:xfrm>
            <a:off x="3251834" y="505777"/>
            <a:ext cx="145724" cy="291424"/>
          </a:xfrm>
          <a:custGeom>
            <a:avLst/>
            <a:gdLst/>
            <a:ahLst/>
            <a:cxnLst/>
            <a:rect l="0" t="0" r="0" b="0"/>
            <a:pathLst>
              <a:path w="145724" h="291424">
                <a:moveTo>
                  <a:pt x="0" y="0"/>
                </a:moveTo>
                <a:lnTo>
                  <a:pt x="8220" y="0"/>
                </a:lnTo>
                <a:lnTo>
                  <a:pt x="10956" y="2540"/>
                </a:lnTo>
                <a:lnTo>
                  <a:pt x="20474" y="11932"/>
                </a:lnTo>
                <a:lnTo>
                  <a:pt x="22222" y="14622"/>
                </a:lnTo>
                <a:lnTo>
                  <a:pt x="25635" y="22959"/>
                </a:lnTo>
                <a:lnTo>
                  <a:pt x="29809" y="28619"/>
                </a:lnTo>
                <a:lnTo>
                  <a:pt x="31303" y="32414"/>
                </a:lnTo>
                <a:lnTo>
                  <a:pt x="32298" y="36850"/>
                </a:lnTo>
                <a:lnTo>
                  <a:pt x="32963" y="41711"/>
                </a:lnTo>
                <a:lnTo>
                  <a:pt x="36240" y="49653"/>
                </a:lnTo>
                <a:lnTo>
                  <a:pt x="38448" y="53105"/>
                </a:lnTo>
                <a:lnTo>
                  <a:pt x="40872" y="57311"/>
                </a:lnTo>
                <a:lnTo>
                  <a:pt x="46106" y="67064"/>
                </a:lnTo>
                <a:lnTo>
                  <a:pt x="77157" y="128603"/>
                </a:lnTo>
                <a:lnTo>
                  <a:pt x="105728" y="185738"/>
                </a:lnTo>
                <a:lnTo>
                  <a:pt x="107633" y="191453"/>
                </a:lnTo>
                <a:lnTo>
                  <a:pt x="108903" y="197168"/>
                </a:lnTo>
                <a:lnTo>
                  <a:pt x="109750" y="202883"/>
                </a:lnTo>
                <a:lnTo>
                  <a:pt x="111267" y="208598"/>
                </a:lnTo>
                <a:lnTo>
                  <a:pt x="113231" y="214313"/>
                </a:lnTo>
                <a:lnTo>
                  <a:pt x="115492" y="220028"/>
                </a:lnTo>
                <a:lnTo>
                  <a:pt x="117952" y="225743"/>
                </a:lnTo>
                <a:lnTo>
                  <a:pt x="123226" y="237173"/>
                </a:lnTo>
                <a:lnTo>
                  <a:pt x="126205" y="246063"/>
                </a:lnTo>
                <a:lnTo>
                  <a:pt x="128481" y="254141"/>
                </a:lnTo>
                <a:lnTo>
                  <a:pt x="130422" y="258962"/>
                </a:lnTo>
                <a:lnTo>
                  <a:pt x="135829" y="271286"/>
                </a:lnTo>
                <a:lnTo>
                  <a:pt x="139109" y="275512"/>
                </a:lnTo>
                <a:lnTo>
                  <a:pt x="141317" y="277972"/>
                </a:lnTo>
                <a:lnTo>
                  <a:pt x="142789" y="280565"/>
                </a:lnTo>
                <a:lnTo>
                  <a:pt x="145152" y="289030"/>
                </a:lnTo>
                <a:lnTo>
                  <a:pt x="145723" y="291423"/>
                </a:lnTo>
                <a:lnTo>
                  <a:pt x="137161" y="28289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832"/>
          <p:cNvSpPr/>
          <p:nvPr/>
        </p:nvSpPr>
        <p:spPr>
          <a:xfrm>
            <a:off x="3191827" y="531495"/>
            <a:ext cx="265749" cy="205740"/>
          </a:xfrm>
          <a:custGeom>
            <a:avLst/>
            <a:gdLst/>
            <a:ahLst/>
            <a:cxnLst/>
            <a:rect l="0" t="0" r="0" b="0"/>
            <a:pathLst>
              <a:path w="265749" h="205740">
                <a:moveTo>
                  <a:pt x="265748" y="0"/>
                </a:moveTo>
                <a:lnTo>
                  <a:pt x="265748" y="11931"/>
                </a:lnTo>
                <a:lnTo>
                  <a:pt x="263843" y="14622"/>
                </a:lnTo>
                <a:lnTo>
                  <a:pt x="256646" y="20151"/>
                </a:lnTo>
                <a:lnTo>
                  <a:pt x="249637" y="25783"/>
                </a:lnTo>
                <a:lnTo>
                  <a:pt x="242395" y="31461"/>
                </a:lnTo>
                <a:lnTo>
                  <a:pt x="237796" y="34309"/>
                </a:lnTo>
                <a:lnTo>
                  <a:pt x="232826" y="37160"/>
                </a:lnTo>
                <a:lnTo>
                  <a:pt x="227607" y="40966"/>
                </a:lnTo>
                <a:lnTo>
                  <a:pt x="222223" y="45408"/>
                </a:lnTo>
                <a:lnTo>
                  <a:pt x="216729" y="50274"/>
                </a:lnTo>
                <a:lnTo>
                  <a:pt x="210208" y="55424"/>
                </a:lnTo>
                <a:lnTo>
                  <a:pt x="203004" y="60761"/>
                </a:lnTo>
                <a:lnTo>
                  <a:pt x="187379" y="71772"/>
                </a:lnTo>
                <a:lnTo>
                  <a:pt x="170909" y="83016"/>
                </a:lnTo>
                <a:lnTo>
                  <a:pt x="163470" y="88681"/>
                </a:lnTo>
                <a:lnTo>
                  <a:pt x="156605" y="94363"/>
                </a:lnTo>
                <a:lnTo>
                  <a:pt x="150123" y="100056"/>
                </a:lnTo>
                <a:lnTo>
                  <a:pt x="142945" y="105756"/>
                </a:lnTo>
                <a:lnTo>
                  <a:pt x="135302" y="111462"/>
                </a:lnTo>
                <a:lnTo>
                  <a:pt x="119189" y="122881"/>
                </a:lnTo>
                <a:lnTo>
                  <a:pt x="102503" y="134306"/>
                </a:lnTo>
                <a:lnTo>
                  <a:pt x="95005" y="139067"/>
                </a:lnTo>
                <a:lnTo>
                  <a:pt x="88102" y="143194"/>
                </a:lnTo>
                <a:lnTo>
                  <a:pt x="81595" y="146897"/>
                </a:lnTo>
                <a:lnTo>
                  <a:pt x="75351" y="151271"/>
                </a:lnTo>
                <a:lnTo>
                  <a:pt x="69284" y="156092"/>
                </a:lnTo>
                <a:lnTo>
                  <a:pt x="63334" y="161211"/>
                </a:lnTo>
                <a:lnTo>
                  <a:pt x="57463" y="165577"/>
                </a:lnTo>
                <a:lnTo>
                  <a:pt x="51644" y="169439"/>
                </a:lnTo>
                <a:lnTo>
                  <a:pt x="45859" y="172967"/>
                </a:lnTo>
                <a:lnTo>
                  <a:pt x="41050" y="176271"/>
                </a:lnTo>
                <a:lnTo>
                  <a:pt x="33167" y="182482"/>
                </a:lnTo>
                <a:lnTo>
                  <a:pt x="28779" y="185472"/>
                </a:lnTo>
                <a:lnTo>
                  <a:pt x="23948" y="188418"/>
                </a:lnTo>
                <a:lnTo>
                  <a:pt x="18823" y="191334"/>
                </a:lnTo>
                <a:lnTo>
                  <a:pt x="15406" y="194231"/>
                </a:lnTo>
                <a:lnTo>
                  <a:pt x="13128" y="197115"/>
                </a:lnTo>
                <a:lnTo>
                  <a:pt x="11610" y="199990"/>
                </a:lnTo>
                <a:lnTo>
                  <a:pt x="9645" y="201906"/>
                </a:lnTo>
                <a:lnTo>
                  <a:pt x="7382" y="203184"/>
                </a:lnTo>
                <a:lnTo>
                  <a:pt x="0" y="20573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833"/>
          <p:cNvSpPr/>
          <p:nvPr/>
        </p:nvSpPr>
        <p:spPr>
          <a:xfrm>
            <a:off x="3586162" y="608647"/>
            <a:ext cx="282893" cy="13512"/>
          </a:xfrm>
          <a:custGeom>
            <a:avLst/>
            <a:gdLst/>
            <a:ahLst/>
            <a:cxnLst/>
            <a:rect l="0" t="0" r="0" b="0"/>
            <a:pathLst>
              <a:path w="282893" h="13512">
                <a:moveTo>
                  <a:pt x="0" y="0"/>
                </a:moveTo>
                <a:lnTo>
                  <a:pt x="125387" y="0"/>
                </a:lnTo>
                <a:lnTo>
                  <a:pt x="132169" y="953"/>
                </a:lnTo>
                <a:lnTo>
                  <a:pt x="139548" y="2540"/>
                </a:lnTo>
                <a:lnTo>
                  <a:pt x="147324" y="4551"/>
                </a:lnTo>
                <a:lnTo>
                  <a:pt x="154414" y="5891"/>
                </a:lnTo>
                <a:lnTo>
                  <a:pt x="161045" y="6785"/>
                </a:lnTo>
                <a:lnTo>
                  <a:pt x="167371" y="7381"/>
                </a:lnTo>
                <a:lnTo>
                  <a:pt x="174446" y="7778"/>
                </a:lnTo>
                <a:lnTo>
                  <a:pt x="189926" y="8219"/>
                </a:lnTo>
                <a:lnTo>
                  <a:pt x="228215" y="8542"/>
                </a:lnTo>
                <a:lnTo>
                  <a:pt x="274272" y="8573"/>
                </a:lnTo>
                <a:lnTo>
                  <a:pt x="278856" y="13123"/>
                </a:lnTo>
                <a:lnTo>
                  <a:pt x="280202" y="13511"/>
                </a:lnTo>
                <a:lnTo>
                  <a:pt x="281099" y="12818"/>
                </a:lnTo>
                <a:lnTo>
                  <a:pt x="282892" y="857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834"/>
          <p:cNvSpPr/>
          <p:nvPr/>
        </p:nvSpPr>
        <p:spPr>
          <a:xfrm>
            <a:off x="4134802" y="420052"/>
            <a:ext cx="17146" cy="317139"/>
          </a:xfrm>
          <a:custGeom>
            <a:avLst/>
            <a:gdLst/>
            <a:ahLst/>
            <a:cxnLst/>
            <a:rect l="0" t="0" r="0" b="0"/>
            <a:pathLst>
              <a:path w="17146" h="317139">
                <a:moveTo>
                  <a:pt x="0" y="0"/>
                </a:moveTo>
                <a:lnTo>
                  <a:pt x="0" y="13019"/>
                </a:lnTo>
                <a:lnTo>
                  <a:pt x="953" y="15347"/>
                </a:lnTo>
                <a:lnTo>
                  <a:pt x="2540" y="17851"/>
                </a:lnTo>
                <a:lnTo>
                  <a:pt x="4551" y="20473"/>
                </a:lnTo>
                <a:lnTo>
                  <a:pt x="5892" y="24126"/>
                </a:lnTo>
                <a:lnTo>
                  <a:pt x="6785" y="28467"/>
                </a:lnTo>
                <a:lnTo>
                  <a:pt x="7381" y="33265"/>
                </a:lnTo>
                <a:lnTo>
                  <a:pt x="7778" y="38369"/>
                </a:lnTo>
                <a:lnTo>
                  <a:pt x="8043" y="43677"/>
                </a:lnTo>
                <a:lnTo>
                  <a:pt x="8219" y="49121"/>
                </a:lnTo>
                <a:lnTo>
                  <a:pt x="9290" y="53702"/>
                </a:lnTo>
                <a:lnTo>
                  <a:pt x="10956" y="57709"/>
                </a:lnTo>
                <a:lnTo>
                  <a:pt x="13019" y="61333"/>
                </a:lnTo>
                <a:lnTo>
                  <a:pt x="14394" y="65653"/>
                </a:lnTo>
                <a:lnTo>
                  <a:pt x="15311" y="70439"/>
                </a:lnTo>
                <a:lnTo>
                  <a:pt x="15922" y="75534"/>
                </a:lnTo>
                <a:lnTo>
                  <a:pt x="16330" y="80836"/>
                </a:lnTo>
                <a:lnTo>
                  <a:pt x="16602" y="86276"/>
                </a:lnTo>
                <a:lnTo>
                  <a:pt x="16984" y="100493"/>
                </a:lnTo>
                <a:lnTo>
                  <a:pt x="17139" y="143098"/>
                </a:lnTo>
                <a:lnTo>
                  <a:pt x="17145" y="317138"/>
                </a:lnTo>
                <a:lnTo>
                  <a:pt x="17145" y="30861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835"/>
          <p:cNvSpPr/>
          <p:nvPr/>
        </p:nvSpPr>
        <p:spPr>
          <a:xfrm>
            <a:off x="4289526" y="385762"/>
            <a:ext cx="368158" cy="308601"/>
          </a:xfrm>
          <a:custGeom>
            <a:avLst/>
            <a:gdLst/>
            <a:ahLst/>
            <a:cxnLst/>
            <a:rect l="0" t="0" r="0" b="0"/>
            <a:pathLst>
              <a:path w="368158" h="308601">
                <a:moveTo>
                  <a:pt x="128169" y="42863"/>
                </a:moveTo>
                <a:lnTo>
                  <a:pt x="136710" y="42863"/>
                </a:lnTo>
                <a:lnTo>
                  <a:pt x="129357" y="42863"/>
                </a:lnTo>
                <a:lnTo>
                  <a:pt x="128961" y="43815"/>
                </a:lnTo>
                <a:lnTo>
                  <a:pt x="128520" y="47413"/>
                </a:lnTo>
                <a:lnTo>
                  <a:pt x="127451" y="48754"/>
                </a:lnTo>
                <a:lnTo>
                  <a:pt x="125785" y="49648"/>
                </a:lnTo>
                <a:lnTo>
                  <a:pt x="123722" y="50243"/>
                </a:lnTo>
                <a:lnTo>
                  <a:pt x="118890" y="53445"/>
                </a:lnTo>
                <a:lnTo>
                  <a:pt x="116268" y="55633"/>
                </a:lnTo>
                <a:lnTo>
                  <a:pt x="114520" y="58044"/>
                </a:lnTo>
                <a:lnTo>
                  <a:pt x="112577" y="63262"/>
                </a:lnTo>
                <a:lnTo>
                  <a:pt x="111107" y="65035"/>
                </a:lnTo>
                <a:lnTo>
                  <a:pt x="109174" y="66217"/>
                </a:lnTo>
                <a:lnTo>
                  <a:pt x="106933" y="67004"/>
                </a:lnTo>
                <a:lnTo>
                  <a:pt x="101903" y="70420"/>
                </a:lnTo>
                <a:lnTo>
                  <a:pt x="93716" y="77698"/>
                </a:lnTo>
                <a:lnTo>
                  <a:pt x="85258" y="85887"/>
                </a:lnTo>
                <a:lnTo>
                  <a:pt x="56730" y="114303"/>
                </a:lnTo>
                <a:lnTo>
                  <a:pt x="48476" y="120016"/>
                </a:lnTo>
                <a:lnTo>
                  <a:pt x="39409" y="125731"/>
                </a:lnTo>
                <a:lnTo>
                  <a:pt x="32205" y="131445"/>
                </a:lnTo>
                <a:lnTo>
                  <a:pt x="29903" y="134303"/>
                </a:lnTo>
                <a:lnTo>
                  <a:pt x="28368" y="137160"/>
                </a:lnTo>
                <a:lnTo>
                  <a:pt x="27345" y="140018"/>
                </a:lnTo>
                <a:lnTo>
                  <a:pt x="21128" y="148273"/>
                </a:lnTo>
                <a:lnTo>
                  <a:pt x="13920" y="157339"/>
                </a:lnTo>
                <a:lnTo>
                  <a:pt x="10716" y="164543"/>
                </a:lnTo>
                <a:lnTo>
                  <a:pt x="6753" y="170920"/>
                </a:lnTo>
                <a:lnTo>
                  <a:pt x="4362" y="173954"/>
                </a:lnTo>
                <a:lnTo>
                  <a:pt x="2768" y="177882"/>
                </a:lnTo>
                <a:lnTo>
                  <a:pt x="998" y="187326"/>
                </a:lnTo>
                <a:lnTo>
                  <a:pt x="211" y="195334"/>
                </a:lnTo>
                <a:lnTo>
                  <a:pt x="0" y="198802"/>
                </a:lnTo>
                <a:lnTo>
                  <a:pt x="2308" y="207737"/>
                </a:lnTo>
                <a:lnTo>
                  <a:pt x="5556" y="217105"/>
                </a:lnTo>
                <a:lnTo>
                  <a:pt x="6999" y="224444"/>
                </a:lnTo>
                <a:lnTo>
                  <a:pt x="10180" y="230880"/>
                </a:lnTo>
                <a:lnTo>
                  <a:pt x="14769" y="237868"/>
                </a:lnTo>
                <a:lnTo>
                  <a:pt x="19984" y="247324"/>
                </a:lnTo>
                <a:lnTo>
                  <a:pt x="22937" y="255337"/>
                </a:lnTo>
                <a:lnTo>
                  <a:pt x="23723" y="258807"/>
                </a:lnTo>
                <a:lnTo>
                  <a:pt x="27139" y="265203"/>
                </a:lnTo>
                <a:lnTo>
                  <a:pt x="34416" y="274159"/>
                </a:lnTo>
                <a:lnTo>
                  <a:pt x="42605" y="282845"/>
                </a:lnTo>
                <a:lnTo>
                  <a:pt x="45409" y="285718"/>
                </a:lnTo>
                <a:lnTo>
                  <a:pt x="48230" y="287634"/>
                </a:lnTo>
                <a:lnTo>
                  <a:pt x="56752" y="291282"/>
                </a:lnTo>
                <a:lnTo>
                  <a:pt x="62456" y="295511"/>
                </a:lnTo>
                <a:lnTo>
                  <a:pt x="66262" y="297020"/>
                </a:lnTo>
                <a:lnTo>
                  <a:pt x="75573" y="298696"/>
                </a:lnTo>
                <a:lnTo>
                  <a:pt x="83520" y="301981"/>
                </a:lnTo>
                <a:lnTo>
                  <a:pt x="90227" y="305664"/>
                </a:lnTo>
                <a:lnTo>
                  <a:pt x="96383" y="307301"/>
                </a:lnTo>
                <a:lnTo>
                  <a:pt x="105204" y="308222"/>
                </a:lnTo>
                <a:lnTo>
                  <a:pt x="113517" y="308438"/>
                </a:lnTo>
                <a:lnTo>
                  <a:pt x="151175" y="308600"/>
                </a:lnTo>
                <a:lnTo>
                  <a:pt x="155888" y="307651"/>
                </a:lnTo>
                <a:lnTo>
                  <a:pt x="163666" y="304056"/>
                </a:lnTo>
                <a:lnTo>
                  <a:pt x="172838" y="301824"/>
                </a:lnTo>
                <a:lnTo>
                  <a:pt x="183264" y="299879"/>
                </a:lnTo>
                <a:lnTo>
                  <a:pt x="194248" y="295840"/>
                </a:lnTo>
                <a:lnTo>
                  <a:pt x="202940" y="290869"/>
                </a:lnTo>
                <a:lnTo>
                  <a:pt x="206591" y="288210"/>
                </a:lnTo>
                <a:lnTo>
                  <a:pt x="215728" y="285256"/>
                </a:lnTo>
                <a:lnTo>
                  <a:pt x="226139" y="282990"/>
                </a:lnTo>
                <a:lnTo>
                  <a:pt x="237116" y="278809"/>
                </a:lnTo>
                <a:lnTo>
                  <a:pt x="245805" y="273775"/>
                </a:lnTo>
                <a:lnTo>
                  <a:pt x="253793" y="268363"/>
                </a:lnTo>
                <a:lnTo>
                  <a:pt x="263694" y="262782"/>
                </a:lnTo>
                <a:lnTo>
                  <a:pt x="271905" y="254587"/>
                </a:lnTo>
                <a:lnTo>
                  <a:pt x="275428" y="249735"/>
                </a:lnTo>
                <a:lnTo>
                  <a:pt x="284422" y="241803"/>
                </a:lnTo>
                <a:lnTo>
                  <a:pt x="293817" y="235103"/>
                </a:lnTo>
                <a:lnTo>
                  <a:pt x="301168" y="228950"/>
                </a:lnTo>
                <a:lnTo>
                  <a:pt x="307610" y="220501"/>
                </a:lnTo>
                <a:lnTo>
                  <a:pt x="313648" y="211348"/>
                </a:lnTo>
                <a:lnTo>
                  <a:pt x="319506" y="204105"/>
                </a:lnTo>
                <a:lnTo>
                  <a:pt x="328159" y="194672"/>
                </a:lnTo>
                <a:lnTo>
                  <a:pt x="333893" y="186216"/>
                </a:lnTo>
                <a:lnTo>
                  <a:pt x="339617" y="177060"/>
                </a:lnTo>
                <a:lnTo>
                  <a:pt x="345335" y="169816"/>
                </a:lnTo>
                <a:lnTo>
                  <a:pt x="347241" y="165598"/>
                </a:lnTo>
                <a:lnTo>
                  <a:pt x="348512" y="160881"/>
                </a:lnTo>
                <a:lnTo>
                  <a:pt x="349359" y="155832"/>
                </a:lnTo>
                <a:lnTo>
                  <a:pt x="352841" y="147681"/>
                </a:lnTo>
                <a:lnTo>
                  <a:pt x="357563" y="139931"/>
                </a:lnTo>
                <a:lnTo>
                  <a:pt x="362836" y="130137"/>
                </a:lnTo>
                <a:lnTo>
                  <a:pt x="365815" y="121973"/>
                </a:lnTo>
                <a:lnTo>
                  <a:pt x="367140" y="115170"/>
                </a:lnTo>
                <a:lnTo>
                  <a:pt x="367885" y="105985"/>
                </a:lnTo>
                <a:lnTo>
                  <a:pt x="368059" y="100127"/>
                </a:lnTo>
                <a:lnTo>
                  <a:pt x="368157" y="86923"/>
                </a:lnTo>
                <a:lnTo>
                  <a:pt x="367218" y="82714"/>
                </a:lnTo>
                <a:lnTo>
                  <a:pt x="363636" y="75497"/>
                </a:lnTo>
                <a:lnTo>
                  <a:pt x="356263" y="66079"/>
                </a:lnTo>
                <a:lnTo>
                  <a:pt x="354526" y="63102"/>
                </a:lnTo>
                <a:lnTo>
                  <a:pt x="351130" y="54363"/>
                </a:lnTo>
                <a:lnTo>
                  <a:pt x="345467" y="45741"/>
                </a:lnTo>
                <a:lnTo>
                  <a:pt x="343808" y="40014"/>
                </a:lnTo>
                <a:lnTo>
                  <a:pt x="341461" y="38106"/>
                </a:lnTo>
                <a:lnTo>
                  <a:pt x="337991" y="36834"/>
                </a:lnTo>
                <a:lnTo>
                  <a:pt x="333773" y="35986"/>
                </a:lnTo>
                <a:lnTo>
                  <a:pt x="326546" y="32504"/>
                </a:lnTo>
                <a:lnTo>
                  <a:pt x="317122" y="25188"/>
                </a:lnTo>
                <a:lnTo>
                  <a:pt x="314145" y="22507"/>
                </a:lnTo>
                <a:lnTo>
                  <a:pt x="310256" y="20720"/>
                </a:lnTo>
                <a:lnTo>
                  <a:pt x="300853" y="18734"/>
                </a:lnTo>
                <a:lnTo>
                  <a:pt x="290325" y="15311"/>
                </a:lnTo>
                <a:lnTo>
                  <a:pt x="279295" y="11567"/>
                </a:lnTo>
                <a:lnTo>
                  <a:pt x="268043" y="9904"/>
                </a:lnTo>
                <a:lnTo>
                  <a:pt x="256693" y="6624"/>
                </a:lnTo>
                <a:lnTo>
                  <a:pt x="250999" y="4416"/>
                </a:lnTo>
                <a:lnTo>
                  <a:pt x="244346" y="2944"/>
                </a:lnTo>
                <a:lnTo>
                  <a:pt x="237052" y="1963"/>
                </a:lnTo>
                <a:lnTo>
                  <a:pt x="229333" y="1308"/>
                </a:lnTo>
                <a:lnTo>
                  <a:pt x="222281" y="872"/>
                </a:lnTo>
                <a:lnTo>
                  <a:pt x="209367" y="388"/>
                </a:lnTo>
                <a:lnTo>
                  <a:pt x="195937" y="115"/>
                </a:lnTo>
                <a:lnTo>
                  <a:pt x="129865" y="0"/>
                </a:lnTo>
                <a:lnTo>
                  <a:pt x="129299" y="953"/>
                </a:lnTo>
                <a:lnTo>
                  <a:pt x="128212" y="8219"/>
                </a:lnTo>
                <a:lnTo>
                  <a:pt x="128169" y="2571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836"/>
          <p:cNvSpPr/>
          <p:nvPr/>
        </p:nvSpPr>
        <p:spPr>
          <a:xfrm>
            <a:off x="740104" y="1234449"/>
            <a:ext cx="257164" cy="150328"/>
          </a:xfrm>
          <a:custGeom>
            <a:avLst/>
            <a:gdLst/>
            <a:ahLst/>
            <a:cxnLst/>
            <a:rect l="0" t="0" r="0" b="0"/>
            <a:pathLst>
              <a:path w="257164" h="150328">
                <a:moveTo>
                  <a:pt x="120003" y="51426"/>
                </a:moveTo>
                <a:lnTo>
                  <a:pt x="120003" y="18442"/>
                </a:lnTo>
                <a:lnTo>
                  <a:pt x="117463" y="15176"/>
                </a:lnTo>
                <a:lnTo>
                  <a:pt x="112622" y="9869"/>
                </a:lnTo>
                <a:lnTo>
                  <a:pt x="106880" y="9144"/>
                </a:lnTo>
                <a:lnTo>
                  <a:pt x="102682" y="8950"/>
                </a:lnTo>
                <a:lnTo>
                  <a:pt x="99883" y="7869"/>
                </a:lnTo>
                <a:lnTo>
                  <a:pt x="98017" y="6195"/>
                </a:lnTo>
                <a:lnTo>
                  <a:pt x="96773" y="4127"/>
                </a:lnTo>
                <a:lnTo>
                  <a:pt x="94039" y="2748"/>
                </a:lnTo>
                <a:lnTo>
                  <a:pt x="90311" y="1829"/>
                </a:lnTo>
                <a:lnTo>
                  <a:pt x="79742" y="354"/>
                </a:lnTo>
                <a:lnTo>
                  <a:pt x="73360" y="98"/>
                </a:lnTo>
                <a:lnTo>
                  <a:pt x="61608" y="0"/>
                </a:lnTo>
                <a:lnTo>
                  <a:pt x="58172" y="2535"/>
                </a:lnTo>
                <a:lnTo>
                  <a:pt x="55922" y="4544"/>
                </a:lnTo>
                <a:lnTo>
                  <a:pt x="53470" y="5884"/>
                </a:lnTo>
                <a:lnTo>
                  <a:pt x="45468" y="8722"/>
                </a:lnTo>
                <a:lnTo>
                  <a:pt x="39886" y="12761"/>
                </a:lnTo>
                <a:lnTo>
                  <a:pt x="38017" y="15172"/>
                </a:lnTo>
                <a:lnTo>
                  <a:pt x="36771" y="17731"/>
                </a:lnTo>
                <a:lnTo>
                  <a:pt x="35940" y="20390"/>
                </a:lnTo>
                <a:lnTo>
                  <a:pt x="34433" y="23115"/>
                </a:lnTo>
                <a:lnTo>
                  <a:pt x="32476" y="25885"/>
                </a:lnTo>
                <a:lnTo>
                  <a:pt x="30220" y="28683"/>
                </a:lnTo>
                <a:lnTo>
                  <a:pt x="27762" y="31501"/>
                </a:lnTo>
                <a:lnTo>
                  <a:pt x="25172" y="34333"/>
                </a:lnTo>
                <a:lnTo>
                  <a:pt x="22492" y="37173"/>
                </a:lnTo>
                <a:lnTo>
                  <a:pt x="20706" y="40019"/>
                </a:lnTo>
                <a:lnTo>
                  <a:pt x="19515" y="42869"/>
                </a:lnTo>
                <a:lnTo>
                  <a:pt x="18721" y="45721"/>
                </a:lnTo>
                <a:lnTo>
                  <a:pt x="17239" y="49527"/>
                </a:lnTo>
                <a:lnTo>
                  <a:pt x="15299" y="53970"/>
                </a:lnTo>
                <a:lnTo>
                  <a:pt x="13053" y="58837"/>
                </a:lnTo>
                <a:lnTo>
                  <a:pt x="10603" y="63034"/>
                </a:lnTo>
                <a:lnTo>
                  <a:pt x="8017" y="66785"/>
                </a:lnTo>
                <a:lnTo>
                  <a:pt x="5341" y="70237"/>
                </a:lnTo>
                <a:lnTo>
                  <a:pt x="3556" y="74444"/>
                </a:lnTo>
                <a:lnTo>
                  <a:pt x="2367" y="79154"/>
                </a:lnTo>
                <a:lnTo>
                  <a:pt x="1574" y="84199"/>
                </a:lnTo>
                <a:lnTo>
                  <a:pt x="1045" y="88514"/>
                </a:lnTo>
                <a:lnTo>
                  <a:pt x="693" y="92344"/>
                </a:lnTo>
                <a:lnTo>
                  <a:pt x="458" y="95849"/>
                </a:lnTo>
                <a:lnTo>
                  <a:pt x="301" y="99139"/>
                </a:lnTo>
                <a:lnTo>
                  <a:pt x="127" y="105334"/>
                </a:lnTo>
                <a:lnTo>
                  <a:pt x="0" y="122829"/>
                </a:lnTo>
                <a:lnTo>
                  <a:pt x="1901" y="125698"/>
                </a:lnTo>
                <a:lnTo>
                  <a:pt x="5073" y="128563"/>
                </a:lnTo>
                <a:lnTo>
                  <a:pt x="9093" y="131426"/>
                </a:lnTo>
                <a:lnTo>
                  <a:pt x="11773" y="134286"/>
                </a:lnTo>
                <a:lnTo>
                  <a:pt x="13560" y="137146"/>
                </a:lnTo>
                <a:lnTo>
                  <a:pt x="14751" y="140005"/>
                </a:lnTo>
                <a:lnTo>
                  <a:pt x="17450" y="141911"/>
                </a:lnTo>
                <a:lnTo>
                  <a:pt x="21154" y="143182"/>
                </a:lnTo>
                <a:lnTo>
                  <a:pt x="25529" y="144029"/>
                </a:lnTo>
                <a:lnTo>
                  <a:pt x="28445" y="145546"/>
                </a:lnTo>
                <a:lnTo>
                  <a:pt x="30389" y="147510"/>
                </a:lnTo>
                <a:lnTo>
                  <a:pt x="31686" y="149772"/>
                </a:lnTo>
                <a:lnTo>
                  <a:pt x="34455" y="150327"/>
                </a:lnTo>
                <a:lnTo>
                  <a:pt x="38206" y="149745"/>
                </a:lnTo>
                <a:lnTo>
                  <a:pt x="48812" y="146518"/>
                </a:lnTo>
                <a:lnTo>
                  <a:pt x="55343" y="146076"/>
                </a:lnTo>
                <a:lnTo>
                  <a:pt x="59751" y="145958"/>
                </a:lnTo>
                <a:lnTo>
                  <a:pt x="62690" y="144927"/>
                </a:lnTo>
                <a:lnTo>
                  <a:pt x="64649" y="143288"/>
                </a:lnTo>
                <a:lnTo>
                  <a:pt x="67779" y="138926"/>
                </a:lnTo>
                <a:lnTo>
                  <a:pt x="69947" y="136429"/>
                </a:lnTo>
                <a:lnTo>
                  <a:pt x="72345" y="133812"/>
                </a:lnTo>
                <a:lnTo>
                  <a:pt x="75848" y="131115"/>
                </a:lnTo>
                <a:lnTo>
                  <a:pt x="80089" y="128364"/>
                </a:lnTo>
                <a:lnTo>
                  <a:pt x="84821" y="125578"/>
                </a:lnTo>
                <a:lnTo>
                  <a:pt x="88928" y="122768"/>
                </a:lnTo>
                <a:lnTo>
                  <a:pt x="92619" y="119942"/>
                </a:lnTo>
                <a:lnTo>
                  <a:pt x="96032" y="117106"/>
                </a:lnTo>
                <a:lnTo>
                  <a:pt x="99260" y="114262"/>
                </a:lnTo>
                <a:lnTo>
                  <a:pt x="105386" y="108563"/>
                </a:lnTo>
                <a:lnTo>
                  <a:pt x="117080" y="97143"/>
                </a:lnTo>
                <a:lnTo>
                  <a:pt x="122831" y="91429"/>
                </a:lnTo>
                <a:lnTo>
                  <a:pt x="125699" y="87620"/>
                </a:lnTo>
                <a:lnTo>
                  <a:pt x="128563" y="83175"/>
                </a:lnTo>
                <a:lnTo>
                  <a:pt x="131424" y="78307"/>
                </a:lnTo>
                <a:lnTo>
                  <a:pt x="134285" y="74109"/>
                </a:lnTo>
                <a:lnTo>
                  <a:pt x="137144" y="70358"/>
                </a:lnTo>
                <a:lnTo>
                  <a:pt x="140003" y="66905"/>
                </a:lnTo>
                <a:lnTo>
                  <a:pt x="141909" y="63650"/>
                </a:lnTo>
                <a:lnTo>
                  <a:pt x="143179" y="60528"/>
                </a:lnTo>
                <a:lnTo>
                  <a:pt x="145218" y="53223"/>
                </a:lnTo>
                <a:lnTo>
                  <a:pt x="145497" y="49685"/>
                </a:lnTo>
                <a:lnTo>
                  <a:pt x="145621" y="44937"/>
                </a:lnTo>
                <a:lnTo>
                  <a:pt x="145707" y="35872"/>
                </a:lnTo>
                <a:lnTo>
                  <a:pt x="144759" y="35342"/>
                </a:lnTo>
                <a:lnTo>
                  <a:pt x="141166" y="34752"/>
                </a:lnTo>
                <a:lnTo>
                  <a:pt x="140779" y="34595"/>
                </a:lnTo>
                <a:lnTo>
                  <a:pt x="144882" y="34322"/>
                </a:lnTo>
                <a:lnTo>
                  <a:pt x="137479" y="34282"/>
                </a:lnTo>
                <a:lnTo>
                  <a:pt x="141797" y="38832"/>
                </a:lnTo>
                <a:lnTo>
                  <a:pt x="143105" y="41125"/>
                </a:lnTo>
                <a:lnTo>
                  <a:pt x="143977" y="43606"/>
                </a:lnTo>
                <a:lnTo>
                  <a:pt x="144558" y="46212"/>
                </a:lnTo>
                <a:lnTo>
                  <a:pt x="143993" y="48902"/>
                </a:lnTo>
                <a:lnTo>
                  <a:pt x="142664" y="51649"/>
                </a:lnTo>
                <a:lnTo>
                  <a:pt x="140825" y="54432"/>
                </a:lnTo>
                <a:lnTo>
                  <a:pt x="139599" y="57240"/>
                </a:lnTo>
                <a:lnTo>
                  <a:pt x="138782" y="60064"/>
                </a:lnTo>
                <a:lnTo>
                  <a:pt x="138238" y="62900"/>
                </a:lnTo>
                <a:lnTo>
                  <a:pt x="137874" y="66695"/>
                </a:lnTo>
                <a:lnTo>
                  <a:pt x="137632" y="71130"/>
                </a:lnTo>
                <a:lnTo>
                  <a:pt x="137291" y="83934"/>
                </a:lnTo>
                <a:lnTo>
                  <a:pt x="137243" y="87385"/>
                </a:lnTo>
                <a:lnTo>
                  <a:pt x="138164" y="90639"/>
                </a:lnTo>
                <a:lnTo>
                  <a:pt x="139730" y="93760"/>
                </a:lnTo>
                <a:lnTo>
                  <a:pt x="141727" y="96794"/>
                </a:lnTo>
                <a:lnTo>
                  <a:pt x="144011" y="99768"/>
                </a:lnTo>
                <a:lnTo>
                  <a:pt x="146486" y="102704"/>
                </a:lnTo>
                <a:lnTo>
                  <a:pt x="149088" y="105614"/>
                </a:lnTo>
                <a:lnTo>
                  <a:pt x="150823" y="108506"/>
                </a:lnTo>
                <a:lnTo>
                  <a:pt x="151980" y="111387"/>
                </a:lnTo>
                <a:lnTo>
                  <a:pt x="152751" y="114260"/>
                </a:lnTo>
                <a:lnTo>
                  <a:pt x="154217" y="117127"/>
                </a:lnTo>
                <a:lnTo>
                  <a:pt x="156147" y="119992"/>
                </a:lnTo>
                <a:lnTo>
                  <a:pt x="158387" y="122854"/>
                </a:lnTo>
                <a:lnTo>
                  <a:pt x="160832" y="124762"/>
                </a:lnTo>
                <a:lnTo>
                  <a:pt x="163415" y="126034"/>
                </a:lnTo>
                <a:lnTo>
                  <a:pt x="168825" y="127447"/>
                </a:lnTo>
                <a:lnTo>
                  <a:pt x="174404" y="128075"/>
                </a:lnTo>
                <a:lnTo>
                  <a:pt x="177225" y="129196"/>
                </a:lnTo>
                <a:lnTo>
                  <a:pt x="182900" y="132980"/>
                </a:lnTo>
                <a:lnTo>
                  <a:pt x="184794" y="133418"/>
                </a:lnTo>
                <a:lnTo>
                  <a:pt x="186057" y="132757"/>
                </a:lnTo>
                <a:lnTo>
                  <a:pt x="186899" y="131364"/>
                </a:lnTo>
                <a:lnTo>
                  <a:pt x="188413" y="130435"/>
                </a:lnTo>
                <a:lnTo>
                  <a:pt x="196047" y="128176"/>
                </a:lnTo>
                <a:lnTo>
                  <a:pt x="200226" y="126405"/>
                </a:lnTo>
                <a:lnTo>
                  <a:pt x="204918" y="124272"/>
                </a:lnTo>
                <a:lnTo>
                  <a:pt x="212670" y="121902"/>
                </a:lnTo>
                <a:lnTo>
                  <a:pt x="220243" y="119896"/>
                </a:lnTo>
                <a:lnTo>
                  <a:pt x="224930" y="118027"/>
                </a:lnTo>
                <a:lnTo>
                  <a:pt x="229959" y="115829"/>
                </a:lnTo>
                <a:lnTo>
                  <a:pt x="234265" y="113411"/>
                </a:lnTo>
                <a:lnTo>
                  <a:pt x="238087" y="110847"/>
                </a:lnTo>
                <a:lnTo>
                  <a:pt x="241588" y="108185"/>
                </a:lnTo>
                <a:lnTo>
                  <a:pt x="248018" y="105227"/>
                </a:lnTo>
                <a:lnTo>
                  <a:pt x="257163" y="10286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837"/>
          <p:cNvSpPr/>
          <p:nvPr/>
        </p:nvSpPr>
        <p:spPr>
          <a:xfrm>
            <a:off x="1026696" y="1208722"/>
            <a:ext cx="142022" cy="170215"/>
          </a:xfrm>
          <a:custGeom>
            <a:avLst/>
            <a:gdLst/>
            <a:ahLst/>
            <a:cxnLst/>
            <a:rect l="0" t="0" r="0" b="0"/>
            <a:pathLst>
              <a:path w="142022" h="170215">
                <a:moveTo>
                  <a:pt x="73441" y="0"/>
                </a:moveTo>
                <a:lnTo>
                  <a:pt x="57592" y="0"/>
                </a:lnTo>
                <a:lnTo>
                  <a:pt x="54332" y="2540"/>
                </a:lnTo>
                <a:lnTo>
                  <a:pt x="52129" y="4551"/>
                </a:lnTo>
                <a:lnTo>
                  <a:pt x="47142" y="9325"/>
                </a:lnTo>
                <a:lnTo>
                  <a:pt x="44478" y="11932"/>
                </a:lnTo>
                <a:lnTo>
                  <a:pt x="41750" y="13670"/>
                </a:lnTo>
                <a:lnTo>
                  <a:pt x="38978" y="14828"/>
                </a:lnTo>
                <a:lnTo>
                  <a:pt x="36179" y="15600"/>
                </a:lnTo>
                <a:lnTo>
                  <a:pt x="34312" y="18020"/>
                </a:lnTo>
                <a:lnTo>
                  <a:pt x="33067" y="21539"/>
                </a:lnTo>
                <a:lnTo>
                  <a:pt x="32238" y="25789"/>
                </a:lnTo>
                <a:lnTo>
                  <a:pt x="30732" y="29575"/>
                </a:lnTo>
                <a:lnTo>
                  <a:pt x="28776" y="33052"/>
                </a:lnTo>
                <a:lnTo>
                  <a:pt x="26519" y="36322"/>
                </a:lnTo>
                <a:lnTo>
                  <a:pt x="24062" y="39455"/>
                </a:lnTo>
                <a:lnTo>
                  <a:pt x="21472" y="42496"/>
                </a:lnTo>
                <a:lnTo>
                  <a:pt x="18792" y="45475"/>
                </a:lnTo>
                <a:lnTo>
                  <a:pt x="17006" y="48414"/>
                </a:lnTo>
                <a:lnTo>
                  <a:pt x="15815" y="51326"/>
                </a:lnTo>
                <a:lnTo>
                  <a:pt x="15021" y="54220"/>
                </a:lnTo>
                <a:lnTo>
                  <a:pt x="13540" y="57102"/>
                </a:lnTo>
                <a:lnTo>
                  <a:pt x="11599" y="59975"/>
                </a:lnTo>
                <a:lnTo>
                  <a:pt x="9353" y="62843"/>
                </a:lnTo>
                <a:lnTo>
                  <a:pt x="7856" y="65708"/>
                </a:lnTo>
                <a:lnTo>
                  <a:pt x="6857" y="68570"/>
                </a:lnTo>
                <a:lnTo>
                  <a:pt x="6192" y="71431"/>
                </a:lnTo>
                <a:lnTo>
                  <a:pt x="5748" y="74291"/>
                </a:lnTo>
                <a:lnTo>
                  <a:pt x="5453" y="77150"/>
                </a:lnTo>
                <a:lnTo>
                  <a:pt x="5255" y="80008"/>
                </a:lnTo>
                <a:lnTo>
                  <a:pt x="4171" y="83819"/>
                </a:lnTo>
                <a:lnTo>
                  <a:pt x="2496" y="88264"/>
                </a:lnTo>
                <a:lnTo>
                  <a:pt x="427" y="93133"/>
                </a:lnTo>
                <a:lnTo>
                  <a:pt x="0" y="97331"/>
                </a:lnTo>
                <a:lnTo>
                  <a:pt x="668" y="101082"/>
                </a:lnTo>
                <a:lnTo>
                  <a:pt x="2065" y="104536"/>
                </a:lnTo>
                <a:lnTo>
                  <a:pt x="2997" y="107791"/>
                </a:lnTo>
                <a:lnTo>
                  <a:pt x="3619" y="110913"/>
                </a:lnTo>
                <a:lnTo>
                  <a:pt x="4033" y="113947"/>
                </a:lnTo>
                <a:lnTo>
                  <a:pt x="4309" y="116922"/>
                </a:lnTo>
                <a:lnTo>
                  <a:pt x="4493" y="119858"/>
                </a:lnTo>
                <a:lnTo>
                  <a:pt x="4616" y="122768"/>
                </a:lnTo>
                <a:lnTo>
                  <a:pt x="5650" y="125660"/>
                </a:lnTo>
                <a:lnTo>
                  <a:pt x="7292" y="128541"/>
                </a:lnTo>
                <a:lnTo>
                  <a:pt x="9339" y="131414"/>
                </a:lnTo>
                <a:lnTo>
                  <a:pt x="10704" y="134282"/>
                </a:lnTo>
                <a:lnTo>
                  <a:pt x="11614" y="137146"/>
                </a:lnTo>
                <a:lnTo>
                  <a:pt x="12220" y="140008"/>
                </a:lnTo>
                <a:lnTo>
                  <a:pt x="13577" y="142869"/>
                </a:lnTo>
                <a:lnTo>
                  <a:pt x="15434" y="145728"/>
                </a:lnTo>
                <a:lnTo>
                  <a:pt x="17625" y="148587"/>
                </a:lnTo>
                <a:lnTo>
                  <a:pt x="19085" y="151446"/>
                </a:lnTo>
                <a:lnTo>
                  <a:pt x="20059" y="154304"/>
                </a:lnTo>
                <a:lnTo>
                  <a:pt x="20708" y="157162"/>
                </a:lnTo>
                <a:lnTo>
                  <a:pt x="22093" y="159067"/>
                </a:lnTo>
                <a:lnTo>
                  <a:pt x="23969" y="160337"/>
                </a:lnTo>
                <a:lnTo>
                  <a:pt x="26172" y="161184"/>
                </a:lnTo>
                <a:lnTo>
                  <a:pt x="28593" y="161748"/>
                </a:lnTo>
                <a:lnTo>
                  <a:pt x="31160" y="162125"/>
                </a:lnTo>
                <a:lnTo>
                  <a:pt x="33824" y="162376"/>
                </a:lnTo>
                <a:lnTo>
                  <a:pt x="36552" y="163496"/>
                </a:lnTo>
                <a:lnTo>
                  <a:pt x="39323" y="165195"/>
                </a:lnTo>
                <a:lnTo>
                  <a:pt x="42123" y="167280"/>
                </a:lnTo>
                <a:lnTo>
                  <a:pt x="45895" y="168670"/>
                </a:lnTo>
                <a:lnTo>
                  <a:pt x="50315" y="169596"/>
                </a:lnTo>
                <a:lnTo>
                  <a:pt x="55166" y="170214"/>
                </a:lnTo>
                <a:lnTo>
                  <a:pt x="58400" y="169674"/>
                </a:lnTo>
                <a:lnTo>
                  <a:pt x="60556" y="168361"/>
                </a:lnTo>
                <a:lnTo>
                  <a:pt x="61994" y="166533"/>
                </a:lnTo>
                <a:lnTo>
                  <a:pt x="64857" y="165315"/>
                </a:lnTo>
                <a:lnTo>
                  <a:pt x="68671" y="164502"/>
                </a:lnTo>
                <a:lnTo>
                  <a:pt x="73118" y="163961"/>
                </a:lnTo>
                <a:lnTo>
                  <a:pt x="77036" y="162647"/>
                </a:lnTo>
                <a:lnTo>
                  <a:pt x="80600" y="160819"/>
                </a:lnTo>
                <a:lnTo>
                  <a:pt x="83929" y="158648"/>
                </a:lnTo>
                <a:lnTo>
                  <a:pt x="88053" y="157200"/>
                </a:lnTo>
                <a:lnTo>
                  <a:pt x="92707" y="156235"/>
                </a:lnTo>
                <a:lnTo>
                  <a:pt x="97715" y="155592"/>
                </a:lnTo>
                <a:lnTo>
                  <a:pt x="102006" y="154210"/>
                </a:lnTo>
                <a:lnTo>
                  <a:pt x="105819" y="152337"/>
                </a:lnTo>
                <a:lnTo>
                  <a:pt x="109314" y="150135"/>
                </a:lnTo>
                <a:lnTo>
                  <a:pt x="113549" y="148668"/>
                </a:lnTo>
                <a:lnTo>
                  <a:pt x="118277" y="147689"/>
                </a:lnTo>
                <a:lnTo>
                  <a:pt x="123334" y="147037"/>
                </a:lnTo>
                <a:lnTo>
                  <a:pt x="127658" y="145650"/>
                </a:lnTo>
                <a:lnTo>
                  <a:pt x="131493" y="143772"/>
                </a:lnTo>
                <a:lnTo>
                  <a:pt x="142021" y="13716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838"/>
          <p:cNvSpPr/>
          <p:nvPr/>
        </p:nvSpPr>
        <p:spPr>
          <a:xfrm>
            <a:off x="1305877" y="1217294"/>
            <a:ext cx="162878" cy="8574"/>
          </a:xfrm>
          <a:custGeom>
            <a:avLst/>
            <a:gdLst/>
            <a:ahLst/>
            <a:cxnLst/>
            <a:rect l="0" t="0" r="0" b="0"/>
            <a:pathLst>
              <a:path w="162878" h="8574">
                <a:moveTo>
                  <a:pt x="0" y="8573"/>
                </a:moveTo>
                <a:lnTo>
                  <a:pt x="87286" y="8573"/>
                </a:lnTo>
                <a:lnTo>
                  <a:pt x="90576" y="7620"/>
                </a:lnTo>
                <a:lnTo>
                  <a:pt x="93722" y="6033"/>
                </a:lnTo>
                <a:lnTo>
                  <a:pt x="96771" y="4022"/>
                </a:lnTo>
                <a:lnTo>
                  <a:pt x="100709" y="2682"/>
                </a:lnTo>
                <a:lnTo>
                  <a:pt x="105239" y="1788"/>
                </a:lnTo>
                <a:lnTo>
                  <a:pt x="110164" y="1192"/>
                </a:lnTo>
                <a:lnTo>
                  <a:pt x="114400" y="795"/>
                </a:lnTo>
                <a:lnTo>
                  <a:pt x="118177" y="530"/>
                </a:lnTo>
                <a:lnTo>
                  <a:pt x="121647" y="354"/>
                </a:lnTo>
                <a:lnTo>
                  <a:pt x="128043" y="157"/>
                </a:lnTo>
                <a:lnTo>
                  <a:pt x="142803" y="21"/>
                </a:lnTo>
                <a:lnTo>
                  <a:pt x="16287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839"/>
          <p:cNvSpPr/>
          <p:nvPr/>
        </p:nvSpPr>
        <p:spPr>
          <a:xfrm>
            <a:off x="1340167" y="1277302"/>
            <a:ext cx="180023" cy="8574"/>
          </a:xfrm>
          <a:custGeom>
            <a:avLst/>
            <a:gdLst/>
            <a:ahLst/>
            <a:cxnLst/>
            <a:rect l="0" t="0" r="0" b="0"/>
            <a:pathLst>
              <a:path w="180023" h="8574">
                <a:moveTo>
                  <a:pt x="0" y="0"/>
                </a:moveTo>
                <a:lnTo>
                  <a:pt x="0" y="8563"/>
                </a:lnTo>
                <a:lnTo>
                  <a:pt x="75607" y="8573"/>
                </a:lnTo>
                <a:lnTo>
                  <a:pt x="80885" y="7620"/>
                </a:lnTo>
                <a:lnTo>
                  <a:pt x="86308" y="6033"/>
                </a:lnTo>
                <a:lnTo>
                  <a:pt x="91829" y="4022"/>
                </a:lnTo>
                <a:lnTo>
                  <a:pt x="96462" y="2681"/>
                </a:lnTo>
                <a:lnTo>
                  <a:pt x="100503" y="1787"/>
                </a:lnTo>
                <a:lnTo>
                  <a:pt x="104149" y="1192"/>
                </a:lnTo>
                <a:lnTo>
                  <a:pt x="108485" y="794"/>
                </a:lnTo>
                <a:lnTo>
                  <a:pt x="113281" y="530"/>
                </a:lnTo>
                <a:lnTo>
                  <a:pt x="123690" y="236"/>
                </a:lnTo>
                <a:lnTo>
                  <a:pt x="168500" y="2"/>
                </a:lnTo>
                <a:lnTo>
                  <a:pt x="18002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840"/>
          <p:cNvSpPr/>
          <p:nvPr/>
        </p:nvSpPr>
        <p:spPr>
          <a:xfrm>
            <a:off x="1734502" y="1225867"/>
            <a:ext cx="214313" cy="17146"/>
          </a:xfrm>
          <a:custGeom>
            <a:avLst/>
            <a:gdLst/>
            <a:ahLst/>
            <a:cxnLst/>
            <a:rect l="0" t="0" r="0" b="0"/>
            <a:pathLst>
              <a:path w="214313" h="17146">
                <a:moveTo>
                  <a:pt x="0" y="0"/>
                </a:moveTo>
                <a:lnTo>
                  <a:pt x="8219" y="0"/>
                </a:lnTo>
                <a:lnTo>
                  <a:pt x="8337" y="953"/>
                </a:lnTo>
                <a:lnTo>
                  <a:pt x="8416" y="2540"/>
                </a:lnTo>
                <a:lnTo>
                  <a:pt x="8468" y="4551"/>
                </a:lnTo>
                <a:lnTo>
                  <a:pt x="9455" y="5891"/>
                </a:lnTo>
                <a:lnTo>
                  <a:pt x="11066" y="6785"/>
                </a:lnTo>
                <a:lnTo>
                  <a:pt x="13092" y="7381"/>
                </a:lnTo>
                <a:lnTo>
                  <a:pt x="15396" y="7778"/>
                </a:lnTo>
                <a:lnTo>
                  <a:pt x="20495" y="8219"/>
                </a:lnTo>
                <a:lnTo>
                  <a:pt x="25936" y="8416"/>
                </a:lnTo>
                <a:lnTo>
                  <a:pt x="28721" y="8468"/>
                </a:lnTo>
                <a:lnTo>
                  <a:pt x="32482" y="9455"/>
                </a:lnTo>
                <a:lnTo>
                  <a:pt x="36895" y="11066"/>
                </a:lnTo>
                <a:lnTo>
                  <a:pt x="41742" y="13092"/>
                </a:lnTo>
                <a:lnTo>
                  <a:pt x="46878" y="14443"/>
                </a:lnTo>
                <a:lnTo>
                  <a:pt x="52207" y="15344"/>
                </a:lnTo>
                <a:lnTo>
                  <a:pt x="57664" y="15944"/>
                </a:lnTo>
                <a:lnTo>
                  <a:pt x="63208" y="15392"/>
                </a:lnTo>
                <a:lnTo>
                  <a:pt x="68809" y="14071"/>
                </a:lnTo>
                <a:lnTo>
                  <a:pt x="74447" y="12239"/>
                </a:lnTo>
                <a:lnTo>
                  <a:pt x="80112" y="11016"/>
                </a:lnTo>
                <a:lnTo>
                  <a:pt x="85793" y="10202"/>
                </a:lnTo>
                <a:lnTo>
                  <a:pt x="91485" y="9659"/>
                </a:lnTo>
                <a:lnTo>
                  <a:pt x="98138" y="9297"/>
                </a:lnTo>
                <a:lnTo>
                  <a:pt x="113149" y="8894"/>
                </a:lnTo>
                <a:lnTo>
                  <a:pt x="155936" y="8585"/>
                </a:lnTo>
                <a:lnTo>
                  <a:pt x="209786" y="8573"/>
                </a:lnTo>
                <a:lnTo>
                  <a:pt x="211295" y="9525"/>
                </a:lnTo>
                <a:lnTo>
                  <a:pt x="212301" y="11113"/>
                </a:lnTo>
                <a:lnTo>
                  <a:pt x="214312" y="171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841"/>
          <p:cNvSpPr/>
          <p:nvPr/>
        </p:nvSpPr>
        <p:spPr>
          <a:xfrm>
            <a:off x="2094547" y="1131569"/>
            <a:ext cx="17146" cy="214314"/>
          </a:xfrm>
          <a:custGeom>
            <a:avLst/>
            <a:gdLst/>
            <a:ahLst/>
            <a:cxnLst/>
            <a:rect l="0" t="0" r="0" b="0"/>
            <a:pathLst>
              <a:path w="17146" h="214314">
                <a:moveTo>
                  <a:pt x="0" y="0"/>
                </a:moveTo>
                <a:lnTo>
                  <a:pt x="0" y="79658"/>
                </a:lnTo>
                <a:lnTo>
                  <a:pt x="953" y="83585"/>
                </a:lnTo>
                <a:lnTo>
                  <a:pt x="2540" y="88109"/>
                </a:lnTo>
                <a:lnTo>
                  <a:pt x="4551" y="93029"/>
                </a:lnTo>
                <a:lnTo>
                  <a:pt x="5891" y="97262"/>
                </a:lnTo>
                <a:lnTo>
                  <a:pt x="6785" y="101037"/>
                </a:lnTo>
                <a:lnTo>
                  <a:pt x="7381" y="104505"/>
                </a:lnTo>
                <a:lnTo>
                  <a:pt x="7778" y="108723"/>
                </a:lnTo>
                <a:lnTo>
                  <a:pt x="8043" y="113440"/>
                </a:lnTo>
                <a:lnTo>
                  <a:pt x="8337" y="123760"/>
                </a:lnTo>
                <a:lnTo>
                  <a:pt x="8563" y="156696"/>
                </a:lnTo>
                <a:lnTo>
                  <a:pt x="9519" y="160662"/>
                </a:lnTo>
                <a:lnTo>
                  <a:pt x="11108" y="165210"/>
                </a:lnTo>
                <a:lnTo>
                  <a:pt x="13121" y="170148"/>
                </a:lnTo>
                <a:lnTo>
                  <a:pt x="14462" y="174392"/>
                </a:lnTo>
                <a:lnTo>
                  <a:pt x="15356" y="178174"/>
                </a:lnTo>
                <a:lnTo>
                  <a:pt x="15953" y="181648"/>
                </a:lnTo>
                <a:lnTo>
                  <a:pt x="16350" y="184916"/>
                </a:lnTo>
                <a:lnTo>
                  <a:pt x="16792" y="191088"/>
                </a:lnTo>
                <a:lnTo>
                  <a:pt x="16988" y="197006"/>
                </a:lnTo>
                <a:lnTo>
                  <a:pt x="17124" y="205543"/>
                </a:lnTo>
                <a:lnTo>
                  <a:pt x="17145" y="214278"/>
                </a:lnTo>
                <a:lnTo>
                  <a:pt x="8572" y="21431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842"/>
          <p:cNvSpPr/>
          <p:nvPr/>
        </p:nvSpPr>
        <p:spPr>
          <a:xfrm>
            <a:off x="2180659" y="1123000"/>
            <a:ext cx="213808" cy="213075"/>
          </a:xfrm>
          <a:custGeom>
            <a:avLst/>
            <a:gdLst/>
            <a:ahLst/>
            <a:cxnLst/>
            <a:rect l="0" t="0" r="0" b="0"/>
            <a:pathLst>
              <a:path w="213808" h="213075">
                <a:moveTo>
                  <a:pt x="33903" y="25715"/>
                </a:moveTo>
                <a:lnTo>
                  <a:pt x="33903" y="37646"/>
                </a:lnTo>
                <a:lnTo>
                  <a:pt x="32950" y="39384"/>
                </a:lnTo>
                <a:lnTo>
                  <a:pt x="31363" y="40543"/>
                </a:lnTo>
                <a:lnTo>
                  <a:pt x="29352" y="41315"/>
                </a:lnTo>
                <a:lnTo>
                  <a:pt x="28011" y="43735"/>
                </a:lnTo>
                <a:lnTo>
                  <a:pt x="27118" y="47253"/>
                </a:lnTo>
                <a:lnTo>
                  <a:pt x="26522" y="51503"/>
                </a:lnTo>
                <a:lnTo>
                  <a:pt x="25172" y="55290"/>
                </a:lnTo>
                <a:lnTo>
                  <a:pt x="23320" y="58766"/>
                </a:lnTo>
                <a:lnTo>
                  <a:pt x="21133" y="62037"/>
                </a:lnTo>
                <a:lnTo>
                  <a:pt x="18702" y="68210"/>
                </a:lnTo>
                <a:lnTo>
                  <a:pt x="18054" y="71190"/>
                </a:lnTo>
                <a:lnTo>
                  <a:pt x="14794" y="77041"/>
                </a:lnTo>
                <a:lnTo>
                  <a:pt x="12591" y="79935"/>
                </a:lnTo>
                <a:lnTo>
                  <a:pt x="10144" y="85690"/>
                </a:lnTo>
                <a:lnTo>
                  <a:pt x="9491" y="88558"/>
                </a:lnTo>
                <a:lnTo>
                  <a:pt x="6226" y="94285"/>
                </a:lnTo>
                <a:lnTo>
                  <a:pt x="4022" y="97146"/>
                </a:lnTo>
                <a:lnTo>
                  <a:pt x="2552" y="100958"/>
                </a:lnTo>
                <a:lnTo>
                  <a:pt x="1572" y="105404"/>
                </a:lnTo>
                <a:lnTo>
                  <a:pt x="919" y="110274"/>
                </a:lnTo>
                <a:lnTo>
                  <a:pt x="484" y="114472"/>
                </a:lnTo>
                <a:lnTo>
                  <a:pt x="193" y="118224"/>
                </a:lnTo>
                <a:lnTo>
                  <a:pt x="0" y="121677"/>
                </a:lnTo>
                <a:lnTo>
                  <a:pt x="823" y="124932"/>
                </a:lnTo>
                <a:lnTo>
                  <a:pt x="4278" y="131089"/>
                </a:lnTo>
                <a:lnTo>
                  <a:pt x="6449" y="137000"/>
                </a:lnTo>
                <a:lnTo>
                  <a:pt x="7028" y="139910"/>
                </a:lnTo>
                <a:lnTo>
                  <a:pt x="7414" y="143755"/>
                </a:lnTo>
                <a:lnTo>
                  <a:pt x="7671" y="148223"/>
                </a:lnTo>
                <a:lnTo>
                  <a:pt x="7842" y="153107"/>
                </a:lnTo>
                <a:lnTo>
                  <a:pt x="8909" y="156363"/>
                </a:lnTo>
                <a:lnTo>
                  <a:pt x="10573" y="158533"/>
                </a:lnTo>
                <a:lnTo>
                  <a:pt x="12635" y="159980"/>
                </a:lnTo>
                <a:lnTo>
                  <a:pt x="14962" y="162850"/>
                </a:lnTo>
                <a:lnTo>
                  <a:pt x="17465" y="166668"/>
                </a:lnTo>
                <a:lnTo>
                  <a:pt x="23777" y="177382"/>
                </a:lnTo>
                <a:lnTo>
                  <a:pt x="29421" y="183789"/>
                </a:lnTo>
                <a:lnTo>
                  <a:pt x="37126" y="191720"/>
                </a:lnTo>
                <a:lnTo>
                  <a:pt x="45441" y="200102"/>
                </a:lnTo>
                <a:lnTo>
                  <a:pt x="48263" y="201980"/>
                </a:lnTo>
                <a:lnTo>
                  <a:pt x="53937" y="204067"/>
                </a:lnTo>
                <a:lnTo>
                  <a:pt x="59635" y="204995"/>
                </a:lnTo>
                <a:lnTo>
                  <a:pt x="62487" y="205242"/>
                </a:lnTo>
                <a:lnTo>
                  <a:pt x="66294" y="206360"/>
                </a:lnTo>
                <a:lnTo>
                  <a:pt x="70737" y="208057"/>
                </a:lnTo>
                <a:lnTo>
                  <a:pt x="75604" y="210141"/>
                </a:lnTo>
                <a:lnTo>
                  <a:pt x="79801" y="211531"/>
                </a:lnTo>
                <a:lnTo>
                  <a:pt x="83552" y="212457"/>
                </a:lnTo>
                <a:lnTo>
                  <a:pt x="87005" y="213074"/>
                </a:lnTo>
                <a:lnTo>
                  <a:pt x="90259" y="212534"/>
                </a:lnTo>
                <a:lnTo>
                  <a:pt x="96415" y="209393"/>
                </a:lnTo>
                <a:lnTo>
                  <a:pt x="100343" y="208174"/>
                </a:lnTo>
                <a:lnTo>
                  <a:pt x="104866" y="207362"/>
                </a:lnTo>
                <a:lnTo>
                  <a:pt x="109787" y="206820"/>
                </a:lnTo>
                <a:lnTo>
                  <a:pt x="114019" y="206459"/>
                </a:lnTo>
                <a:lnTo>
                  <a:pt x="117794" y="206219"/>
                </a:lnTo>
                <a:lnTo>
                  <a:pt x="121263" y="206058"/>
                </a:lnTo>
                <a:lnTo>
                  <a:pt x="125480" y="204998"/>
                </a:lnTo>
                <a:lnTo>
                  <a:pt x="130197" y="203340"/>
                </a:lnTo>
                <a:lnTo>
                  <a:pt x="135246" y="201281"/>
                </a:lnTo>
                <a:lnTo>
                  <a:pt x="139565" y="198957"/>
                </a:lnTo>
                <a:lnTo>
                  <a:pt x="143397" y="196454"/>
                </a:lnTo>
                <a:lnTo>
                  <a:pt x="146904" y="193834"/>
                </a:lnTo>
                <a:lnTo>
                  <a:pt x="149242" y="191134"/>
                </a:lnTo>
                <a:lnTo>
                  <a:pt x="150801" y="188382"/>
                </a:lnTo>
                <a:lnTo>
                  <a:pt x="151840" y="185594"/>
                </a:lnTo>
                <a:lnTo>
                  <a:pt x="155535" y="179957"/>
                </a:lnTo>
                <a:lnTo>
                  <a:pt x="160351" y="174277"/>
                </a:lnTo>
                <a:lnTo>
                  <a:pt x="165667" y="168577"/>
                </a:lnTo>
                <a:lnTo>
                  <a:pt x="169371" y="165724"/>
                </a:lnTo>
                <a:lnTo>
                  <a:pt x="173745" y="162869"/>
                </a:lnTo>
                <a:lnTo>
                  <a:pt x="178566" y="160013"/>
                </a:lnTo>
                <a:lnTo>
                  <a:pt x="182732" y="157157"/>
                </a:lnTo>
                <a:lnTo>
                  <a:pt x="186463" y="154300"/>
                </a:lnTo>
                <a:lnTo>
                  <a:pt x="189902" y="151443"/>
                </a:lnTo>
                <a:lnTo>
                  <a:pt x="196263" y="145729"/>
                </a:lnTo>
                <a:lnTo>
                  <a:pt x="199293" y="142872"/>
                </a:lnTo>
                <a:lnTo>
                  <a:pt x="201313" y="139062"/>
                </a:lnTo>
                <a:lnTo>
                  <a:pt x="202660" y="134617"/>
                </a:lnTo>
                <a:lnTo>
                  <a:pt x="203558" y="129749"/>
                </a:lnTo>
                <a:lnTo>
                  <a:pt x="205108" y="125551"/>
                </a:lnTo>
                <a:lnTo>
                  <a:pt x="207095" y="121799"/>
                </a:lnTo>
                <a:lnTo>
                  <a:pt x="209372" y="118346"/>
                </a:lnTo>
                <a:lnTo>
                  <a:pt x="211902" y="111969"/>
                </a:lnTo>
                <a:lnTo>
                  <a:pt x="213026" y="105960"/>
                </a:lnTo>
                <a:lnTo>
                  <a:pt x="213526" y="100114"/>
                </a:lnTo>
                <a:lnTo>
                  <a:pt x="213748" y="94341"/>
                </a:lnTo>
                <a:lnTo>
                  <a:pt x="213807" y="91468"/>
                </a:lnTo>
                <a:lnTo>
                  <a:pt x="212894" y="87648"/>
                </a:lnTo>
                <a:lnTo>
                  <a:pt x="211333" y="83196"/>
                </a:lnTo>
                <a:lnTo>
                  <a:pt x="209340" y="78323"/>
                </a:lnTo>
                <a:lnTo>
                  <a:pt x="208011" y="74122"/>
                </a:lnTo>
                <a:lnTo>
                  <a:pt x="207125" y="70369"/>
                </a:lnTo>
                <a:lnTo>
                  <a:pt x="206534" y="66914"/>
                </a:lnTo>
                <a:lnTo>
                  <a:pt x="205878" y="60535"/>
                </a:lnTo>
                <a:lnTo>
                  <a:pt x="205586" y="54525"/>
                </a:lnTo>
                <a:lnTo>
                  <a:pt x="205457" y="48679"/>
                </a:lnTo>
                <a:lnTo>
                  <a:pt x="204470" y="45787"/>
                </a:lnTo>
                <a:lnTo>
                  <a:pt x="200833" y="40033"/>
                </a:lnTo>
                <a:lnTo>
                  <a:pt x="198582" y="34301"/>
                </a:lnTo>
                <a:lnTo>
                  <a:pt x="197981" y="31439"/>
                </a:lnTo>
                <a:lnTo>
                  <a:pt x="196629" y="29531"/>
                </a:lnTo>
                <a:lnTo>
                  <a:pt x="194774" y="28259"/>
                </a:lnTo>
                <a:lnTo>
                  <a:pt x="192586" y="27411"/>
                </a:lnTo>
                <a:lnTo>
                  <a:pt x="187614" y="23928"/>
                </a:lnTo>
                <a:lnTo>
                  <a:pt x="184954" y="21666"/>
                </a:lnTo>
                <a:lnTo>
                  <a:pt x="182229" y="20158"/>
                </a:lnTo>
                <a:lnTo>
                  <a:pt x="176661" y="18483"/>
                </a:lnTo>
                <a:lnTo>
                  <a:pt x="171011" y="15198"/>
                </a:lnTo>
                <a:lnTo>
                  <a:pt x="168171" y="12988"/>
                </a:lnTo>
                <a:lnTo>
                  <a:pt x="162475" y="10533"/>
                </a:lnTo>
                <a:lnTo>
                  <a:pt x="159623" y="9879"/>
                </a:lnTo>
                <a:lnTo>
                  <a:pt x="153914" y="6611"/>
                </a:lnTo>
                <a:lnTo>
                  <a:pt x="151057" y="4407"/>
                </a:lnTo>
                <a:lnTo>
                  <a:pt x="147248" y="2937"/>
                </a:lnTo>
                <a:lnTo>
                  <a:pt x="142804" y="1957"/>
                </a:lnTo>
                <a:lnTo>
                  <a:pt x="137936" y="1304"/>
                </a:lnTo>
                <a:lnTo>
                  <a:pt x="133739" y="868"/>
                </a:lnTo>
                <a:lnTo>
                  <a:pt x="129987" y="578"/>
                </a:lnTo>
                <a:lnTo>
                  <a:pt x="126534" y="384"/>
                </a:lnTo>
                <a:lnTo>
                  <a:pt x="117617" y="169"/>
                </a:lnTo>
                <a:lnTo>
                  <a:pt x="82594" y="0"/>
                </a:lnTo>
                <a:lnTo>
                  <a:pt x="80652" y="952"/>
                </a:lnTo>
                <a:lnTo>
                  <a:pt x="79356" y="2538"/>
                </a:lnTo>
                <a:lnTo>
                  <a:pt x="78493" y="4549"/>
                </a:lnTo>
                <a:lnTo>
                  <a:pt x="76964" y="5889"/>
                </a:lnTo>
                <a:lnTo>
                  <a:pt x="74993" y="6783"/>
                </a:lnTo>
                <a:lnTo>
                  <a:pt x="72726" y="7378"/>
                </a:lnTo>
                <a:lnTo>
                  <a:pt x="67668" y="10580"/>
                </a:lnTo>
                <a:lnTo>
                  <a:pt x="61210" y="15846"/>
                </a:lnTo>
                <a:lnTo>
                  <a:pt x="55541" y="21309"/>
                </a:lnTo>
                <a:lnTo>
                  <a:pt x="51048" y="2571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843"/>
          <p:cNvSpPr/>
          <p:nvPr/>
        </p:nvSpPr>
        <p:spPr>
          <a:xfrm>
            <a:off x="3243262" y="1062990"/>
            <a:ext cx="188469" cy="239996"/>
          </a:xfrm>
          <a:custGeom>
            <a:avLst/>
            <a:gdLst/>
            <a:ahLst/>
            <a:cxnLst/>
            <a:rect l="0" t="0" r="0" b="0"/>
            <a:pathLst>
              <a:path w="188469" h="239996">
                <a:moveTo>
                  <a:pt x="0" y="0"/>
                </a:moveTo>
                <a:lnTo>
                  <a:pt x="0" y="7380"/>
                </a:lnTo>
                <a:lnTo>
                  <a:pt x="2540" y="13122"/>
                </a:lnTo>
                <a:lnTo>
                  <a:pt x="4551" y="17321"/>
                </a:lnTo>
                <a:lnTo>
                  <a:pt x="6785" y="24525"/>
                </a:lnTo>
                <a:lnTo>
                  <a:pt x="7778" y="30902"/>
                </a:lnTo>
                <a:lnTo>
                  <a:pt x="8219" y="36912"/>
                </a:lnTo>
                <a:lnTo>
                  <a:pt x="8415" y="45297"/>
                </a:lnTo>
                <a:lnTo>
                  <a:pt x="8563" y="75629"/>
                </a:lnTo>
                <a:lnTo>
                  <a:pt x="9519" y="80899"/>
                </a:lnTo>
                <a:lnTo>
                  <a:pt x="11108" y="86317"/>
                </a:lnTo>
                <a:lnTo>
                  <a:pt x="13121" y="91835"/>
                </a:lnTo>
                <a:lnTo>
                  <a:pt x="14462" y="97418"/>
                </a:lnTo>
                <a:lnTo>
                  <a:pt x="15356" y="103045"/>
                </a:lnTo>
                <a:lnTo>
                  <a:pt x="15953" y="108702"/>
                </a:lnTo>
                <a:lnTo>
                  <a:pt x="16350" y="113425"/>
                </a:lnTo>
                <a:lnTo>
                  <a:pt x="16615" y="117527"/>
                </a:lnTo>
                <a:lnTo>
                  <a:pt x="16792" y="121213"/>
                </a:lnTo>
                <a:lnTo>
                  <a:pt x="17862" y="125576"/>
                </a:lnTo>
                <a:lnTo>
                  <a:pt x="19528" y="130390"/>
                </a:lnTo>
                <a:lnTo>
                  <a:pt x="21591" y="135504"/>
                </a:lnTo>
                <a:lnTo>
                  <a:pt x="22966" y="140818"/>
                </a:lnTo>
                <a:lnTo>
                  <a:pt x="23883" y="146266"/>
                </a:lnTo>
                <a:lnTo>
                  <a:pt x="24495" y="151803"/>
                </a:lnTo>
                <a:lnTo>
                  <a:pt x="24902" y="156447"/>
                </a:lnTo>
                <a:lnTo>
                  <a:pt x="25174" y="160495"/>
                </a:lnTo>
                <a:lnTo>
                  <a:pt x="25355" y="164147"/>
                </a:lnTo>
                <a:lnTo>
                  <a:pt x="26429" y="168486"/>
                </a:lnTo>
                <a:lnTo>
                  <a:pt x="28097" y="173284"/>
                </a:lnTo>
                <a:lnTo>
                  <a:pt x="30161" y="178387"/>
                </a:lnTo>
                <a:lnTo>
                  <a:pt x="31537" y="182742"/>
                </a:lnTo>
                <a:lnTo>
                  <a:pt x="33066" y="190121"/>
                </a:lnTo>
                <a:lnTo>
                  <a:pt x="33746" y="196576"/>
                </a:lnTo>
                <a:lnTo>
                  <a:pt x="33928" y="199630"/>
                </a:lnTo>
                <a:lnTo>
                  <a:pt x="35001" y="202619"/>
                </a:lnTo>
                <a:lnTo>
                  <a:pt x="38733" y="208480"/>
                </a:lnTo>
                <a:lnTo>
                  <a:pt x="41027" y="214260"/>
                </a:lnTo>
                <a:lnTo>
                  <a:pt x="42853" y="222840"/>
                </a:lnTo>
                <a:lnTo>
                  <a:pt x="42862" y="222881"/>
                </a:lnTo>
                <a:lnTo>
                  <a:pt x="42863" y="215503"/>
                </a:lnTo>
                <a:lnTo>
                  <a:pt x="38312" y="210114"/>
                </a:lnTo>
                <a:lnTo>
                  <a:pt x="36971" y="207703"/>
                </a:lnTo>
                <a:lnTo>
                  <a:pt x="35482" y="202485"/>
                </a:lnTo>
                <a:lnTo>
                  <a:pt x="35084" y="198807"/>
                </a:lnTo>
                <a:lnTo>
                  <a:pt x="34820" y="194451"/>
                </a:lnTo>
                <a:lnTo>
                  <a:pt x="34643" y="189641"/>
                </a:lnTo>
                <a:lnTo>
                  <a:pt x="33573" y="185482"/>
                </a:lnTo>
                <a:lnTo>
                  <a:pt x="29844" y="178321"/>
                </a:lnTo>
                <a:lnTo>
                  <a:pt x="29421" y="175078"/>
                </a:lnTo>
                <a:lnTo>
                  <a:pt x="30091" y="171964"/>
                </a:lnTo>
                <a:lnTo>
                  <a:pt x="32424" y="165963"/>
                </a:lnTo>
                <a:lnTo>
                  <a:pt x="33461" y="160121"/>
                </a:lnTo>
                <a:lnTo>
                  <a:pt x="34689" y="157230"/>
                </a:lnTo>
                <a:lnTo>
                  <a:pt x="38595" y="151477"/>
                </a:lnTo>
                <a:lnTo>
                  <a:pt x="43506" y="145745"/>
                </a:lnTo>
                <a:lnTo>
                  <a:pt x="48863" y="140023"/>
                </a:lnTo>
                <a:lnTo>
                  <a:pt x="62903" y="125730"/>
                </a:lnTo>
                <a:lnTo>
                  <a:pt x="71448" y="117157"/>
                </a:lnTo>
                <a:lnTo>
                  <a:pt x="75255" y="114300"/>
                </a:lnTo>
                <a:lnTo>
                  <a:pt x="79697" y="111442"/>
                </a:lnTo>
                <a:lnTo>
                  <a:pt x="84564" y="108585"/>
                </a:lnTo>
                <a:lnTo>
                  <a:pt x="88761" y="106680"/>
                </a:lnTo>
                <a:lnTo>
                  <a:pt x="92512" y="105410"/>
                </a:lnTo>
                <a:lnTo>
                  <a:pt x="95964" y="104563"/>
                </a:lnTo>
                <a:lnTo>
                  <a:pt x="100171" y="103999"/>
                </a:lnTo>
                <a:lnTo>
                  <a:pt x="104881" y="103622"/>
                </a:lnTo>
                <a:lnTo>
                  <a:pt x="114241" y="103204"/>
                </a:lnTo>
                <a:lnTo>
                  <a:pt x="121577" y="103018"/>
                </a:lnTo>
                <a:lnTo>
                  <a:pt x="125819" y="103921"/>
                </a:lnTo>
                <a:lnTo>
                  <a:pt x="130551" y="105476"/>
                </a:lnTo>
                <a:lnTo>
                  <a:pt x="135612" y="107465"/>
                </a:lnTo>
                <a:lnTo>
                  <a:pt x="139938" y="108790"/>
                </a:lnTo>
                <a:lnTo>
                  <a:pt x="143775" y="109674"/>
                </a:lnTo>
                <a:lnTo>
                  <a:pt x="147284" y="110263"/>
                </a:lnTo>
                <a:lnTo>
                  <a:pt x="150577" y="110656"/>
                </a:lnTo>
                <a:lnTo>
                  <a:pt x="153725" y="110918"/>
                </a:lnTo>
                <a:lnTo>
                  <a:pt x="156776" y="111093"/>
                </a:lnTo>
                <a:lnTo>
                  <a:pt x="160715" y="112162"/>
                </a:lnTo>
                <a:lnTo>
                  <a:pt x="165246" y="113827"/>
                </a:lnTo>
                <a:lnTo>
                  <a:pt x="170171" y="115889"/>
                </a:lnTo>
                <a:lnTo>
                  <a:pt x="173455" y="118217"/>
                </a:lnTo>
                <a:lnTo>
                  <a:pt x="175644" y="120721"/>
                </a:lnTo>
                <a:lnTo>
                  <a:pt x="179029" y="126044"/>
                </a:lnTo>
                <a:lnTo>
                  <a:pt x="183709" y="131584"/>
                </a:lnTo>
                <a:lnTo>
                  <a:pt x="185338" y="134395"/>
                </a:lnTo>
                <a:lnTo>
                  <a:pt x="187147" y="140058"/>
                </a:lnTo>
                <a:lnTo>
                  <a:pt x="187951" y="145750"/>
                </a:lnTo>
                <a:lnTo>
                  <a:pt x="188309" y="151455"/>
                </a:lnTo>
                <a:lnTo>
                  <a:pt x="188468" y="157166"/>
                </a:lnTo>
                <a:lnTo>
                  <a:pt x="187558" y="160974"/>
                </a:lnTo>
                <a:lnTo>
                  <a:pt x="185998" y="165419"/>
                </a:lnTo>
                <a:lnTo>
                  <a:pt x="184007" y="170286"/>
                </a:lnTo>
                <a:lnTo>
                  <a:pt x="181726" y="174484"/>
                </a:lnTo>
                <a:lnTo>
                  <a:pt x="176652" y="181688"/>
                </a:lnTo>
                <a:lnTo>
                  <a:pt x="173013" y="184943"/>
                </a:lnTo>
                <a:lnTo>
                  <a:pt x="168682" y="188065"/>
                </a:lnTo>
                <a:lnTo>
                  <a:pt x="163890" y="191099"/>
                </a:lnTo>
                <a:lnTo>
                  <a:pt x="159742" y="194074"/>
                </a:lnTo>
                <a:lnTo>
                  <a:pt x="156025" y="197010"/>
                </a:lnTo>
                <a:lnTo>
                  <a:pt x="152594" y="199920"/>
                </a:lnTo>
                <a:lnTo>
                  <a:pt x="148402" y="202812"/>
                </a:lnTo>
                <a:lnTo>
                  <a:pt x="143702" y="205693"/>
                </a:lnTo>
                <a:lnTo>
                  <a:pt x="138664" y="208566"/>
                </a:lnTo>
                <a:lnTo>
                  <a:pt x="127986" y="214298"/>
                </a:lnTo>
                <a:lnTo>
                  <a:pt x="105609" y="225739"/>
                </a:lnTo>
                <a:lnTo>
                  <a:pt x="100886" y="227645"/>
                </a:lnTo>
                <a:lnTo>
                  <a:pt x="96785" y="228916"/>
                </a:lnTo>
                <a:lnTo>
                  <a:pt x="93098" y="229763"/>
                </a:lnTo>
                <a:lnTo>
                  <a:pt x="88735" y="231280"/>
                </a:lnTo>
                <a:lnTo>
                  <a:pt x="83922" y="233244"/>
                </a:lnTo>
                <a:lnTo>
                  <a:pt x="78808" y="235506"/>
                </a:lnTo>
                <a:lnTo>
                  <a:pt x="73494" y="237014"/>
                </a:lnTo>
                <a:lnTo>
                  <a:pt x="68046" y="238019"/>
                </a:lnTo>
                <a:lnTo>
                  <a:pt x="62509" y="238689"/>
                </a:lnTo>
                <a:lnTo>
                  <a:pt x="57865" y="239136"/>
                </a:lnTo>
                <a:lnTo>
                  <a:pt x="53816" y="239434"/>
                </a:lnTo>
                <a:lnTo>
                  <a:pt x="50165" y="239632"/>
                </a:lnTo>
                <a:lnTo>
                  <a:pt x="41028" y="239853"/>
                </a:lnTo>
                <a:lnTo>
                  <a:pt x="24191" y="239995"/>
                </a:lnTo>
                <a:lnTo>
                  <a:pt x="20890" y="239054"/>
                </a:lnTo>
                <a:lnTo>
                  <a:pt x="17737" y="237474"/>
                </a:lnTo>
                <a:lnTo>
                  <a:pt x="14682" y="235468"/>
                </a:lnTo>
                <a:lnTo>
                  <a:pt x="11693" y="234131"/>
                </a:lnTo>
                <a:lnTo>
                  <a:pt x="5832" y="232646"/>
                </a:lnTo>
                <a:lnTo>
                  <a:pt x="3888" y="231297"/>
                </a:lnTo>
                <a:lnTo>
                  <a:pt x="2592" y="229445"/>
                </a:lnTo>
                <a:lnTo>
                  <a:pt x="0" y="22288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844"/>
          <p:cNvSpPr/>
          <p:nvPr/>
        </p:nvSpPr>
        <p:spPr>
          <a:xfrm>
            <a:off x="3551872" y="1178066"/>
            <a:ext cx="154306" cy="13512"/>
          </a:xfrm>
          <a:custGeom>
            <a:avLst/>
            <a:gdLst/>
            <a:ahLst/>
            <a:cxnLst/>
            <a:rect l="0" t="0" r="0" b="0"/>
            <a:pathLst>
              <a:path w="154306" h="13512">
                <a:moveTo>
                  <a:pt x="0" y="4939"/>
                </a:moveTo>
                <a:lnTo>
                  <a:pt x="0" y="0"/>
                </a:lnTo>
                <a:lnTo>
                  <a:pt x="0" y="4932"/>
                </a:lnTo>
                <a:lnTo>
                  <a:pt x="153799" y="4939"/>
                </a:lnTo>
                <a:lnTo>
                  <a:pt x="153968" y="5891"/>
                </a:lnTo>
                <a:lnTo>
                  <a:pt x="154080" y="7478"/>
                </a:lnTo>
                <a:lnTo>
                  <a:pt x="154305" y="1351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845"/>
          <p:cNvSpPr/>
          <p:nvPr/>
        </p:nvSpPr>
        <p:spPr>
          <a:xfrm>
            <a:off x="3551872" y="1251585"/>
            <a:ext cx="180024" cy="1"/>
          </a:xfrm>
          <a:custGeom>
            <a:avLst/>
            <a:gdLst/>
            <a:ahLst/>
            <a:cxnLst/>
            <a:rect l="0" t="0" r="0" b="0"/>
            <a:pathLst>
              <a:path w="180024" h="1">
                <a:moveTo>
                  <a:pt x="0" y="0"/>
                </a:moveTo>
                <a:lnTo>
                  <a:pt x="18002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846"/>
          <p:cNvSpPr/>
          <p:nvPr/>
        </p:nvSpPr>
        <p:spPr>
          <a:xfrm>
            <a:off x="3963352" y="1080144"/>
            <a:ext cx="205694" cy="214303"/>
          </a:xfrm>
          <a:custGeom>
            <a:avLst/>
            <a:gdLst/>
            <a:ahLst/>
            <a:cxnLst/>
            <a:rect l="0" t="0" r="0" b="0"/>
            <a:pathLst>
              <a:path w="205694" h="214303">
                <a:moveTo>
                  <a:pt x="0" y="17136"/>
                </a:moveTo>
                <a:lnTo>
                  <a:pt x="4551" y="12585"/>
                </a:lnTo>
                <a:lnTo>
                  <a:pt x="6844" y="11244"/>
                </a:lnTo>
                <a:lnTo>
                  <a:pt x="11932" y="9755"/>
                </a:lnTo>
                <a:lnTo>
                  <a:pt x="17068" y="8798"/>
                </a:lnTo>
                <a:lnTo>
                  <a:pt x="21238" y="8668"/>
                </a:lnTo>
                <a:lnTo>
                  <a:pt x="24637" y="7680"/>
                </a:lnTo>
                <a:lnTo>
                  <a:pt x="28807" y="6070"/>
                </a:lnTo>
                <a:lnTo>
                  <a:pt x="33492" y="4043"/>
                </a:lnTo>
                <a:lnTo>
                  <a:pt x="38520" y="2692"/>
                </a:lnTo>
                <a:lnTo>
                  <a:pt x="43778" y="1792"/>
                </a:lnTo>
                <a:lnTo>
                  <a:pt x="49188" y="1191"/>
                </a:lnTo>
                <a:lnTo>
                  <a:pt x="53746" y="791"/>
                </a:lnTo>
                <a:lnTo>
                  <a:pt x="57739" y="524"/>
                </a:lnTo>
                <a:lnTo>
                  <a:pt x="61353" y="346"/>
                </a:lnTo>
                <a:lnTo>
                  <a:pt x="70448" y="149"/>
                </a:lnTo>
                <a:lnTo>
                  <a:pt x="104143" y="0"/>
                </a:lnTo>
                <a:lnTo>
                  <a:pt x="108482" y="949"/>
                </a:lnTo>
                <a:lnTo>
                  <a:pt x="113279" y="2535"/>
                </a:lnTo>
                <a:lnTo>
                  <a:pt x="118381" y="4544"/>
                </a:lnTo>
                <a:lnTo>
                  <a:pt x="122736" y="5884"/>
                </a:lnTo>
                <a:lnTo>
                  <a:pt x="126591" y="6777"/>
                </a:lnTo>
                <a:lnTo>
                  <a:pt x="130115" y="7372"/>
                </a:lnTo>
                <a:lnTo>
                  <a:pt x="133416" y="8722"/>
                </a:lnTo>
                <a:lnTo>
                  <a:pt x="139623" y="12761"/>
                </a:lnTo>
                <a:lnTo>
                  <a:pt x="141660" y="15172"/>
                </a:lnTo>
                <a:lnTo>
                  <a:pt x="143017" y="17731"/>
                </a:lnTo>
                <a:lnTo>
                  <a:pt x="143923" y="20390"/>
                </a:lnTo>
                <a:lnTo>
                  <a:pt x="145478" y="22163"/>
                </a:lnTo>
                <a:lnTo>
                  <a:pt x="147468" y="23345"/>
                </a:lnTo>
                <a:lnTo>
                  <a:pt x="149747" y="24132"/>
                </a:lnTo>
                <a:lnTo>
                  <a:pt x="151267" y="25610"/>
                </a:lnTo>
                <a:lnTo>
                  <a:pt x="152280" y="27548"/>
                </a:lnTo>
                <a:lnTo>
                  <a:pt x="153405" y="32241"/>
                </a:lnTo>
                <a:lnTo>
                  <a:pt x="153905" y="37501"/>
                </a:lnTo>
                <a:lnTo>
                  <a:pt x="153086" y="40238"/>
                </a:lnTo>
                <a:lnTo>
                  <a:pt x="149636" y="45818"/>
                </a:lnTo>
                <a:lnTo>
                  <a:pt x="144927" y="51473"/>
                </a:lnTo>
                <a:lnTo>
                  <a:pt x="139660" y="57162"/>
                </a:lnTo>
                <a:lnTo>
                  <a:pt x="134144" y="62865"/>
                </a:lnTo>
                <a:lnTo>
                  <a:pt x="131339" y="64767"/>
                </a:lnTo>
                <a:lnTo>
                  <a:pt x="125683" y="66880"/>
                </a:lnTo>
                <a:lnTo>
                  <a:pt x="119994" y="70359"/>
                </a:lnTo>
                <a:lnTo>
                  <a:pt x="114291" y="75080"/>
                </a:lnTo>
                <a:lnTo>
                  <a:pt x="108581" y="80354"/>
                </a:lnTo>
                <a:lnTo>
                  <a:pt x="100011" y="88678"/>
                </a:lnTo>
                <a:lnTo>
                  <a:pt x="96202" y="90548"/>
                </a:lnTo>
                <a:lnTo>
                  <a:pt x="91757" y="91795"/>
                </a:lnTo>
                <a:lnTo>
                  <a:pt x="86889" y="92626"/>
                </a:lnTo>
                <a:lnTo>
                  <a:pt x="82691" y="93180"/>
                </a:lnTo>
                <a:lnTo>
                  <a:pt x="78940" y="93549"/>
                </a:lnTo>
                <a:lnTo>
                  <a:pt x="75487" y="93796"/>
                </a:lnTo>
                <a:lnTo>
                  <a:pt x="72232" y="94912"/>
                </a:lnTo>
                <a:lnTo>
                  <a:pt x="66076" y="98693"/>
                </a:lnTo>
                <a:lnTo>
                  <a:pt x="60164" y="101008"/>
                </a:lnTo>
                <a:lnTo>
                  <a:pt x="51586" y="102828"/>
                </a:lnTo>
                <a:lnTo>
                  <a:pt x="58829" y="102858"/>
                </a:lnTo>
                <a:lnTo>
                  <a:pt x="64209" y="98309"/>
                </a:lnTo>
                <a:lnTo>
                  <a:pt x="67571" y="96969"/>
                </a:lnTo>
                <a:lnTo>
                  <a:pt x="71717" y="96075"/>
                </a:lnTo>
                <a:lnTo>
                  <a:pt x="76387" y="95479"/>
                </a:lnTo>
                <a:lnTo>
                  <a:pt x="80452" y="95082"/>
                </a:lnTo>
                <a:lnTo>
                  <a:pt x="84114" y="94818"/>
                </a:lnTo>
                <a:lnTo>
                  <a:pt x="87509" y="94641"/>
                </a:lnTo>
                <a:lnTo>
                  <a:pt x="98900" y="94445"/>
                </a:lnTo>
                <a:lnTo>
                  <a:pt x="135262" y="94297"/>
                </a:lnTo>
                <a:lnTo>
                  <a:pt x="140657" y="95247"/>
                </a:lnTo>
                <a:lnTo>
                  <a:pt x="146159" y="96832"/>
                </a:lnTo>
                <a:lnTo>
                  <a:pt x="151732" y="98842"/>
                </a:lnTo>
                <a:lnTo>
                  <a:pt x="156400" y="100181"/>
                </a:lnTo>
                <a:lnTo>
                  <a:pt x="160464" y="101074"/>
                </a:lnTo>
                <a:lnTo>
                  <a:pt x="164126" y="101670"/>
                </a:lnTo>
                <a:lnTo>
                  <a:pt x="168472" y="103019"/>
                </a:lnTo>
                <a:lnTo>
                  <a:pt x="173275" y="104871"/>
                </a:lnTo>
                <a:lnTo>
                  <a:pt x="178382" y="107059"/>
                </a:lnTo>
                <a:lnTo>
                  <a:pt x="182739" y="109469"/>
                </a:lnTo>
                <a:lnTo>
                  <a:pt x="186596" y="112029"/>
                </a:lnTo>
                <a:lnTo>
                  <a:pt x="190120" y="114688"/>
                </a:lnTo>
                <a:lnTo>
                  <a:pt x="193421" y="116460"/>
                </a:lnTo>
                <a:lnTo>
                  <a:pt x="199630" y="118430"/>
                </a:lnTo>
                <a:lnTo>
                  <a:pt x="201667" y="119908"/>
                </a:lnTo>
                <a:lnTo>
                  <a:pt x="203025" y="121845"/>
                </a:lnTo>
                <a:lnTo>
                  <a:pt x="204533" y="126538"/>
                </a:lnTo>
                <a:lnTo>
                  <a:pt x="205204" y="131799"/>
                </a:lnTo>
                <a:lnTo>
                  <a:pt x="205502" y="137312"/>
                </a:lnTo>
                <a:lnTo>
                  <a:pt x="205634" y="142937"/>
                </a:lnTo>
                <a:lnTo>
                  <a:pt x="205693" y="148613"/>
                </a:lnTo>
                <a:lnTo>
                  <a:pt x="204756" y="151459"/>
                </a:lnTo>
                <a:lnTo>
                  <a:pt x="201175" y="157163"/>
                </a:lnTo>
                <a:lnTo>
                  <a:pt x="198887" y="160969"/>
                </a:lnTo>
                <a:lnTo>
                  <a:pt x="196409" y="165412"/>
                </a:lnTo>
                <a:lnTo>
                  <a:pt x="193804" y="170279"/>
                </a:lnTo>
                <a:lnTo>
                  <a:pt x="191115" y="174476"/>
                </a:lnTo>
                <a:lnTo>
                  <a:pt x="188370" y="178227"/>
                </a:lnTo>
                <a:lnTo>
                  <a:pt x="185588" y="181680"/>
                </a:lnTo>
                <a:lnTo>
                  <a:pt x="179956" y="188056"/>
                </a:lnTo>
                <a:lnTo>
                  <a:pt x="177121" y="191090"/>
                </a:lnTo>
                <a:lnTo>
                  <a:pt x="174278" y="193113"/>
                </a:lnTo>
                <a:lnTo>
                  <a:pt x="168579" y="195360"/>
                </a:lnTo>
                <a:lnTo>
                  <a:pt x="164774" y="196912"/>
                </a:lnTo>
                <a:lnTo>
                  <a:pt x="160332" y="198899"/>
                </a:lnTo>
                <a:lnTo>
                  <a:pt x="150316" y="203647"/>
                </a:lnTo>
                <a:lnTo>
                  <a:pt x="139515" y="208932"/>
                </a:lnTo>
                <a:lnTo>
                  <a:pt x="133967" y="210722"/>
                </a:lnTo>
                <a:lnTo>
                  <a:pt x="128364" y="211916"/>
                </a:lnTo>
                <a:lnTo>
                  <a:pt x="122723" y="212712"/>
                </a:lnTo>
                <a:lnTo>
                  <a:pt x="117058" y="213242"/>
                </a:lnTo>
                <a:lnTo>
                  <a:pt x="111376" y="213596"/>
                </a:lnTo>
                <a:lnTo>
                  <a:pt x="99983" y="213989"/>
                </a:lnTo>
                <a:lnTo>
                  <a:pt x="77147" y="214241"/>
                </a:lnTo>
                <a:lnTo>
                  <a:pt x="32773" y="214302"/>
                </a:lnTo>
                <a:lnTo>
                  <a:pt x="29469" y="213350"/>
                </a:lnTo>
                <a:lnTo>
                  <a:pt x="23257" y="209752"/>
                </a:lnTo>
                <a:lnTo>
                  <a:pt x="17400" y="205572"/>
                </a:lnTo>
                <a:lnTo>
                  <a:pt x="13131" y="201533"/>
                </a:lnTo>
                <a:lnTo>
                  <a:pt x="11611" y="199122"/>
                </a:lnTo>
                <a:lnTo>
                  <a:pt x="9923" y="193903"/>
                </a:lnTo>
                <a:lnTo>
                  <a:pt x="8973" y="190161"/>
                </a:lnTo>
                <a:lnTo>
                  <a:pt x="4140" y="184502"/>
                </a:lnTo>
                <a:lnTo>
                  <a:pt x="364" y="180407"/>
                </a:lnTo>
                <a:lnTo>
                  <a:pt x="5963" y="180091"/>
                </a:lnTo>
                <a:lnTo>
                  <a:pt x="8573" y="18001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847"/>
          <p:cNvSpPr/>
          <p:nvPr/>
        </p:nvSpPr>
        <p:spPr>
          <a:xfrm>
            <a:off x="2480309" y="1646040"/>
            <a:ext cx="360046" cy="239911"/>
          </a:xfrm>
          <a:custGeom>
            <a:avLst/>
            <a:gdLst/>
            <a:ahLst/>
            <a:cxnLst/>
            <a:rect l="0" t="0" r="0" b="0"/>
            <a:pathLst>
              <a:path w="360046" h="239911">
                <a:moveTo>
                  <a:pt x="0" y="25597"/>
                </a:moveTo>
                <a:lnTo>
                  <a:pt x="0" y="70160"/>
                </a:lnTo>
                <a:lnTo>
                  <a:pt x="953" y="74356"/>
                </a:lnTo>
                <a:lnTo>
                  <a:pt x="2541" y="79058"/>
                </a:lnTo>
                <a:lnTo>
                  <a:pt x="4551" y="84098"/>
                </a:lnTo>
                <a:lnTo>
                  <a:pt x="5892" y="89362"/>
                </a:lnTo>
                <a:lnTo>
                  <a:pt x="6786" y="94777"/>
                </a:lnTo>
                <a:lnTo>
                  <a:pt x="7381" y="100292"/>
                </a:lnTo>
                <a:lnTo>
                  <a:pt x="7779" y="105874"/>
                </a:lnTo>
                <a:lnTo>
                  <a:pt x="8043" y="111500"/>
                </a:lnTo>
                <a:lnTo>
                  <a:pt x="8220" y="117156"/>
                </a:lnTo>
                <a:lnTo>
                  <a:pt x="9290" y="122831"/>
                </a:lnTo>
                <a:lnTo>
                  <a:pt x="10956" y="128520"/>
                </a:lnTo>
                <a:lnTo>
                  <a:pt x="13019" y="134217"/>
                </a:lnTo>
                <a:lnTo>
                  <a:pt x="13442" y="139920"/>
                </a:lnTo>
                <a:lnTo>
                  <a:pt x="12771" y="145628"/>
                </a:lnTo>
                <a:lnTo>
                  <a:pt x="11372" y="151337"/>
                </a:lnTo>
                <a:lnTo>
                  <a:pt x="11392" y="157049"/>
                </a:lnTo>
                <a:lnTo>
                  <a:pt x="12357" y="162762"/>
                </a:lnTo>
                <a:lnTo>
                  <a:pt x="13953" y="168475"/>
                </a:lnTo>
                <a:lnTo>
                  <a:pt x="15017" y="174189"/>
                </a:lnTo>
                <a:lnTo>
                  <a:pt x="15727" y="179903"/>
                </a:lnTo>
                <a:lnTo>
                  <a:pt x="16200" y="185618"/>
                </a:lnTo>
                <a:lnTo>
                  <a:pt x="16515" y="190380"/>
                </a:lnTo>
                <a:lnTo>
                  <a:pt x="16865" y="198211"/>
                </a:lnTo>
                <a:lnTo>
                  <a:pt x="17911" y="201633"/>
                </a:lnTo>
                <a:lnTo>
                  <a:pt x="21613" y="207975"/>
                </a:lnTo>
                <a:lnTo>
                  <a:pt x="23894" y="213969"/>
                </a:lnTo>
                <a:lnTo>
                  <a:pt x="24907" y="219808"/>
                </a:lnTo>
                <a:lnTo>
                  <a:pt x="25358" y="225578"/>
                </a:lnTo>
                <a:lnTo>
                  <a:pt x="25715" y="231293"/>
                </a:lnTo>
                <a:lnTo>
                  <a:pt x="25718" y="135654"/>
                </a:lnTo>
                <a:lnTo>
                  <a:pt x="26670" y="128496"/>
                </a:lnTo>
                <a:lnTo>
                  <a:pt x="28258" y="121819"/>
                </a:lnTo>
                <a:lnTo>
                  <a:pt x="30269" y="115462"/>
                </a:lnTo>
                <a:lnTo>
                  <a:pt x="31609" y="108367"/>
                </a:lnTo>
                <a:lnTo>
                  <a:pt x="32503" y="100780"/>
                </a:lnTo>
                <a:lnTo>
                  <a:pt x="33099" y="92864"/>
                </a:lnTo>
                <a:lnTo>
                  <a:pt x="35401" y="86634"/>
                </a:lnTo>
                <a:lnTo>
                  <a:pt x="38841" y="81528"/>
                </a:lnTo>
                <a:lnTo>
                  <a:pt x="43039" y="77172"/>
                </a:lnTo>
                <a:lnTo>
                  <a:pt x="46790" y="71410"/>
                </a:lnTo>
                <a:lnTo>
                  <a:pt x="50244" y="64712"/>
                </a:lnTo>
                <a:lnTo>
                  <a:pt x="53498" y="57389"/>
                </a:lnTo>
                <a:lnTo>
                  <a:pt x="56621" y="51554"/>
                </a:lnTo>
                <a:lnTo>
                  <a:pt x="59655" y="46712"/>
                </a:lnTo>
                <a:lnTo>
                  <a:pt x="62630" y="42531"/>
                </a:lnTo>
                <a:lnTo>
                  <a:pt x="65566" y="37839"/>
                </a:lnTo>
                <a:lnTo>
                  <a:pt x="68476" y="32806"/>
                </a:lnTo>
                <a:lnTo>
                  <a:pt x="71368" y="27545"/>
                </a:lnTo>
                <a:lnTo>
                  <a:pt x="74249" y="23086"/>
                </a:lnTo>
                <a:lnTo>
                  <a:pt x="79990" y="15591"/>
                </a:lnTo>
                <a:lnTo>
                  <a:pt x="82854" y="13211"/>
                </a:lnTo>
                <a:lnTo>
                  <a:pt x="85716" y="11625"/>
                </a:lnTo>
                <a:lnTo>
                  <a:pt x="91436" y="9862"/>
                </a:lnTo>
                <a:lnTo>
                  <a:pt x="100012" y="8870"/>
                </a:lnTo>
                <a:lnTo>
                  <a:pt x="108585" y="8576"/>
                </a:lnTo>
                <a:lnTo>
                  <a:pt x="114300" y="8507"/>
                </a:lnTo>
                <a:lnTo>
                  <a:pt x="117158" y="9441"/>
                </a:lnTo>
                <a:lnTo>
                  <a:pt x="122873" y="13019"/>
                </a:lnTo>
                <a:lnTo>
                  <a:pt x="131446" y="20389"/>
                </a:lnTo>
                <a:lnTo>
                  <a:pt x="137160" y="25822"/>
                </a:lnTo>
                <a:lnTo>
                  <a:pt x="140018" y="28605"/>
                </a:lnTo>
                <a:lnTo>
                  <a:pt x="141923" y="32365"/>
                </a:lnTo>
                <a:lnTo>
                  <a:pt x="143193" y="36776"/>
                </a:lnTo>
                <a:lnTo>
                  <a:pt x="144040" y="41622"/>
                </a:lnTo>
                <a:lnTo>
                  <a:pt x="145557" y="46758"/>
                </a:lnTo>
                <a:lnTo>
                  <a:pt x="147520" y="52087"/>
                </a:lnTo>
                <a:lnTo>
                  <a:pt x="149782" y="57544"/>
                </a:lnTo>
                <a:lnTo>
                  <a:pt x="152242" y="63088"/>
                </a:lnTo>
                <a:lnTo>
                  <a:pt x="157516" y="74327"/>
                </a:lnTo>
                <a:lnTo>
                  <a:pt x="159303" y="79991"/>
                </a:lnTo>
                <a:lnTo>
                  <a:pt x="160495" y="85672"/>
                </a:lnTo>
                <a:lnTo>
                  <a:pt x="161289" y="91365"/>
                </a:lnTo>
                <a:lnTo>
                  <a:pt x="161819" y="97065"/>
                </a:lnTo>
                <a:lnTo>
                  <a:pt x="162172" y="102770"/>
                </a:lnTo>
                <a:lnTo>
                  <a:pt x="162407" y="108478"/>
                </a:lnTo>
                <a:lnTo>
                  <a:pt x="163517" y="113236"/>
                </a:lnTo>
                <a:lnTo>
                  <a:pt x="165209" y="117361"/>
                </a:lnTo>
                <a:lnTo>
                  <a:pt x="167289" y="121063"/>
                </a:lnTo>
                <a:lnTo>
                  <a:pt x="168676" y="125436"/>
                </a:lnTo>
                <a:lnTo>
                  <a:pt x="169601" y="130256"/>
                </a:lnTo>
                <a:lnTo>
                  <a:pt x="170217" y="135375"/>
                </a:lnTo>
                <a:lnTo>
                  <a:pt x="171581" y="139740"/>
                </a:lnTo>
                <a:lnTo>
                  <a:pt x="175636" y="147130"/>
                </a:lnTo>
                <a:lnTo>
                  <a:pt x="178073" y="153589"/>
                </a:lnTo>
                <a:lnTo>
                  <a:pt x="179156" y="159635"/>
                </a:lnTo>
                <a:lnTo>
                  <a:pt x="179638" y="165497"/>
                </a:lnTo>
                <a:lnTo>
                  <a:pt x="179852" y="171277"/>
                </a:lnTo>
                <a:lnTo>
                  <a:pt x="180013" y="186778"/>
                </a:lnTo>
                <a:lnTo>
                  <a:pt x="180023" y="196929"/>
                </a:lnTo>
                <a:lnTo>
                  <a:pt x="180023" y="122602"/>
                </a:lnTo>
                <a:lnTo>
                  <a:pt x="180976" y="116937"/>
                </a:lnTo>
                <a:lnTo>
                  <a:pt x="182563" y="111256"/>
                </a:lnTo>
                <a:lnTo>
                  <a:pt x="184574" y="105563"/>
                </a:lnTo>
                <a:lnTo>
                  <a:pt x="186867" y="99862"/>
                </a:lnTo>
                <a:lnTo>
                  <a:pt x="189348" y="94157"/>
                </a:lnTo>
                <a:lnTo>
                  <a:pt x="194645" y="82738"/>
                </a:lnTo>
                <a:lnTo>
                  <a:pt x="200174" y="71313"/>
                </a:lnTo>
                <a:lnTo>
                  <a:pt x="203935" y="65599"/>
                </a:lnTo>
                <a:lnTo>
                  <a:pt x="208347" y="59885"/>
                </a:lnTo>
                <a:lnTo>
                  <a:pt x="213193" y="54171"/>
                </a:lnTo>
                <a:lnTo>
                  <a:pt x="217376" y="49409"/>
                </a:lnTo>
                <a:lnTo>
                  <a:pt x="224565" y="41578"/>
                </a:lnTo>
                <a:lnTo>
                  <a:pt x="227815" y="37203"/>
                </a:lnTo>
                <a:lnTo>
                  <a:pt x="230934" y="32382"/>
                </a:lnTo>
                <a:lnTo>
                  <a:pt x="233966" y="27263"/>
                </a:lnTo>
                <a:lnTo>
                  <a:pt x="236940" y="22898"/>
                </a:lnTo>
                <a:lnTo>
                  <a:pt x="242785" y="15507"/>
                </a:lnTo>
                <a:lnTo>
                  <a:pt x="246629" y="13156"/>
                </a:lnTo>
                <a:lnTo>
                  <a:pt x="255981" y="10542"/>
                </a:lnTo>
                <a:lnTo>
                  <a:pt x="263947" y="6841"/>
                </a:lnTo>
                <a:lnTo>
                  <a:pt x="267405" y="4521"/>
                </a:lnTo>
                <a:lnTo>
                  <a:pt x="273787" y="1942"/>
                </a:lnTo>
                <a:lnTo>
                  <a:pt x="282735" y="491"/>
                </a:lnTo>
                <a:lnTo>
                  <a:pt x="291419" y="61"/>
                </a:lnTo>
                <a:lnTo>
                  <a:pt x="294292" y="0"/>
                </a:lnTo>
                <a:lnTo>
                  <a:pt x="297160" y="912"/>
                </a:lnTo>
                <a:lnTo>
                  <a:pt x="305747" y="5795"/>
                </a:lnTo>
                <a:lnTo>
                  <a:pt x="314324" y="8617"/>
                </a:lnTo>
                <a:lnTo>
                  <a:pt x="322897" y="15063"/>
                </a:lnTo>
                <a:lnTo>
                  <a:pt x="328613" y="20280"/>
                </a:lnTo>
                <a:lnTo>
                  <a:pt x="330518" y="23005"/>
                </a:lnTo>
                <a:lnTo>
                  <a:pt x="332634" y="28572"/>
                </a:lnTo>
                <a:lnTo>
                  <a:pt x="334152" y="32343"/>
                </a:lnTo>
                <a:lnTo>
                  <a:pt x="336115" y="36762"/>
                </a:lnTo>
                <a:lnTo>
                  <a:pt x="340837" y="46752"/>
                </a:lnTo>
                <a:lnTo>
                  <a:pt x="346111" y="57542"/>
                </a:lnTo>
                <a:lnTo>
                  <a:pt x="347898" y="63086"/>
                </a:lnTo>
                <a:lnTo>
                  <a:pt x="349090" y="68687"/>
                </a:lnTo>
                <a:lnTo>
                  <a:pt x="349884" y="74326"/>
                </a:lnTo>
                <a:lnTo>
                  <a:pt x="350414" y="79991"/>
                </a:lnTo>
                <a:lnTo>
                  <a:pt x="350767" y="85672"/>
                </a:lnTo>
                <a:lnTo>
                  <a:pt x="351002" y="91364"/>
                </a:lnTo>
                <a:lnTo>
                  <a:pt x="352112" y="97065"/>
                </a:lnTo>
                <a:lnTo>
                  <a:pt x="353804" y="102770"/>
                </a:lnTo>
                <a:lnTo>
                  <a:pt x="355884" y="108478"/>
                </a:lnTo>
                <a:lnTo>
                  <a:pt x="357271" y="114188"/>
                </a:lnTo>
                <a:lnTo>
                  <a:pt x="358196" y="119901"/>
                </a:lnTo>
                <a:lnTo>
                  <a:pt x="358813" y="125614"/>
                </a:lnTo>
                <a:lnTo>
                  <a:pt x="359223" y="131327"/>
                </a:lnTo>
                <a:lnTo>
                  <a:pt x="359498" y="137041"/>
                </a:lnTo>
                <a:lnTo>
                  <a:pt x="359802" y="148470"/>
                </a:lnTo>
                <a:lnTo>
                  <a:pt x="360045" y="216548"/>
                </a:lnTo>
                <a:lnTo>
                  <a:pt x="360045" y="225473"/>
                </a:lnTo>
                <a:lnTo>
                  <a:pt x="359093" y="227428"/>
                </a:lnTo>
                <a:lnTo>
                  <a:pt x="357505" y="228731"/>
                </a:lnTo>
                <a:lnTo>
                  <a:pt x="355495" y="229600"/>
                </a:lnTo>
                <a:lnTo>
                  <a:pt x="354154" y="231131"/>
                </a:lnTo>
                <a:lnTo>
                  <a:pt x="353260" y="233105"/>
                </a:lnTo>
                <a:lnTo>
                  <a:pt x="352665" y="235373"/>
                </a:lnTo>
                <a:lnTo>
                  <a:pt x="353220" y="236885"/>
                </a:lnTo>
                <a:lnTo>
                  <a:pt x="354543" y="237893"/>
                </a:lnTo>
                <a:lnTo>
                  <a:pt x="360045" y="23991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848"/>
          <p:cNvSpPr/>
          <p:nvPr/>
        </p:nvSpPr>
        <p:spPr>
          <a:xfrm>
            <a:off x="2977514" y="1628879"/>
            <a:ext cx="231459" cy="231236"/>
          </a:xfrm>
          <a:custGeom>
            <a:avLst/>
            <a:gdLst/>
            <a:ahLst/>
            <a:cxnLst/>
            <a:rect l="0" t="0" r="0" b="0"/>
            <a:pathLst>
              <a:path w="231459" h="231236">
                <a:moveTo>
                  <a:pt x="0" y="8468"/>
                </a:moveTo>
                <a:lnTo>
                  <a:pt x="0" y="0"/>
                </a:lnTo>
                <a:lnTo>
                  <a:pt x="0" y="4477"/>
                </a:lnTo>
                <a:lnTo>
                  <a:pt x="953" y="5808"/>
                </a:lnTo>
                <a:lnTo>
                  <a:pt x="2540" y="6695"/>
                </a:lnTo>
                <a:lnTo>
                  <a:pt x="4552" y="7286"/>
                </a:lnTo>
                <a:lnTo>
                  <a:pt x="5892" y="8632"/>
                </a:lnTo>
                <a:lnTo>
                  <a:pt x="6786" y="10483"/>
                </a:lnTo>
                <a:lnTo>
                  <a:pt x="7779" y="15078"/>
                </a:lnTo>
                <a:lnTo>
                  <a:pt x="8220" y="20296"/>
                </a:lnTo>
                <a:lnTo>
                  <a:pt x="8416" y="28330"/>
                </a:lnTo>
                <a:lnTo>
                  <a:pt x="8572" y="99922"/>
                </a:lnTo>
                <a:lnTo>
                  <a:pt x="9525" y="105632"/>
                </a:lnTo>
                <a:lnTo>
                  <a:pt x="11113" y="111344"/>
                </a:lnTo>
                <a:lnTo>
                  <a:pt x="13124" y="117057"/>
                </a:lnTo>
                <a:lnTo>
                  <a:pt x="14464" y="122771"/>
                </a:lnTo>
                <a:lnTo>
                  <a:pt x="15358" y="128485"/>
                </a:lnTo>
                <a:lnTo>
                  <a:pt x="15954" y="134199"/>
                </a:lnTo>
                <a:lnTo>
                  <a:pt x="16351" y="139914"/>
                </a:lnTo>
                <a:lnTo>
                  <a:pt x="16616" y="145628"/>
                </a:lnTo>
                <a:lnTo>
                  <a:pt x="16792" y="151343"/>
                </a:lnTo>
                <a:lnTo>
                  <a:pt x="17863" y="157058"/>
                </a:lnTo>
                <a:lnTo>
                  <a:pt x="19529" y="162773"/>
                </a:lnTo>
                <a:lnTo>
                  <a:pt x="21592" y="168488"/>
                </a:lnTo>
                <a:lnTo>
                  <a:pt x="23920" y="173251"/>
                </a:lnTo>
                <a:lnTo>
                  <a:pt x="26424" y="177378"/>
                </a:lnTo>
                <a:lnTo>
                  <a:pt x="29046" y="181082"/>
                </a:lnTo>
                <a:lnTo>
                  <a:pt x="30794" y="185457"/>
                </a:lnTo>
                <a:lnTo>
                  <a:pt x="31960" y="190278"/>
                </a:lnTo>
                <a:lnTo>
                  <a:pt x="32737" y="195397"/>
                </a:lnTo>
                <a:lnTo>
                  <a:pt x="33255" y="199763"/>
                </a:lnTo>
                <a:lnTo>
                  <a:pt x="33600" y="203625"/>
                </a:lnTo>
                <a:lnTo>
                  <a:pt x="33830" y="207153"/>
                </a:lnTo>
                <a:lnTo>
                  <a:pt x="34936" y="209505"/>
                </a:lnTo>
                <a:lnTo>
                  <a:pt x="36626" y="211072"/>
                </a:lnTo>
                <a:lnTo>
                  <a:pt x="38705" y="212118"/>
                </a:lnTo>
                <a:lnTo>
                  <a:pt x="40091" y="213767"/>
                </a:lnTo>
                <a:lnTo>
                  <a:pt x="41015" y="215819"/>
                </a:lnTo>
                <a:lnTo>
                  <a:pt x="41631" y="218140"/>
                </a:lnTo>
                <a:lnTo>
                  <a:pt x="42994" y="219687"/>
                </a:lnTo>
                <a:lnTo>
                  <a:pt x="44855" y="220718"/>
                </a:lnTo>
                <a:lnTo>
                  <a:pt x="47049" y="221405"/>
                </a:lnTo>
                <a:lnTo>
                  <a:pt x="47559" y="221864"/>
                </a:lnTo>
                <a:lnTo>
                  <a:pt x="46946" y="222169"/>
                </a:lnTo>
                <a:lnTo>
                  <a:pt x="42934" y="222770"/>
                </a:lnTo>
                <a:lnTo>
                  <a:pt x="42872" y="215994"/>
                </a:lnTo>
                <a:lnTo>
                  <a:pt x="42865" y="205459"/>
                </a:lnTo>
                <a:lnTo>
                  <a:pt x="41912" y="201708"/>
                </a:lnTo>
                <a:lnTo>
                  <a:pt x="38313" y="195000"/>
                </a:lnTo>
                <a:lnTo>
                  <a:pt x="36972" y="190925"/>
                </a:lnTo>
                <a:lnTo>
                  <a:pt x="36078" y="186304"/>
                </a:lnTo>
                <a:lnTo>
                  <a:pt x="35482" y="181318"/>
                </a:lnTo>
                <a:lnTo>
                  <a:pt x="35085" y="176089"/>
                </a:lnTo>
                <a:lnTo>
                  <a:pt x="34820" y="170698"/>
                </a:lnTo>
                <a:lnTo>
                  <a:pt x="34644" y="165199"/>
                </a:lnTo>
                <a:lnTo>
                  <a:pt x="35478" y="159628"/>
                </a:lnTo>
                <a:lnTo>
                  <a:pt x="36987" y="154009"/>
                </a:lnTo>
                <a:lnTo>
                  <a:pt x="38946" y="148358"/>
                </a:lnTo>
                <a:lnTo>
                  <a:pt x="40251" y="142685"/>
                </a:lnTo>
                <a:lnTo>
                  <a:pt x="41122" y="136999"/>
                </a:lnTo>
                <a:lnTo>
                  <a:pt x="41702" y="131303"/>
                </a:lnTo>
                <a:lnTo>
                  <a:pt x="42089" y="125600"/>
                </a:lnTo>
                <a:lnTo>
                  <a:pt x="42347" y="119894"/>
                </a:lnTo>
                <a:lnTo>
                  <a:pt x="42519" y="114184"/>
                </a:lnTo>
                <a:lnTo>
                  <a:pt x="43586" y="108473"/>
                </a:lnTo>
                <a:lnTo>
                  <a:pt x="45250" y="102761"/>
                </a:lnTo>
                <a:lnTo>
                  <a:pt x="47312" y="97047"/>
                </a:lnTo>
                <a:lnTo>
                  <a:pt x="49639" y="92286"/>
                </a:lnTo>
                <a:lnTo>
                  <a:pt x="52143" y="88159"/>
                </a:lnTo>
                <a:lnTo>
                  <a:pt x="54764" y="84455"/>
                </a:lnTo>
                <a:lnTo>
                  <a:pt x="58417" y="80081"/>
                </a:lnTo>
                <a:lnTo>
                  <a:pt x="62757" y="75260"/>
                </a:lnTo>
                <a:lnTo>
                  <a:pt x="67556" y="70141"/>
                </a:lnTo>
                <a:lnTo>
                  <a:pt x="71708" y="64824"/>
                </a:lnTo>
                <a:lnTo>
                  <a:pt x="75428" y="59373"/>
                </a:lnTo>
                <a:lnTo>
                  <a:pt x="78860" y="53835"/>
                </a:lnTo>
                <a:lnTo>
                  <a:pt x="83054" y="49190"/>
                </a:lnTo>
                <a:lnTo>
                  <a:pt x="87754" y="45141"/>
                </a:lnTo>
                <a:lnTo>
                  <a:pt x="92793" y="41489"/>
                </a:lnTo>
                <a:lnTo>
                  <a:pt x="97105" y="38102"/>
                </a:lnTo>
                <a:lnTo>
                  <a:pt x="100932" y="34892"/>
                </a:lnTo>
                <a:lnTo>
                  <a:pt x="104435" y="31799"/>
                </a:lnTo>
                <a:lnTo>
                  <a:pt x="108676" y="28784"/>
                </a:lnTo>
                <a:lnTo>
                  <a:pt x="113408" y="25822"/>
                </a:lnTo>
                <a:lnTo>
                  <a:pt x="118468" y="22895"/>
                </a:lnTo>
                <a:lnTo>
                  <a:pt x="122794" y="19991"/>
                </a:lnTo>
                <a:lnTo>
                  <a:pt x="126630" y="17103"/>
                </a:lnTo>
                <a:lnTo>
                  <a:pt x="130140" y="14224"/>
                </a:lnTo>
                <a:lnTo>
                  <a:pt x="136580" y="11026"/>
                </a:lnTo>
                <a:lnTo>
                  <a:pt x="142618" y="9605"/>
                </a:lnTo>
                <a:lnTo>
                  <a:pt x="148476" y="8973"/>
                </a:lnTo>
                <a:lnTo>
                  <a:pt x="152324" y="8805"/>
                </a:lnTo>
                <a:lnTo>
                  <a:pt x="161680" y="8618"/>
                </a:lnTo>
                <a:lnTo>
                  <a:pt x="165889" y="9520"/>
                </a:lnTo>
                <a:lnTo>
                  <a:pt x="173106" y="13063"/>
                </a:lnTo>
                <a:lnTo>
                  <a:pt x="175412" y="15341"/>
                </a:lnTo>
                <a:lnTo>
                  <a:pt x="176949" y="17813"/>
                </a:lnTo>
                <a:lnTo>
                  <a:pt x="177974" y="20413"/>
                </a:lnTo>
                <a:lnTo>
                  <a:pt x="181652" y="25842"/>
                </a:lnTo>
                <a:lnTo>
                  <a:pt x="186462" y="32382"/>
                </a:lnTo>
                <a:lnTo>
                  <a:pt x="189078" y="36793"/>
                </a:lnTo>
                <a:lnTo>
                  <a:pt x="191775" y="41639"/>
                </a:lnTo>
                <a:lnTo>
                  <a:pt x="197311" y="52103"/>
                </a:lnTo>
                <a:lnTo>
                  <a:pt x="200121" y="57561"/>
                </a:lnTo>
                <a:lnTo>
                  <a:pt x="201994" y="63104"/>
                </a:lnTo>
                <a:lnTo>
                  <a:pt x="203243" y="68704"/>
                </a:lnTo>
                <a:lnTo>
                  <a:pt x="204076" y="74343"/>
                </a:lnTo>
                <a:lnTo>
                  <a:pt x="204630" y="80007"/>
                </a:lnTo>
                <a:lnTo>
                  <a:pt x="205001" y="85688"/>
                </a:lnTo>
                <a:lnTo>
                  <a:pt x="205247" y="91381"/>
                </a:lnTo>
                <a:lnTo>
                  <a:pt x="204459" y="98033"/>
                </a:lnTo>
                <a:lnTo>
                  <a:pt x="202981" y="105326"/>
                </a:lnTo>
                <a:lnTo>
                  <a:pt x="201043" y="113045"/>
                </a:lnTo>
                <a:lnTo>
                  <a:pt x="199752" y="120096"/>
                </a:lnTo>
                <a:lnTo>
                  <a:pt x="198890" y="126702"/>
                </a:lnTo>
                <a:lnTo>
                  <a:pt x="198316" y="133010"/>
                </a:lnTo>
                <a:lnTo>
                  <a:pt x="197933" y="139121"/>
                </a:lnTo>
                <a:lnTo>
                  <a:pt x="197508" y="150991"/>
                </a:lnTo>
                <a:lnTo>
                  <a:pt x="196442" y="156824"/>
                </a:lnTo>
                <a:lnTo>
                  <a:pt x="194779" y="162617"/>
                </a:lnTo>
                <a:lnTo>
                  <a:pt x="192718" y="168384"/>
                </a:lnTo>
                <a:lnTo>
                  <a:pt x="191344" y="174134"/>
                </a:lnTo>
                <a:lnTo>
                  <a:pt x="190428" y="179872"/>
                </a:lnTo>
                <a:lnTo>
                  <a:pt x="189817" y="185602"/>
                </a:lnTo>
                <a:lnTo>
                  <a:pt x="189410" y="190375"/>
                </a:lnTo>
                <a:lnTo>
                  <a:pt x="189139" y="194509"/>
                </a:lnTo>
                <a:lnTo>
                  <a:pt x="188957" y="198218"/>
                </a:lnTo>
                <a:lnTo>
                  <a:pt x="189789" y="201643"/>
                </a:lnTo>
                <a:lnTo>
                  <a:pt x="193253" y="207989"/>
                </a:lnTo>
                <a:lnTo>
                  <a:pt x="195428" y="213984"/>
                </a:lnTo>
                <a:lnTo>
                  <a:pt x="196008" y="216916"/>
                </a:lnTo>
                <a:lnTo>
                  <a:pt x="197347" y="218871"/>
                </a:lnTo>
                <a:lnTo>
                  <a:pt x="199193" y="220174"/>
                </a:lnTo>
                <a:lnTo>
                  <a:pt x="201375" y="221043"/>
                </a:lnTo>
                <a:lnTo>
                  <a:pt x="206340" y="224548"/>
                </a:lnTo>
                <a:lnTo>
                  <a:pt x="212738" y="230009"/>
                </a:lnTo>
                <a:lnTo>
                  <a:pt x="216153" y="230756"/>
                </a:lnTo>
                <a:lnTo>
                  <a:pt x="221556" y="231235"/>
                </a:lnTo>
                <a:lnTo>
                  <a:pt x="224834" y="228761"/>
                </a:lnTo>
                <a:lnTo>
                  <a:pt x="230150" y="223962"/>
                </a:lnTo>
                <a:lnTo>
                  <a:pt x="230586" y="222616"/>
                </a:lnTo>
                <a:lnTo>
                  <a:pt x="230877" y="220766"/>
                </a:lnTo>
                <a:lnTo>
                  <a:pt x="231458" y="21420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849"/>
          <p:cNvSpPr/>
          <p:nvPr/>
        </p:nvSpPr>
        <p:spPr>
          <a:xfrm>
            <a:off x="3311842" y="1654492"/>
            <a:ext cx="137161" cy="25719"/>
          </a:xfrm>
          <a:custGeom>
            <a:avLst/>
            <a:gdLst/>
            <a:ahLst/>
            <a:cxnLst/>
            <a:rect l="0" t="0" r="0" b="0"/>
            <a:pathLst>
              <a:path w="137161" h="25719">
                <a:moveTo>
                  <a:pt x="0" y="25718"/>
                </a:moveTo>
                <a:lnTo>
                  <a:pt x="4551" y="21167"/>
                </a:lnTo>
                <a:lnTo>
                  <a:pt x="6844" y="19826"/>
                </a:lnTo>
                <a:lnTo>
                  <a:pt x="9325" y="18932"/>
                </a:lnTo>
                <a:lnTo>
                  <a:pt x="15601" y="17498"/>
                </a:lnTo>
                <a:lnTo>
                  <a:pt x="18998" y="17302"/>
                </a:lnTo>
                <a:lnTo>
                  <a:pt x="21238" y="17250"/>
                </a:lnTo>
                <a:lnTo>
                  <a:pt x="24636" y="16262"/>
                </a:lnTo>
                <a:lnTo>
                  <a:pt x="28807" y="14652"/>
                </a:lnTo>
                <a:lnTo>
                  <a:pt x="33492" y="12625"/>
                </a:lnTo>
                <a:lnTo>
                  <a:pt x="38520" y="11274"/>
                </a:lnTo>
                <a:lnTo>
                  <a:pt x="43778" y="10374"/>
                </a:lnTo>
                <a:lnTo>
                  <a:pt x="49188" y="9773"/>
                </a:lnTo>
                <a:lnTo>
                  <a:pt x="53747" y="9373"/>
                </a:lnTo>
                <a:lnTo>
                  <a:pt x="57739" y="9106"/>
                </a:lnTo>
                <a:lnTo>
                  <a:pt x="61352" y="8928"/>
                </a:lnTo>
                <a:lnTo>
                  <a:pt x="70448" y="8731"/>
                </a:lnTo>
                <a:lnTo>
                  <a:pt x="75540" y="8678"/>
                </a:lnTo>
                <a:lnTo>
                  <a:pt x="80840" y="7690"/>
                </a:lnTo>
                <a:lnTo>
                  <a:pt x="86278" y="6079"/>
                </a:lnTo>
                <a:lnTo>
                  <a:pt x="99593" y="1201"/>
                </a:lnTo>
                <a:lnTo>
                  <a:pt x="102590" y="801"/>
                </a:lnTo>
                <a:lnTo>
                  <a:pt x="106493" y="534"/>
                </a:lnTo>
                <a:lnTo>
                  <a:pt x="117344" y="106"/>
                </a:lnTo>
                <a:lnTo>
                  <a:pt x="127162" y="9"/>
                </a:lnTo>
                <a:lnTo>
                  <a:pt x="13716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850"/>
          <p:cNvSpPr/>
          <p:nvPr/>
        </p:nvSpPr>
        <p:spPr>
          <a:xfrm>
            <a:off x="3328987" y="1731645"/>
            <a:ext cx="171451" cy="25613"/>
          </a:xfrm>
          <a:custGeom>
            <a:avLst/>
            <a:gdLst/>
            <a:ahLst/>
            <a:cxnLst/>
            <a:rect l="0" t="0" r="0" b="0"/>
            <a:pathLst>
              <a:path w="171451" h="25613">
                <a:moveTo>
                  <a:pt x="0" y="17144"/>
                </a:moveTo>
                <a:lnTo>
                  <a:pt x="0" y="21695"/>
                </a:lnTo>
                <a:lnTo>
                  <a:pt x="953" y="23036"/>
                </a:lnTo>
                <a:lnTo>
                  <a:pt x="2540" y="23930"/>
                </a:lnTo>
                <a:lnTo>
                  <a:pt x="4550" y="24525"/>
                </a:lnTo>
                <a:lnTo>
                  <a:pt x="9325" y="25187"/>
                </a:lnTo>
                <a:lnTo>
                  <a:pt x="14622" y="25482"/>
                </a:lnTo>
                <a:lnTo>
                  <a:pt x="20151" y="25612"/>
                </a:lnTo>
                <a:lnTo>
                  <a:pt x="23912" y="24695"/>
                </a:lnTo>
                <a:lnTo>
                  <a:pt x="28323" y="23131"/>
                </a:lnTo>
                <a:lnTo>
                  <a:pt x="33170" y="21135"/>
                </a:lnTo>
                <a:lnTo>
                  <a:pt x="38306" y="19805"/>
                </a:lnTo>
                <a:lnTo>
                  <a:pt x="43635" y="18918"/>
                </a:lnTo>
                <a:lnTo>
                  <a:pt x="49092" y="18327"/>
                </a:lnTo>
                <a:lnTo>
                  <a:pt x="54635" y="17933"/>
                </a:lnTo>
                <a:lnTo>
                  <a:pt x="60236" y="17670"/>
                </a:lnTo>
                <a:lnTo>
                  <a:pt x="71539" y="17378"/>
                </a:lnTo>
                <a:lnTo>
                  <a:pt x="82913" y="17248"/>
                </a:lnTo>
                <a:lnTo>
                  <a:pt x="87660" y="16261"/>
                </a:lnTo>
                <a:lnTo>
                  <a:pt x="91778" y="14651"/>
                </a:lnTo>
                <a:lnTo>
                  <a:pt x="95475" y="12625"/>
                </a:lnTo>
                <a:lnTo>
                  <a:pt x="99845" y="11274"/>
                </a:lnTo>
                <a:lnTo>
                  <a:pt x="104663" y="10373"/>
                </a:lnTo>
                <a:lnTo>
                  <a:pt x="109781" y="9773"/>
                </a:lnTo>
                <a:lnTo>
                  <a:pt x="115097" y="8420"/>
                </a:lnTo>
                <a:lnTo>
                  <a:pt x="120546" y="6566"/>
                </a:lnTo>
                <a:lnTo>
                  <a:pt x="126084" y="4377"/>
                </a:lnTo>
                <a:lnTo>
                  <a:pt x="130729" y="2918"/>
                </a:lnTo>
                <a:lnTo>
                  <a:pt x="134777" y="1945"/>
                </a:lnTo>
                <a:lnTo>
                  <a:pt x="138429" y="1297"/>
                </a:lnTo>
                <a:lnTo>
                  <a:pt x="142769" y="864"/>
                </a:lnTo>
                <a:lnTo>
                  <a:pt x="147566" y="576"/>
                </a:lnTo>
                <a:lnTo>
                  <a:pt x="157025" y="256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851"/>
          <p:cNvSpPr/>
          <p:nvPr/>
        </p:nvSpPr>
        <p:spPr>
          <a:xfrm>
            <a:off x="3697604" y="1680210"/>
            <a:ext cx="197169" cy="25718"/>
          </a:xfrm>
          <a:custGeom>
            <a:avLst/>
            <a:gdLst/>
            <a:ahLst/>
            <a:cxnLst/>
            <a:rect l="0" t="0" r="0" b="0"/>
            <a:pathLst>
              <a:path w="197169" h="25718">
                <a:moveTo>
                  <a:pt x="0" y="0"/>
                </a:moveTo>
                <a:lnTo>
                  <a:pt x="24702" y="0"/>
                </a:lnTo>
                <a:lnTo>
                  <a:pt x="29803" y="952"/>
                </a:lnTo>
                <a:lnTo>
                  <a:pt x="35109" y="2540"/>
                </a:lnTo>
                <a:lnTo>
                  <a:pt x="40551" y="4550"/>
                </a:lnTo>
                <a:lnTo>
                  <a:pt x="45132" y="5891"/>
                </a:lnTo>
                <a:lnTo>
                  <a:pt x="49138" y="6785"/>
                </a:lnTo>
                <a:lnTo>
                  <a:pt x="52761" y="7380"/>
                </a:lnTo>
                <a:lnTo>
                  <a:pt x="58034" y="8730"/>
                </a:lnTo>
                <a:lnTo>
                  <a:pt x="64407" y="10582"/>
                </a:lnTo>
                <a:lnTo>
                  <a:pt x="71513" y="12770"/>
                </a:lnTo>
                <a:lnTo>
                  <a:pt x="78156" y="14228"/>
                </a:lnTo>
                <a:lnTo>
                  <a:pt x="84489" y="15200"/>
                </a:lnTo>
                <a:lnTo>
                  <a:pt x="90616" y="15848"/>
                </a:lnTo>
                <a:lnTo>
                  <a:pt x="96606" y="16281"/>
                </a:lnTo>
                <a:lnTo>
                  <a:pt x="102504" y="16568"/>
                </a:lnTo>
                <a:lnTo>
                  <a:pt x="114138" y="16889"/>
                </a:lnTo>
                <a:lnTo>
                  <a:pt x="125658" y="17031"/>
                </a:lnTo>
                <a:lnTo>
                  <a:pt x="130445" y="18021"/>
                </a:lnTo>
                <a:lnTo>
                  <a:pt x="134588" y="19634"/>
                </a:lnTo>
                <a:lnTo>
                  <a:pt x="138303" y="21662"/>
                </a:lnTo>
                <a:lnTo>
                  <a:pt x="142685" y="23013"/>
                </a:lnTo>
                <a:lnTo>
                  <a:pt x="147511" y="23915"/>
                </a:lnTo>
                <a:lnTo>
                  <a:pt x="152633" y="24515"/>
                </a:lnTo>
                <a:lnTo>
                  <a:pt x="157953" y="24916"/>
                </a:lnTo>
                <a:lnTo>
                  <a:pt x="163405" y="25183"/>
                </a:lnTo>
                <a:lnTo>
                  <a:pt x="177639" y="25559"/>
                </a:lnTo>
                <a:lnTo>
                  <a:pt x="197168" y="2571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852"/>
          <p:cNvSpPr/>
          <p:nvPr/>
        </p:nvSpPr>
        <p:spPr>
          <a:xfrm>
            <a:off x="4083367" y="1585912"/>
            <a:ext cx="34291" cy="240031"/>
          </a:xfrm>
          <a:custGeom>
            <a:avLst/>
            <a:gdLst/>
            <a:ahLst/>
            <a:cxnLst/>
            <a:rect l="0" t="0" r="0" b="0"/>
            <a:pathLst>
              <a:path w="34291" h="240031">
                <a:moveTo>
                  <a:pt x="0" y="0"/>
                </a:moveTo>
                <a:lnTo>
                  <a:pt x="0" y="12770"/>
                </a:lnTo>
                <a:lnTo>
                  <a:pt x="953" y="15181"/>
                </a:lnTo>
                <a:lnTo>
                  <a:pt x="2540" y="17741"/>
                </a:lnTo>
                <a:lnTo>
                  <a:pt x="4551" y="20400"/>
                </a:lnTo>
                <a:lnTo>
                  <a:pt x="5891" y="23125"/>
                </a:lnTo>
                <a:lnTo>
                  <a:pt x="6785" y="25894"/>
                </a:lnTo>
                <a:lnTo>
                  <a:pt x="7778" y="32463"/>
                </a:lnTo>
                <a:lnTo>
                  <a:pt x="8043" y="36882"/>
                </a:lnTo>
                <a:lnTo>
                  <a:pt x="8219" y="41733"/>
                </a:lnTo>
                <a:lnTo>
                  <a:pt x="9290" y="46872"/>
                </a:lnTo>
                <a:lnTo>
                  <a:pt x="10956" y="52203"/>
                </a:lnTo>
                <a:lnTo>
                  <a:pt x="13019" y="57662"/>
                </a:lnTo>
                <a:lnTo>
                  <a:pt x="14394" y="63206"/>
                </a:lnTo>
                <a:lnTo>
                  <a:pt x="15311" y="68808"/>
                </a:lnTo>
                <a:lnTo>
                  <a:pt x="15922" y="74447"/>
                </a:lnTo>
                <a:lnTo>
                  <a:pt x="16330" y="80111"/>
                </a:lnTo>
                <a:lnTo>
                  <a:pt x="16602" y="85792"/>
                </a:lnTo>
                <a:lnTo>
                  <a:pt x="16904" y="97185"/>
                </a:lnTo>
                <a:lnTo>
                  <a:pt x="17145" y="186929"/>
                </a:lnTo>
                <a:lnTo>
                  <a:pt x="18097" y="191295"/>
                </a:lnTo>
                <a:lnTo>
                  <a:pt x="19685" y="195157"/>
                </a:lnTo>
                <a:lnTo>
                  <a:pt x="21696" y="198685"/>
                </a:lnTo>
                <a:lnTo>
                  <a:pt x="23037" y="201989"/>
                </a:lnTo>
                <a:lnTo>
                  <a:pt x="23930" y="205144"/>
                </a:lnTo>
                <a:lnTo>
                  <a:pt x="24923" y="211190"/>
                </a:lnTo>
                <a:lnTo>
                  <a:pt x="25364" y="217052"/>
                </a:lnTo>
                <a:lnTo>
                  <a:pt x="25560" y="222833"/>
                </a:lnTo>
                <a:lnTo>
                  <a:pt x="25708" y="238334"/>
                </a:lnTo>
                <a:lnTo>
                  <a:pt x="26664" y="238899"/>
                </a:lnTo>
                <a:lnTo>
                  <a:pt x="28254" y="239276"/>
                </a:lnTo>
                <a:lnTo>
                  <a:pt x="34290" y="24003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853"/>
          <p:cNvSpPr/>
          <p:nvPr/>
        </p:nvSpPr>
        <p:spPr>
          <a:xfrm>
            <a:off x="4229101" y="1585912"/>
            <a:ext cx="162867" cy="222768"/>
          </a:xfrm>
          <a:custGeom>
            <a:avLst/>
            <a:gdLst/>
            <a:ahLst/>
            <a:cxnLst/>
            <a:rect l="0" t="0" r="0" b="0"/>
            <a:pathLst>
              <a:path w="162867" h="222768">
                <a:moveTo>
                  <a:pt x="34289" y="0"/>
                </a:moveTo>
                <a:lnTo>
                  <a:pt x="26907" y="0"/>
                </a:lnTo>
                <a:lnTo>
                  <a:pt x="26510" y="953"/>
                </a:lnTo>
                <a:lnTo>
                  <a:pt x="26069" y="4551"/>
                </a:lnTo>
                <a:lnTo>
                  <a:pt x="24999" y="5891"/>
                </a:lnTo>
                <a:lnTo>
                  <a:pt x="23333" y="6785"/>
                </a:lnTo>
                <a:lnTo>
                  <a:pt x="21270" y="7381"/>
                </a:lnTo>
                <a:lnTo>
                  <a:pt x="20847" y="8731"/>
                </a:lnTo>
                <a:lnTo>
                  <a:pt x="21518" y="10583"/>
                </a:lnTo>
                <a:lnTo>
                  <a:pt x="22917" y="12770"/>
                </a:lnTo>
                <a:lnTo>
                  <a:pt x="22897" y="15181"/>
                </a:lnTo>
                <a:lnTo>
                  <a:pt x="21932" y="17741"/>
                </a:lnTo>
                <a:lnTo>
                  <a:pt x="18319" y="24077"/>
                </a:lnTo>
                <a:lnTo>
                  <a:pt x="13538" y="33243"/>
                </a:lnTo>
                <a:lnTo>
                  <a:pt x="11882" y="38355"/>
                </a:lnTo>
                <a:lnTo>
                  <a:pt x="10779" y="43667"/>
                </a:lnTo>
                <a:lnTo>
                  <a:pt x="10043" y="49114"/>
                </a:lnTo>
                <a:lnTo>
                  <a:pt x="8600" y="54650"/>
                </a:lnTo>
                <a:lnTo>
                  <a:pt x="6685" y="60246"/>
                </a:lnTo>
                <a:lnTo>
                  <a:pt x="4456" y="65881"/>
                </a:lnTo>
                <a:lnTo>
                  <a:pt x="2970" y="71544"/>
                </a:lnTo>
                <a:lnTo>
                  <a:pt x="1980" y="77223"/>
                </a:lnTo>
                <a:lnTo>
                  <a:pt x="1320" y="82915"/>
                </a:lnTo>
                <a:lnTo>
                  <a:pt x="879" y="88614"/>
                </a:lnTo>
                <a:lnTo>
                  <a:pt x="586" y="94318"/>
                </a:lnTo>
                <a:lnTo>
                  <a:pt x="260" y="105737"/>
                </a:lnTo>
                <a:lnTo>
                  <a:pt x="9" y="146897"/>
                </a:lnTo>
                <a:lnTo>
                  <a:pt x="0" y="172967"/>
                </a:lnTo>
                <a:lnTo>
                  <a:pt x="952" y="176272"/>
                </a:lnTo>
                <a:lnTo>
                  <a:pt x="4549" y="182483"/>
                </a:lnTo>
                <a:lnTo>
                  <a:pt x="9324" y="188419"/>
                </a:lnTo>
                <a:lnTo>
                  <a:pt x="11930" y="191335"/>
                </a:lnTo>
                <a:lnTo>
                  <a:pt x="17366" y="197115"/>
                </a:lnTo>
                <a:lnTo>
                  <a:pt x="28618" y="208587"/>
                </a:lnTo>
                <a:lnTo>
                  <a:pt x="31461" y="210496"/>
                </a:lnTo>
                <a:lnTo>
                  <a:pt x="34308" y="211768"/>
                </a:lnTo>
                <a:lnTo>
                  <a:pt x="37159" y="212616"/>
                </a:lnTo>
                <a:lnTo>
                  <a:pt x="39060" y="214134"/>
                </a:lnTo>
                <a:lnTo>
                  <a:pt x="40327" y="216099"/>
                </a:lnTo>
                <a:lnTo>
                  <a:pt x="41172" y="218361"/>
                </a:lnTo>
                <a:lnTo>
                  <a:pt x="43640" y="219869"/>
                </a:lnTo>
                <a:lnTo>
                  <a:pt x="47190" y="220874"/>
                </a:lnTo>
                <a:lnTo>
                  <a:pt x="51462" y="221545"/>
                </a:lnTo>
                <a:lnTo>
                  <a:pt x="55263" y="221991"/>
                </a:lnTo>
                <a:lnTo>
                  <a:pt x="58749" y="222289"/>
                </a:lnTo>
                <a:lnTo>
                  <a:pt x="62026" y="222488"/>
                </a:lnTo>
                <a:lnTo>
                  <a:pt x="68206" y="222708"/>
                </a:lnTo>
                <a:lnTo>
                  <a:pt x="71188" y="222767"/>
                </a:lnTo>
                <a:lnTo>
                  <a:pt x="74128" y="221854"/>
                </a:lnTo>
                <a:lnTo>
                  <a:pt x="77041" y="220293"/>
                </a:lnTo>
                <a:lnTo>
                  <a:pt x="79935" y="218299"/>
                </a:lnTo>
                <a:lnTo>
                  <a:pt x="83770" y="216018"/>
                </a:lnTo>
                <a:lnTo>
                  <a:pt x="88231" y="213545"/>
                </a:lnTo>
                <a:lnTo>
                  <a:pt x="93110" y="210943"/>
                </a:lnTo>
                <a:lnTo>
                  <a:pt x="97315" y="209209"/>
                </a:lnTo>
                <a:lnTo>
                  <a:pt x="101071" y="208052"/>
                </a:lnTo>
                <a:lnTo>
                  <a:pt x="104528" y="207282"/>
                </a:lnTo>
                <a:lnTo>
                  <a:pt x="107785" y="205815"/>
                </a:lnTo>
                <a:lnTo>
                  <a:pt x="110908" y="203885"/>
                </a:lnTo>
                <a:lnTo>
                  <a:pt x="113943" y="201646"/>
                </a:lnTo>
                <a:lnTo>
                  <a:pt x="116919" y="199201"/>
                </a:lnTo>
                <a:lnTo>
                  <a:pt x="119856" y="196618"/>
                </a:lnTo>
                <a:lnTo>
                  <a:pt x="122766" y="193944"/>
                </a:lnTo>
                <a:lnTo>
                  <a:pt x="128539" y="188432"/>
                </a:lnTo>
                <a:lnTo>
                  <a:pt x="148586" y="168583"/>
                </a:lnTo>
                <a:lnTo>
                  <a:pt x="150492" y="164776"/>
                </a:lnTo>
                <a:lnTo>
                  <a:pt x="151762" y="160333"/>
                </a:lnTo>
                <a:lnTo>
                  <a:pt x="152609" y="155466"/>
                </a:lnTo>
                <a:lnTo>
                  <a:pt x="154127" y="151269"/>
                </a:lnTo>
                <a:lnTo>
                  <a:pt x="156091" y="147519"/>
                </a:lnTo>
                <a:lnTo>
                  <a:pt x="159860" y="140811"/>
                </a:lnTo>
                <a:lnTo>
                  <a:pt x="161536" y="134655"/>
                </a:lnTo>
                <a:lnTo>
                  <a:pt x="162280" y="128744"/>
                </a:lnTo>
                <a:lnTo>
                  <a:pt x="162611" y="122942"/>
                </a:lnTo>
                <a:lnTo>
                  <a:pt x="162758" y="117189"/>
                </a:lnTo>
                <a:lnTo>
                  <a:pt x="162866" y="92634"/>
                </a:lnTo>
                <a:lnTo>
                  <a:pt x="161917" y="89379"/>
                </a:lnTo>
                <a:lnTo>
                  <a:pt x="158322" y="83221"/>
                </a:lnTo>
                <a:lnTo>
                  <a:pt x="156090" y="77310"/>
                </a:lnTo>
                <a:lnTo>
                  <a:pt x="155494" y="74400"/>
                </a:lnTo>
                <a:lnTo>
                  <a:pt x="152293" y="68627"/>
                </a:lnTo>
                <a:lnTo>
                  <a:pt x="147695" y="62886"/>
                </a:lnTo>
                <a:lnTo>
                  <a:pt x="145135" y="60021"/>
                </a:lnTo>
                <a:lnTo>
                  <a:pt x="139751" y="54299"/>
                </a:lnTo>
                <a:lnTo>
                  <a:pt x="125694" y="40006"/>
                </a:lnTo>
                <a:lnTo>
                  <a:pt x="121895" y="37148"/>
                </a:lnTo>
                <a:lnTo>
                  <a:pt x="117458" y="34290"/>
                </a:lnTo>
                <a:lnTo>
                  <a:pt x="112595" y="31433"/>
                </a:lnTo>
                <a:lnTo>
                  <a:pt x="108400" y="29528"/>
                </a:lnTo>
                <a:lnTo>
                  <a:pt x="104652" y="28258"/>
                </a:lnTo>
                <a:lnTo>
                  <a:pt x="101200" y="27411"/>
                </a:lnTo>
                <a:lnTo>
                  <a:pt x="97946" y="25894"/>
                </a:lnTo>
                <a:lnTo>
                  <a:pt x="94824" y="23930"/>
                </a:lnTo>
                <a:lnTo>
                  <a:pt x="91791" y="21668"/>
                </a:lnTo>
                <a:lnTo>
                  <a:pt x="88816" y="20161"/>
                </a:lnTo>
                <a:lnTo>
                  <a:pt x="85880" y="19156"/>
                </a:lnTo>
                <a:lnTo>
                  <a:pt x="82970" y="18485"/>
                </a:lnTo>
                <a:lnTo>
                  <a:pt x="79125" y="18039"/>
                </a:lnTo>
                <a:lnTo>
                  <a:pt x="74657" y="17741"/>
                </a:lnTo>
                <a:lnTo>
                  <a:pt x="69774" y="17542"/>
                </a:lnTo>
                <a:lnTo>
                  <a:pt x="65565" y="16457"/>
                </a:lnTo>
                <a:lnTo>
                  <a:pt x="61808" y="14781"/>
                </a:lnTo>
                <a:lnTo>
                  <a:pt x="53483" y="9799"/>
                </a:lnTo>
                <a:lnTo>
                  <a:pt x="49804" y="9118"/>
                </a:lnTo>
                <a:lnTo>
                  <a:pt x="42861" y="857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854"/>
          <p:cNvSpPr/>
          <p:nvPr/>
        </p:nvSpPr>
        <p:spPr>
          <a:xfrm>
            <a:off x="5060632" y="1637475"/>
            <a:ext cx="360046" cy="154060"/>
          </a:xfrm>
          <a:custGeom>
            <a:avLst/>
            <a:gdLst/>
            <a:ahLst/>
            <a:cxnLst/>
            <a:rect l="0" t="0" r="0" b="0"/>
            <a:pathLst>
              <a:path w="360046" h="154060">
                <a:moveTo>
                  <a:pt x="0" y="25589"/>
                </a:moveTo>
                <a:lnTo>
                  <a:pt x="0" y="38608"/>
                </a:lnTo>
                <a:lnTo>
                  <a:pt x="953" y="40936"/>
                </a:lnTo>
                <a:lnTo>
                  <a:pt x="2540" y="43441"/>
                </a:lnTo>
                <a:lnTo>
                  <a:pt x="4551" y="46063"/>
                </a:lnTo>
                <a:lnTo>
                  <a:pt x="5892" y="48763"/>
                </a:lnTo>
                <a:lnTo>
                  <a:pt x="6785" y="51516"/>
                </a:lnTo>
                <a:lnTo>
                  <a:pt x="7381" y="54304"/>
                </a:lnTo>
                <a:lnTo>
                  <a:pt x="8731" y="58068"/>
                </a:lnTo>
                <a:lnTo>
                  <a:pt x="10583" y="62482"/>
                </a:lnTo>
                <a:lnTo>
                  <a:pt x="12770" y="67329"/>
                </a:lnTo>
                <a:lnTo>
                  <a:pt x="14229" y="71514"/>
                </a:lnTo>
                <a:lnTo>
                  <a:pt x="15201" y="75255"/>
                </a:lnTo>
                <a:lnTo>
                  <a:pt x="15849" y="78703"/>
                </a:lnTo>
                <a:lnTo>
                  <a:pt x="17234" y="82906"/>
                </a:lnTo>
                <a:lnTo>
                  <a:pt x="19109" y="87613"/>
                </a:lnTo>
                <a:lnTo>
                  <a:pt x="21312" y="92656"/>
                </a:lnTo>
                <a:lnTo>
                  <a:pt x="22780" y="96971"/>
                </a:lnTo>
                <a:lnTo>
                  <a:pt x="23759" y="100799"/>
                </a:lnTo>
                <a:lnTo>
                  <a:pt x="24412" y="104304"/>
                </a:lnTo>
                <a:lnTo>
                  <a:pt x="24847" y="108546"/>
                </a:lnTo>
                <a:lnTo>
                  <a:pt x="25137" y="113279"/>
                </a:lnTo>
                <a:lnTo>
                  <a:pt x="25459" y="122665"/>
                </a:lnTo>
                <a:lnTo>
                  <a:pt x="25641" y="133304"/>
                </a:lnTo>
                <a:lnTo>
                  <a:pt x="25715" y="149620"/>
                </a:lnTo>
                <a:lnTo>
                  <a:pt x="26668" y="151139"/>
                </a:lnTo>
                <a:lnTo>
                  <a:pt x="28256" y="152152"/>
                </a:lnTo>
                <a:lnTo>
                  <a:pt x="33937" y="154059"/>
                </a:lnTo>
                <a:lnTo>
                  <a:pt x="34185" y="149591"/>
                </a:lnTo>
                <a:lnTo>
                  <a:pt x="34259" y="146786"/>
                </a:lnTo>
                <a:lnTo>
                  <a:pt x="31736" y="143590"/>
                </a:lnTo>
                <a:lnTo>
                  <a:pt x="29730" y="141404"/>
                </a:lnTo>
                <a:lnTo>
                  <a:pt x="28393" y="138994"/>
                </a:lnTo>
                <a:lnTo>
                  <a:pt x="27501" y="136435"/>
                </a:lnTo>
                <a:lnTo>
                  <a:pt x="26906" y="133776"/>
                </a:lnTo>
                <a:lnTo>
                  <a:pt x="27462" y="130099"/>
                </a:lnTo>
                <a:lnTo>
                  <a:pt x="28786" y="125743"/>
                </a:lnTo>
                <a:lnTo>
                  <a:pt x="30621" y="120933"/>
                </a:lnTo>
                <a:lnTo>
                  <a:pt x="31844" y="115822"/>
                </a:lnTo>
                <a:lnTo>
                  <a:pt x="32659" y="110509"/>
                </a:lnTo>
                <a:lnTo>
                  <a:pt x="33203" y="105063"/>
                </a:lnTo>
                <a:lnTo>
                  <a:pt x="34518" y="99527"/>
                </a:lnTo>
                <a:lnTo>
                  <a:pt x="36347" y="93931"/>
                </a:lnTo>
                <a:lnTo>
                  <a:pt x="38519" y="88296"/>
                </a:lnTo>
                <a:lnTo>
                  <a:pt x="40919" y="83586"/>
                </a:lnTo>
                <a:lnTo>
                  <a:pt x="43472" y="79494"/>
                </a:lnTo>
                <a:lnTo>
                  <a:pt x="46126" y="75813"/>
                </a:lnTo>
                <a:lnTo>
                  <a:pt x="47896" y="71454"/>
                </a:lnTo>
                <a:lnTo>
                  <a:pt x="49076" y="66644"/>
                </a:lnTo>
                <a:lnTo>
                  <a:pt x="49862" y="61531"/>
                </a:lnTo>
                <a:lnTo>
                  <a:pt x="52291" y="56218"/>
                </a:lnTo>
                <a:lnTo>
                  <a:pt x="55816" y="50771"/>
                </a:lnTo>
                <a:lnTo>
                  <a:pt x="60071" y="45235"/>
                </a:lnTo>
                <a:lnTo>
                  <a:pt x="62907" y="40591"/>
                </a:lnTo>
                <a:lnTo>
                  <a:pt x="64798" y="36543"/>
                </a:lnTo>
                <a:lnTo>
                  <a:pt x="66059" y="32892"/>
                </a:lnTo>
                <a:lnTo>
                  <a:pt x="67852" y="29505"/>
                </a:lnTo>
                <a:lnTo>
                  <a:pt x="70000" y="26295"/>
                </a:lnTo>
                <a:lnTo>
                  <a:pt x="72384" y="23202"/>
                </a:lnTo>
                <a:lnTo>
                  <a:pt x="75878" y="20188"/>
                </a:lnTo>
                <a:lnTo>
                  <a:pt x="80113" y="17226"/>
                </a:lnTo>
                <a:lnTo>
                  <a:pt x="84841" y="14299"/>
                </a:lnTo>
                <a:lnTo>
                  <a:pt x="92635" y="11047"/>
                </a:lnTo>
                <a:lnTo>
                  <a:pt x="100226" y="9601"/>
                </a:lnTo>
                <a:lnTo>
                  <a:pt x="109950" y="8959"/>
                </a:lnTo>
                <a:lnTo>
                  <a:pt x="117033" y="8597"/>
                </a:lnTo>
                <a:lnTo>
                  <a:pt x="128233" y="13041"/>
                </a:lnTo>
                <a:lnTo>
                  <a:pt x="135732" y="17790"/>
                </a:lnTo>
                <a:lnTo>
                  <a:pt x="139066" y="20390"/>
                </a:lnTo>
                <a:lnTo>
                  <a:pt x="141288" y="23075"/>
                </a:lnTo>
                <a:lnTo>
                  <a:pt x="142770" y="25819"/>
                </a:lnTo>
                <a:lnTo>
                  <a:pt x="143757" y="28600"/>
                </a:lnTo>
                <a:lnTo>
                  <a:pt x="145368" y="32359"/>
                </a:lnTo>
                <a:lnTo>
                  <a:pt x="149698" y="41616"/>
                </a:lnTo>
                <a:lnTo>
                  <a:pt x="157491" y="57537"/>
                </a:lnTo>
                <a:lnTo>
                  <a:pt x="159286" y="63080"/>
                </a:lnTo>
                <a:lnTo>
                  <a:pt x="160484" y="68681"/>
                </a:lnTo>
                <a:lnTo>
                  <a:pt x="161282" y="74320"/>
                </a:lnTo>
                <a:lnTo>
                  <a:pt x="161814" y="79031"/>
                </a:lnTo>
                <a:lnTo>
                  <a:pt x="162168" y="83125"/>
                </a:lnTo>
                <a:lnTo>
                  <a:pt x="162405" y="86806"/>
                </a:lnTo>
                <a:lnTo>
                  <a:pt x="162563" y="91166"/>
                </a:lnTo>
                <a:lnTo>
                  <a:pt x="162784" y="106403"/>
                </a:lnTo>
                <a:lnTo>
                  <a:pt x="162865" y="129730"/>
                </a:lnTo>
                <a:lnTo>
                  <a:pt x="161917" y="133116"/>
                </a:lnTo>
                <a:lnTo>
                  <a:pt x="160332" y="136327"/>
                </a:lnTo>
                <a:lnTo>
                  <a:pt x="154336" y="145557"/>
                </a:lnTo>
                <a:lnTo>
                  <a:pt x="154314" y="145590"/>
                </a:lnTo>
                <a:lnTo>
                  <a:pt x="154305" y="105054"/>
                </a:lnTo>
                <a:lnTo>
                  <a:pt x="155258" y="99521"/>
                </a:lnTo>
                <a:lnTo>
                  <a:pt x="156845" y="93927"/>
                </a:lnTo>
                <a:lnTo>
                  <a:pt x="158856" y="88293"/>
                </a:lnTo>
                <a:lnTo>
                  <a:pt x="162101" y="83584"/>
                </a:lnTo>
                <a:lnTo>
                  <a:pt x="166170" y="79493"/>
                </a:lnTo>
                <a:lnTo>
                  <a:pt x="170788" y="75813"/>
                </a:lnTo>
                <a:lnTo>
                  <a:pt x="175771" y="71454"/>
                </a:lnTo>
                <a:lnTo>
                  <a:pt x="180998" y="66643"/>
                </a:lnTo>
                <a:lnTo>
                  <a:pt x="191886" y="56218"/>
                </a:lnTo>
                <a:lnTo>
                  <a:pt x="203075" y="45235"/>
                </a:lnTo>
                <a:lnTo>
                  <a:pt x="209679" y="40591"/>
                </a:lnTo>
                <a:lnTo>
                  <a:pt x="216938" y="36543"/>
                </a:lnTo>
                <a:lnTo>
                  <a:pt x="224636" y="32892"/>
                </a:lnTo>
                <a:lnTo>
                  <a:pt x="231672" y="28553"/>
                </a:lnTo>
                <a:lnTo>
                  <a:pt x="238268" y="23755"/>
                </a:lnTo>
                <a:lnTo>
                  <a:pt x="244570" y="18652"/>
                </a:lnTo>
                <a:lnTo>
                  <a:pt x="250677" y="15249"/>
                </a:lnTo>
                <a:lnTo>
                  <a:pt x="256653" y="12981"/>
                </a:lnTo>
                <a:lnTo>
                  <a:pt x="262542" y="11469"/>
                </a:lnTo>
                <a:lnTo>
                  <a:pt x="268373" y="9508"/>
                </a:lnTo>
                <a:lnTo>
                  <a:pt x="274166" y="7249"/>
                </a:lnTo>
                <a:lnTo>
                  <a:pt x="284729" y="3151"/>
                </a:lnTo>
                <a:lnTo>
                  <a:pt x="292599" y="1329"/>
                </a:lnTo>
                <a:lnTo>
                  <a:pt x="301811" y="520"/>
                </a:lnTo>
                <a:lnTo>
                  <a:pt x="311304" y="160"/>
                </a:lnTo>
                <a:lnTo>
                  <a:pt x="318697" y="0"/>
                </a:lnTo>
                <a:lnTo>
                  <a:pt x="322003" y="1862"/>
                </a:lnTo>
                <a:lnTo>
                  <a:pt x="325159" y="5009"/>
                </a:lnTo>
                <a:lnTo>
                  <a:pt x="328215" y="9012"/>
                </a:lnTo>
                <a:lnTo>
                  <a:pt x="331205" y="12633"/>
                </a:lnTo>
                <a:lnTo>
                  <a:pt x="334151" y="15999"/>
                </a:lnTo>
                <a:lnTo>
                  <a:pt x="337067" y="19196"/>
                </a:lnTo>
                <a:lnTo>
                  <a:pt x="339012" y="23232"/>
                </a:lnTo>
                <a:lnTo>
                  <a:pt x="340308" y="27828"/>
                </a:lnTo>
                <a:lnTo>
                  <a:pt x="341172" y="32797"/>
                </a:lnTo>
                <a:lnTo>
                  <a:pt x="341748" y="38014"/>
                </a:lnTo>
                <a:lnTo>
                  <a:pt x="342132" y="43398"/>
                </a:lnTo>
                <a:lnTo>
                  <a:pt x="342388" y="48892"/>
                </a:lnTo>
                <a:lnTo>
                  <a:pt x="343511" y="54459"/>
                </a:lnTo>
                <a:lnTo>
                  <a:pt x="345213" y="60076"/>
                </a:lnTo>
                <a:lnTo>
                  <a:pt x="347299" y="65726"/>
                </a:lnTo>
                <a:lnTo>
                  <a:pt x="347738" y="70444"/>
                </a:lnTo>
                <a:lnTo>
                  <a:pt x="347078" y="74543"/>
                </a:lnTo>
                <a:lnTo>
                  <a:pt x="345685" y="78228"/>
                </a:lnTo>
                <a:lnTo>
                  <a:pt x="344757" y="82589"/>
                </a:lnTo>
                <a:lnTo>
                  <a:pt x="344138" y="87402"/>
                </a:lnTo>
                <a:lnTo>
                  <a:pt x="343726" y="92515"/>
                </a:lnTo>
                <a:lnTo>
                  <a:pt x="343450" y="96877"/>
                </a:lnTo>
                <a:lnTo>
                  <a:pt x="343145" y="104263"/>
                </a:lnTo>
                <a:lnTo>
                  <a:pt x="342973" y="113776"/>
                </a:lnTo>
                <a:lnTo>
                  <a:pt x="342907" y="131282"/>
                </a:lnTo>
                <a:lnTo>
                  <a:pt x="343857" y="134151"/>
                </a:lnTo>
                <a:lnTo>
                  <a:pt x="345443" y="137017"/>
                </a:lnTo>
                <a:lnTo>
                  <a:pt x="351120" y="145102"/>
                </a:lnTo>
                <a:lnTo>
                  <a:pt x="360045" y="14560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855"/>
          <p:cNvSpPr/>
          <p:nvPr/>
        </p:nvSpPr>
        <p:spPr>
          <a:xfrm>
            <a:off x="5506402" y="1688782"/>
            <a:ext cx="205741" cy="25719"/>
          </a:xfrm>
          <a:custGeom>
            <a:avLst/>
            <a:gdLst/>
            <a:ahLst/>
            <a:cxnLst/>
            <a:rect l="0" t="0" r="0" b="0"/>
            <a:pathLst>
              <a:path w="205741" h="25719">
                <a:moveTo>
                  <a:pt x="0" y="0"/>
                </a:moveTo>
                <a:lnTo>
                  <a:pt x="11932" y="0"/>
                </a:lnTo>
                <a:lnTo>
                  <a:pt x="14622" y="953"/>
                </a:lnTo>
                <a:lnTo>
                  <a:pt x="17368" y="2540"/>
                </a:lnTo>
                <a:lnTo>
                  <a:pt x="20151" y="4551"/>
                </a:lnTo>
                <a:lnTo>
                  <a:pt x="22959" y="5891"/>
                </a:lnTo>
                <a:lnTo>
                  <a:pt x="25784" y="6785"/>
                </a:lnTo>
                <a:lnTo>
                  <a:pt x="28619" y="7381"/>
                </a:lnTo>
                <a:lnTo>
                  <a:pt x="32414" y="7778"/>
                </a:lnTo>
                <a:lnTo>
                  <a:pt x="36849" y="8043"/>
                </a:lnTo>
                <a:lnTo>
                  <a:pt x="45905" y="8337"/>
                </a:lnTo>
                <a:lnTo>
                  <a:pt x="53105" y="8468"/>
                </a:lnTo>
                <a:lnTo>
                  <a:pt x="57311" y="9455"/>
                </a:lnTo>
                <a:lnTo>
                  <a:pt x="62020" y="11066"/>
                </a:lnTo>
                <a:lnTo>
                  <a:pt x="67064" y="13092"/>
                </a:lnTo>
                <a:lnTo>
                  <a:pt x="72332" y="14443"/>
                </a:lnTo>
                <a:lnTo>
                  <a:pt x="77749" y="15344"/>
                </a:lnTo>
                <a:lnTo>
                  <a:pt x="83265" y="15944"/>
                </a:lnTo>
                <a:lnTo>
                  <a:pt x="88847" y="16344"/>
                </a:lnTo>
                <a:lnTo>
                  <a:pt x="94474" y="16611"/>
                </a:lnTo>
                <a:lnTo>
                  <a:pt x="105806" y="16908"/>
                </a:lnTo>
                <a:lnTo>
                  <a:pt x="117193" y="17040"/>
                </a:lnTo>
                <a:lnTo>
                  <a:pt x="122896" y="18027"/>
                </a:lnTo>
                <a:lnTo>
                  <a:pt x="128603" y="19638"/>
                </a:lnTo>
                <a:lnTo>
                  <a:pt x="134313" y="21665"/>
                </a:lnTo>
                <a:lnTo>
                  <a:pt x="140025" y="23016"/>
                </a:lnTo>
                <a:lnTo>
                  <a:pt x="145737" y="23916"/>
                </a:lnTo>
                <a:lnTo>
                  <a:pt x="151451" y="24517"/>
                </a:lnTo>
                <a:lnTo>
                  <a:pt x="156212" y="24917"/>
                </a:lnTo>
                <a:lnTo>
                  <a:pt x="160339" y="25184"/>
                </a:lnTo>
                <a:lnTo>
                  <a:pt x="164043" y="25362"/>
                </a:lnTo>
                <a:lnTo>
                  <a:pt x="173238" y="25559"/>
                </a:lnTo>
                <a:lnTo>
                  <a:pt x="205740" y="2571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856"/>
          <p:cNvSpPr/>
          <p:nvPr/>
        </p:nvSpPr>
        <p:spPr>
          <a:xfrm>
            <a:off x="5583554" y="1611630"/>
            <a:ext cx="17147" cy="231458"/>
          </a:xfrm>
          <a:custGeom>
            <a:avLst/>
            <a:gdLst/>
            <a:ahLst/>
            <a:cxnLst/>
            <a:rect l="0" t="0" r="0" b="0"/>
            <a:pathLst>
              <a:path w="17147" h="231458">
                <a:moveTo>
                  <a:pt x="0" y="0"/>
                </a:moveTo>
                <a:lnTo>
                  <a:pt x="7382" y="7380"/>
                </a:lnTo>
                <a:lnTo>
                  <a:pt x="7779" y="8730"/>
                </a:lnTo>
                <a:lnTo>
                  <a:pt x="8220" y="12770"/>
                </a:lnTo>
                <a:lnTo>
                  <a:pt x="8416" y="17740"/>
                </a:lnTo>
                <a:lnTo>
                  <a:pt x="8469" y="20399"/>
                </a:lnTo>
                <a:lnTo>
                  <a:pt x="9456" y="23124"/>
                </a:lnTo>
                <a:lnTo>
                  <a:pt x="11067" y="25894"/>
                </a:lnTo>
                <a:lnTo>
                  <a:pt x="13093" y="28692"/>
                </a:lnTo>
                <a:lnTo>
                  <a:pt x="14444" y="31510"/>
                </a:lnTo>
                <a:lnTo>
                  <a:pt x="15344" y="34342"/>
                </a:lnTo>
                <a:lnTo>
                  <a:pt x="15945" y="37182"/>
                </a:lnTo>
                <a:lnTo>
                  <a:pt x="16345" y="40980"/>
                </a:lnTo>
                <a:lnTo>
                  <a:pt x="16612" y="45418"/>
                </a:lnTo>
                <a:lnTo>
                  <a:pt x="16908" y="55428"/>
                </a:lnTo>
                <a:lnTo>
                  <a:pt x="17136" y="100056"/>
                </a:lnTo>
                <a:lnTo>
                  <a:pt x="17146" y="23145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857"/>
          <p:cNvSpPr/>
          <p:nvPr/>
        </p:nvSpPr>
        <p:spPr>
          <a:xfrm>
            <a:off x="5789295" y="1637347"/>
            <a:ext cx="128588" cy="171451"/>
          </a:xfrm>
          <a:custGeom>
            <a:avLst/>
            <a:gdLst/>
            <a:ahLst/>
            <a:cxnLst/>
            <a:rect l="0" t="0" r="0" b="0"/>
            <a:pathLst>
              <a:path w="128588" h="171451">
                <a:moveTo>
                  <a:pt x="0" y="0"/>
                </a:moveTo>
                <a:lnTo>
                  <a:pt x="4550" y="0"/>
                </a:lnTo>
                <a:lnTo>
                  <a:pt x="5891" y="953"/>
                </a:lnTo>
                <a:lnTo>
                  <a:pt x="6785" y="2540"/>
                </a:lnTo>
                <a:lnTo>
                  <a:pt x="8219" y="7381"/>
                </a:lnTo>
                <a:lnTo>
                  <a:pt x="8415" y="10583"/>
                </a:lnTo>
                <a:lnTo>
                  <a:pt x="8467" y="12770"/>
                </a:lnTo>
                <a:lnTo>
                  <a:pt x="9455" y="15181"/>
                </a:lnTo>
                <a:lnTo>
                  <a:pt x="13092" y="20400"/>
                </a:lnTo>
                <a:lnTo>
                  <a:pt x="14443" y="24077"/>
                </a:lnTo>
                <a:lnTo>
                  <a:pt x="15344" y="28434"/>
                </a:lnTo>
                <a:lnTo>
                  <a:pt x="15944" y="33244"/>
                </a:lnTo>
                <a:lnTo>
                  <a:pt x="16344" y="38355"/>
                </a:lnTo>
                <a:lnTo>
                  <a:pt x="16611" y="43667"/>
                </a:lnTo>
                <a:lnTo>
                  <a:pt x="16987" y="57706"/>
                </a:lnTo>
                <a:lnTo>
                  <a:pt x="17140" y="100493"/>
                </a:lnTo>
                <a:lnTo>
                  <a:pt x="17143" y="118381"/>
                </a:lnTo>
                <a:lnTo>
                  <a:pt x="16191" y="122736"/>
                </a:lnTo>
                <a:lnTo>
                  <a:pt x="14604" y="126592"/>
                </a:lnTo>
                <a:lnTo>
                  <a:pt x="12593" y="130114"/>
                </a:lnTo>
                <a:lnTo>
                  <a:pt x="11253" y="133416"/>
                </a:lnTo>
                <a:lnTo>
                  <a:pt x="10359" y="136569"/>
                </a:lnTo>
                <a:lnTo>
                  <a:pt x="8925" y="143922"/>
                </a:lnTo>
                <a:lnTo>
                  <a:pt x="8729" y="147468"/>
                </a:lnTo>
                <a:lnTo>
                  <a:pt x="8575" y="154187"/>
                </a:lnTo>
                <a:lnTo>
                  <a:pt x="8572" y="126524"/>
                </a:lnTo>
                <a:lnTo>
                  <a:pt x="9525" y="123402"/>
                </a:lnTo>
                <a:lnTo>
                  <a:pt x="11112" y="120368"/>
                </a:lnTo>
                <a:lnTo>
                  <a:pt x="13123" y="117393"/>
                </a:lnTo>
                <a:lnTo>
                  <a:pt x="14463" y="113504"/>
                </a:lnTo>
                <a:lnTo>
                  <a:pt x="15357" y="109007"/>
                </a:lnTo>
                <a:lnTo>
                  <a:pt x="15953" y="104104"/>
                </a:lnTo>
                <a:lnTo>
                  <a:pt x="17302" y="98930"/>
                </a:lnTo>
                <a:lnTo>
                  <a:pt x="19155" y="93576"/>
                </a:lnTo>
                <a:lnTo>
                  <a:pt x="21342" y="88101"/>
                </a:lnTo>
                <a:lnTo>
                  <a:pt x="23753" y="83499"/>
                </a:lnTo>
                <a:lnTo>
                  <a:pt x="26313" y="79479"/>
                </a:lnTo>
                <a:lnTo>
                  <a:pt x="28972" y="75846"/>
                </a:lnTo>
                <a:lnTo>
                  <a:pt x="31697" y="72471"/>
                </a:lnTo>
                <a:lnTo>
                  <a:pt x="34466" y="69269"/>
                </a:lnTo>
                <a:lnTo>
                  <a:pt x="37265" y="66182"/>
                </a:lnTo>
                <a:lnTo>
                  <a:pt x="45455" y="57672"/>
                </a:lnTo>
                <a:lnTo>
                  <a:pt x="61683" y="41237"/>
                </a:lnTo>
                <a:lnTo>
                  <a:pt x="64935" y="38921"/>
                </a:lnTo>
                <a:lnTo>
                  <a:pt x="68055" y="37378"/>
                </a:lnTo>
                <a:lnTo>
                  <a:pt x="71087" y="36348"/>
                </a:lnTo>
                <a:lnTo>
                  <a:pt x="74061" y="34710"/>
                </a:lnTo>
                <a:lnTo>
                  <a:pt x="76996" y="32665"/>
                </a:lnTo>
                <a:lnTo>
                  <a:pt x="79906" y="30349"/>
                </a:lnTo>
                <a:lnTo>
                  <a:pt x="82798" y="28805"/>
                </a:lnTo>
                <a:lnTo>
                  <a:pt x="85678" y="27776"/>
                </a:lnTo>
                <a:lnTo>
                  <a:pt x="92594" y="26124"/>
                </a:lnTo>
                <a:lnTo>
                  <a:pt x="96081" y="25898"/>
                </a:lnTo>
                <a:lnTo>
                  <a:pt x="98343" y="25838"/>
                </a:lnTo>
                <a:lnTo>
                  <a:pt x="100804" y="26750"/>
                </a:lnTo>
                <a:lnTo>
                  <a:pt x="103398" y="28311"/>
                </a:lnTo>
                <a:lnTo>
                  <a:pt x="106080" y="30304"/>
                </a:lnTo>
                <a:lnTo>
                  <a:pt x="107867" y="32585"/>
                </a:lnTo>
                <a:lnTo>
                  <a:pt x="109059" y="35059"/>
                </a:lnTo>
                <a:lnTo>
                  <a:pt x="110382" y="40347"/>
                </a:lnTo>
                <a:lnTo>
                  <a:pt x="110735" y="43090"/>
                </a:lnTo>
                <a:lnTo>
                  <a:pt x="110971" y="45872"/>
                </a:lnTo>
                <a:lnTo>
                  <a:pt x="111128" y="49631"/>
                </a:lnTo>
                <a:lnTo>
                  <a:pt x="111302" y="58888"/>
                </a:lnTo>
                <a:lnTo>
                  <a:pt x="112302" y="63071"/>
                </a:lnTo>
                <a:lnTo>
                  <a:pt x="113920" y="66813"/>
                </a:lnTo>
                <a:lnTo>
                  <a:pt x="115952" y="70259"/>
                </a:lnTo>
                <a:lnTo>
                  <a:pt x="117306" y="74462"/>
                </a:lnTo>
                <a:lnTo>
                  <a:pt x="118209" y="79169"/>
                </a:lnTo>
                <a:lnTo>
                  <a:pt x="118811" y="84212"/>
                </a:lnTo>
                <a:lnTo>
                  <a:pt x="119212" y="88526"/>
                </a:lnTo>
                <a:lnTo>
                  <a:pt x="119480" y="92355"/>
                </a:lnTo>
                <a:lnTo>
                  <a:pt x="119658" y="95860"/>
                </a:lnTo>
                <a:lnTo>
                  <a:pt x="120729" y="100102"/>
                </a:lnTo>
                <a:lnTo>
                  <a:pt x="122396" y="104835"/>
                </a:lnTo>
                <a:lnTo>
                  <a:pt x="124460" y="109895"/>
                </a:lnTo>
                <a:lnTo>
                  <a:pt x="125835" y="114221"/>
                </a:lnTo>
                <a:lnTo>
                  <a:pt x="126753" y="118057"/>
                </a:lnTo>
                <a:lnTo>
                  <a:pt x="127364" y="121567"/>
                </a:lnTo>
                <a:lnTo>
                  <a:pt x="127772" y="124860"/>
                </a:lnTo>
                <a:lnTo>
                  <a:pt x="128043" y="128007"/>
                </a:lnTo>
                <a:lnTo>
                  <a:pt x="128225" y="131058"/>
                </a:lnTo>
                <a:lnTo>
                  <a:pt x="128426" y="136988"/>
                </a:lnTo>
                <a:lnTo>
                  <a:pt x="128577" y="152602"/>
                </a:lnTo>
                <a:lnTo>
                  <a:pt x="128587" y="1714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858"/>
          <p:cNvSpPr/>
          <p:nvPr/>
        </p:nvSpPr>
        <p:spPr>
          <a:xfrm>
            <a:off x="6037897" y="1645920"/>
            <a:ext cx="180024" cy="17145"/>
          </a:xfrm>
          <a:custGeom>
            <a:avLst/>
            <a:gdLst/>
            <a:ahLst/>
            <a:cxnLst/>
            <a:rect l="0" t="0" r="0" b="0"/>
            <a:pathLst>
              <a:path w="180024" h="17145">
                <a:moveTo>
                  <a:pt x="0" y="17144"/>
                </a:moveTo>
                <a:lnTo>
                  <a:pt x="0" y="8925"/>
                </a:lnTo>
                <a:lnTo>
                  <a:pt x="4551" y="8677"/>
                </a:lnTo>
                <a:lnTo>
                  <a:pt x="7797" y="7689"/>
                </a:lnTo>
                <a:lnTo>
                  <a:pt x="11865" y="6079"/>
                </a:lnTo>
                <a:lnTo>
                  <a:pt x="16483" y="4052"/>
                </a:lnTo>
                <a:lnTo>
                  <a:pt x="20513" y="2701"/>
                </a:lnTo>
                <a:lnTo>
                  <a:pt x="24153" y="1801"/>
                </a:lnTo>
                <a:lnTo>
                  <a:pt x="27533" y="1200"/>
                </a:lnTo>
                <a:lnTo>
                  <a:pt x="32642" y="800"/>
                </a:lnTo>
                <a:lnTo>
                  <a:pt x="38907" y="533"/>
                </a:lnTo>
                <a:lnTo>
                  <a:pt x="58835" y="158"/>
                </a:lnTo>
                <a:lnTo>
                  <a:pt x="165202" y="0"/>
                </a:lnTo>
                <a:lnTo>
                  <a:pt x="168237" y="952"/>
                </a:lnTo>
                <a:lnTo>
                  <a:pt x="171213" y="2540"/>
                </a:lnTo>
                <a:lnTo>
                  <a:pt x="180023" y="85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859"/>
          <p:cNvSpPr/>
          <p:nvPr/>
        </p:nvSpPr>
        <p:spPr>
          <a:xfrm>
            <a:off x="6046470" y="1714500"/>
            <a:ext cx="197168" cy="25715"/>
          </a:xfrm>
          <a:custGeom>
            <a:avLst/>
            <a:gdLst/>
            <a:ahLst/>
            <a:cxnLst/>
            <a:rect l="0" t="0" r="0" b="0"/>
            <a:pathLst>
              <a:path w="197168" h="25715">
                <a:moveTo>
                  <a:pt x="0" y="8572"/>
                </a:moveTo>
                <a:lnTo>
                  <a:pt x="0" y="21664"/>
                </a:lnTo>
                <a:lnTo>
                  <a:pt x="952" y="23015"/>
                </a:lnTo>
                <a:lnTo>
                  <a:pt x="2540" y="23916"/>
                </a:lnTo>
                <a:lnTo>
                  <a:pt x="7381" y="25361"/>
                </a:lnTo>
                <a:lnTo>
                  <a:pt x="12770" y="25612"/>
                </a:lnTo>
                <a:lnTo>
                  <a:pt x="57333" y="25714"/>
                </a:lnTo>
                <a:lnTo>
                  <a:pt x="62987" y="24763"/>
                </a:lnTo>
                <a:lnTo>
                  <a:pt x="68661" y="23176"/>
                </a:lnTo>
                <a:lnTo>
                  <a:pt x="74349" y="21165"/>
                </a:lnTo>
                <a:lnTo>
                  <a:pt x="80998" y="19825"/>
                </a:lnTo>
                <a:lnTo>
                  <a:pt x="88289" y="18932"/>
                </a:lnTo>
                <a:lnTo>
                  <a:pt x="96007" y="18336"/>
                </a:lnTo>
                <a:lnTo>
                  <a:pt x="103057" y="17939"/>
                </a:lnTo>
                <a:lnTo>
                  <a:pt x="115970" y="17498"/>
                </a:lnTo>
                <a:lnTo>
                  <a:pt x="123034" y="16427"/>
                </a:lnTo>
                <a:lnTo>
                  <a:pt x="130600" y="14762"/>
                </a:lnTo>
                <a:lnTo>
                  <a:pt x="138502" y="12698"/>
                </a:lnTo>
                <a:lnTo>
                  <a:pt x="145674" y="11323"/>
                </a:lnTo>
                <a:lnTo>
                  <a:pt x="152361" y="10406"/>
                </a:lnTo>
                <a:lnTo>
                  <a:pt x="158724" y="9795"/>
                </a:lnTo>
                <a:lnTo>
                  <a:pt x="164871" y="9387"/>
                </a:lnTo>
                <a:lnTo>
                  <a:pt x="170874" y="9115"/>
                </a:lnTo>
                <a:lnTo>
                  <a:pt x="176781" y="8934"/>
                </a:lnTo>
                <a:lnTo>
                  <a:pt x="181671" y="7861"/>
                </a:lnTo>
                <a:lnTo>
                  <a:pt x="185884" y="6193"/>
                </a:lnTo>
                <a:lnTo>
                  <a:pt x="197167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860"/>
          <p:cNvSpPr/>
          <p:nvPr/>
        </p:nvSpPr>
        <p:spPr>
          <a:xfrm>
            <a:off x="6295072" y="1594485"/>
            <a:ext cx="247705" cy="176366"/>
          </a:xfrm>
          <a:custGeom>
            <a:avLst/>
            <a:gdLst/>
            <a:ahLst/>
            <a:cxnLst/>
            <a:rect l="0" t="0" r="0" b="0"/>
            <a:pathLst>
              <a:path w="247705" h="176366">
                <a:moveTo>
                  <a:pt x="60007" y="17145"/>
                </a:moveTo>
                <a:lnTo>
                  <a:pt x="60007" y="12594"/>
                </a:lnTo>
                <a:lnTo>
                  <a:pt x="60960" y="11253"/>
                </a:lnTo>
                <a:lnTo>
                  <a:pt x="62548" y="10359"/>
                </a:lnTo>
                <a:lnTo>
                  <a:pt x="67389" y="8925"/>
                </a:lnTo>
                <a:lnTo>
                  <a:pt x="72778" y="4126"/>
                </a:lnTo>
                <a:lnTo>
                  <a:pt x="75189" y="2750"/>
                </a:lnTo>
                <a:lnTo>
                  <a:pt x="80407" y="1222"/>
                </a:lnTo>
                <a:lnTo>
                  <a:pt x="84085" y="815"/>
                </a:lnTo>
                <a:lnTo>
                  <a:pt x="88442" y="543"/>
                </a:lnTo>
                <a:lnTo>
                  <a:pt x="98362" y="241"/>
                </a:lnTo>
                <a:lnTo>
                  <a:pt x="137231" y="14"/>
                </a:lnTo>
                <a:lnTo>
                  <a:pt x="194311" y="0"/>
                </a:lnTo>
                <a:lnTo>
                  <a:pt x="199074" y="952"/>
                </a:lnTo>
                <a:lnTo>
                  <a:pt x="203201" y="2540"/>
                </a:lnTo>
                <a:lnTo>
                  <a:pt x="206905" y="4550"/>
                </a:lnTo>
                <a:lnTo>
                  <a:pt x="209374" y="6843"/>
                </a:lnTo>
                <a:lnTo>
                  <a:pt x="211020" y="9325"/>
                </a:lnTo>
                <a:lnTo>
                  <a:pt x="212849" y="14622"/>
                </a:lnTo>
                <a:lnTo>
                  <a:pt x="213337" y="17368"/>
                </a:lnTo>
                <a:lnTo>
                  <a:pt x="213662" y="20151"/>
                </a:lnTo>
                <a:lnTo>
                  <a:pt x="212926" y="22959"/>
                </a:lnTo>
                <a:lnTo>
                  <a:pt x="211483" y="25783"/>
                </a:lnTo>
                <a:lnTo>
                  <a:pt x="209569" y="28619"/>
                </a:lnTo>
                <a:lnTo>
                  <a:pt x="207340" y="31461"/>
                </a:lnTo>
                <a:lnTo>
                  <a:pt x="204902" y="34309"/>
                </a:lnTo>
                <a:lnTo>
                  <a:pt x="202324" y="37160"/>
                </a:lnTo>
                <a:lnTo>
                  <a:pt x="199653" y="39061"/>
                </a:lnTo>
                <a:lnTo>
                  <a:pt x="194144" y="41173"/>
                </a:lnTo>
                <a:lnTo>
                  <a:pt x="190390" y="42688"/>
                </a:lnTo>
                <a:lnTo>
                  <a:pt x="185982" y="44651"/>
                </a:lnTo>
                <a:lnTo>
                  <a:pt x="176003" y="49372"/>
                </a:lnTo>
                <a:lnTo>
                  <a:pt x="165219" y="54646"/>
                </a:lnTo>
                <a:lnTo>
                  <a:pt x="160628" y="57385"/>
                </a:lnTo>
                <a:lnTo>
                  <a:pt x="156615" y="60164"/>
                </a:lnTo>
                <a:lnTo>
                  <a:pt x="152988" y="62969"/>
                </a:lnTo>
                <a:lnTo>
                  <a:pt x="146417" y="66086"/>
                </a:lnTo>
                <a:lnTo>
                  <a:pt x="140322" y="67471"/>
                </a:lnTo>
                <a:lnTo>
                  <a:pt x="134438" y="68087"/>
                </a:lnTo>
                <a:lnTo>
                  <a:pt x="132487" y="69204"/>
                </a:lnTo>
                <a:lnTo>
                  <a:pt x="131188" y="70901"/>
                </a:lnTo>
                <a:lnTo>
                  <a:pt x="129101" y="75917"/>
                </a:lnTo>
                <a:lnTo>
                  <a:pt x="133896" y="79143"/>
                </a:lnTo>
                <a:lnTo>
                  <a:pt x="141424" y="82800"/>
                </a:lnTo>
                <a:lnTo>
                  <a:pt x="147945" y="84425"/>
                </a:lnTo>
                <a:lnTo>
                  <a:pt x="151970" y="84858"/>
                </a:lnTo>
                <a:lnTo>
                  <a:pt x="156559" y="85147"/>
                </a:lnTo>
                <a:lnTo>
                  <a:pt x="161523" y="85339"/>
                </a:lnTo>
                <a:lnTo>
                  <a:pt x="166737" y="86420"/>
                </a:lnTo>
                <a:lnTo>
                  <a:pt x="172118" y="88093"/>
                </a:lnTo>
                <a:lnTo>
                  <a:pt x="177610" y="90161"/>
                </a:lnTo>
                <a:lnTo>
                  <a:pt x="183177" y="92492"/>
                </a:lnTo>
                <a:lnTo>
                  <a:pt x="188793" y="94999"/>
                </a:lnTo>
                <a:lnTo>
                  <a:pt x="200113" y="100324"/>
                </a:lnTo>
                <a:lnTo>
                  <a:pt x="211494" y="105866"/>
                </a:lnTo>
                <a:lnTo>
                  <a:pt x="216244" y="107725"/>
                </a:lnTo>
                <a:lnTo>
                  <a:pt x="220362" y="108964"/>
                </a:lnTo>
                <a:lnTo>
                  <a:pt x="224061" y="109790"/>
                </a:lnTo>
                <a:lnTo>
                  <a:pt x="228431" y="111293"/>
                </a:lnTo>
                <a:lnTo>
                  <a:pt x="233250" y="113248"/>
                </a:lnTo>
                <a:lnTo>
                  <a:pt x="238367" y="115503"/>
                </a:lnTo>
                <a:lnTo>
                  <a:pt x="241779" y="117960"/>
                </a:lnTo>
                <a:lnTo>
                  <a:pt x="244054" y="120550"/>
                </a:lnTo>
                <a:lnTo>
                  <a:pt x="245570" y="123229"/>
                </a:lnTo>
                <a:lnTo>
                  <a:pt x="246581" y="125967"/>
                </a:lnTo>
                <a:lnTo>
                  <a:pt x="247255" y="128746"/>
                </a:lnTo>
                <a:lnTo>
                  <a:pt x="247704" y="131550"/>
                </a:lnTo>
                <a:lnTo>
                  <a:pt x="247051" y="134373"/>
                </a:lnTo>
                <a:lnTo>
                  <a:pt x="245663" y="137206"/>
                </a:lnTo>
                <a:lnTo>
                  <a:pt x="243786" y="140048"/>
                </a:lnTo>
                <a:lnTo>
                  <a:pt x="241581" y="141943"/>
                </a:lnTo>
                <a:lnTo>
                  <a:pt x="239160" y="143206"/>
                </a:lnTo>
                <a:lnTo>
                  <a:pt x="236592" y="144048"/>
                </a:lnTo>
                <a:lnTo>
                  <a:pt x="231200" y="147523"/>
                </a:lnTo>
                <a:lnTo>
                  <a:pt x="224675" y="152243"/>
                </a:lnTo>
                <a:lnTo>
                  <a:pt x="220269" y="154835"/>
                </a:lnTo>
                <a:lnTo>
                  <a:pt x="215426" y="157516"/>
                </a:lnTo>
                <a:lnTo>
                  <a:pt x="209340" y="159303"/>
                </a:lnTo>
                <a:lnTo>
                  <a:pt x="202425" y="160494"/>
                </a:lnTo>
                <a:lnTo>
                  <a:pt x="194957" y="161289"/>
                </a:lnTo>
                <a:lnTo>
                  <a:pt x="187122" y="162771"/>
                </a:lnTo>
                <a:lnTo>
                  <a:pt x="179040" y="164711"/>
                </a:lnTo>
                <a:lnTo>
                  <a:pt x="170796" y="166957"/>
                </a:lnTo>
                <a:lnTo>
                  <a:pt x="162441" y="168455"/>
                </a:lnTo>
                <a:lnTo>
                  <a:pt x="154014" y="169453"/>
                </a:lnTo>
                <a:lnTo>
                  <a:pt x="145538" y="170118"/>
                </a:lnTo>
                <a:lnTo>
                  <a:pt x="137983" y="170562"/>
                </a:lnTo>
                <a:lnTo>
                  <a:pt x="124509" y="171055"/>
                </a:lnTo>
                <a:lnTo>
                  <a:pt x="101661" y="171333"/>
                </a:lnTo>
                <a:lnTo>
                  <a:pt x="93492" y="172324"/>
                </a:lnTo>
                <a:lnTo>
                  <a:pt x="85188" y="173938"/>
                </a:lnTo>
                <a:lnTo>
                  <a:pt x="76795" y="175966"/>
                </a:lnTo>
                <a:lnTo>
                  <a:pt x="69294" y="176365"/>
                </a:lnTo>
                <a:lnTo>
                  <a:pt x="62389" y="175679"/>
                </a:lnTo>
                <a:lnTo>
                  <a:pt x="55880" y="174269"/>
                </a:lnTo>
                <a:lnTo>
                  <a:pt x="49636" y="173329"/>
                </a:lnTo>
                <a:lnTo>
                  <a:pt x="43568" y="172703"/>
                </a:lnTo>
                <a:lnTo>
                  <a:pt x="32699" y="172006"/>
                </a:lnTo>
                <a:lnTo>
                  <a:pt x="24693" y="171697"/>
                </a:lnTo>
                <a:lnTo>
                  <a:pt x="0" y="1714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861"/>
          <p:cNvSpPr/>
          <p:nvPr/>
        </p:nvSpPr>
        <p:spPr>
          <a:xfrm>
            <a:off x="354329" y="1757515"/>
            <a:ext cx="394336" cy="197000"/>
          </a:xfrm>
          <a:custGeom>
            <a:avLst/>
            <a:gdLst/>
            <a:ahLst/>
            <a:cxnLst/>
            <a:rect l="0" t="0" r="0" b="0"/>
            <a:pathLst>
              <a:path w="394336" h="197000">
                <a:moveTo>
                  <a:pt x="0" y="59855"/>
                </a:moveTo>
                <a:lnTo>
                  <a:pt x="12771" y="72625"/>
                </a:lnTo>
                <a:lnTo>
                  <a:pt x="14229" y="75988"/>
                </a:lnTo>
                <a:lnTo>
                  <a:pt x="15201" y="80135"/>
                </a:lnTo>
                <a:lnTo>
                  <a:pt x="15849" y="84805"/>
                </a:lnTo>
                <a:lnTo>
                  <a:pt x="17234" y="88871"/>
                </a:lnTo>
                <a:lnTo>
                  <a:pt x="19109" y="92534"/>
                </a:lnTo>
                <a:lnTo>
                  <a:pt x="21312" y="95928"/>
                </a:lnTo>
                <a:lnTo>
                  <a:pt x="22781" y="100096"/>
                </a:lnTo>
                <a:lnTo>
                  <a:pt x="23760" y="104780"/>
                </a:lnTo>
                <a:lnTo>
                  <a:pt x="24412" y="109807"/>
                </a:lnTo>
                <a:lnTo>
                  <a:pt x="24848" y="114111"/>
                </a:lnTo>
                <a:lnTo>
                  <a:pt x="25138" y="117933"/>
                </a:lnTo>
                <a:lnTo>
                  <a:pt x="25331" y="121434"/>
                </a:lnTo>
                <a:lnTo>
                  <a:pt x="26412" y="125672"/>
                </a:lnTo>
                <a:lnTo>
                  <a:pt x="28086" y="130403"/>
                </a:lnTo>
                <a:lnTo>
                  <a:pt x="30154" y="135462"/>
                </a:lnTo>
                <a:lnTo>
                  <a:pt x="31533" y="140739"/>
                </a:lnTo>
                <a:lnTo>
                  <a:pt x="32452" y="146163"/>
                </a:lnTo>
                <a:lnTo>
                  <a:pt x="33065" y="151683"/>
                </a:lnTo>
                <a:lnTo>
                  <a:pt x="34426" y="156316"/>
                </a:lnTo>
                <a:lnTo>
                  <a:pt x="36286" y="160357"/>
                </a:lnTo>
                <a:lnTo>
                  <a:pt x="38478" y="164004"/>
                </a:lnTo>
                <a:lnTo>
                  <a:pt x="39940" y="168340"/>
                </a:lnTo>
                <a:lnTo>
                  <a:pt x="40914" y="173136"/>
                </a:lnTo>
                <a:lnTo>
                  <a:pt x="41564" y="178238"/>
                </a:lnTo>
                <a:lnTo>
                  <a:pt x="41997" y="182592"/>
                </a:lnTo>
                <a:lnTo>
                  <a:pt x="42286" y="186447"/>
                </a:lnTo>
                <a:lnTo>
                  <a:pt x="42860" y="196960"/>
                </a:lnTo>
                <a:lnTo>
                  <a:pt x="38311" y="196999"/>
                </a:lnTo>
                <a:lnTo>
                  <a:pt x="36971" y="196051"/>
                </a:lnTo>
                <a:lnTo>
                  <a:pt x="36077" y="194467"/>
                </a:lnTo>
                <a:lnTo>
                  <a:pt x="35085" y="190168"/>
                </a:lnTo>
                <a:lnTo>
                  <a:pt x="34643" y="185081"/>
                </a:lnTo>
                <a:lnTo>
                  <a:pt x="34526" y="181439"/>
                </a:lnTo>
                <a:lnTo>
                  <a:pt x="34395" y="172312"/>
                </a:lnTo>
                <a:lnTo>
                  <a:pt x="35313" y="168164"/>
                </a:lnTo>
                <a:lnTo>
                  <a:pt x="36877" y="164446"/>
                </a:lnTo>
                <a:lnTo>
                  <a:pt x="38872" y="161014"/>
                </a:lnTo>
                <a:lnTo>
                  <a:pt x="40202" y="155869"/>
                </a:lnTo>
                <a:lnTo>
                  <a:pt x="41089" y="149582"/>
                </a:lnTo>
                <a:lnTo>
                  <a:pt x="41681" y="142533"/>
                </a:lnTo>
                <a:lnTo>
                  <a:pt x="42075" y="135928"/>
                </a:lnTo>
                <a:lnTo>
                  <a:pt x="42513" y="123510"/>
                </a:lnTo>
                <a:lnTo>
                  <a:pt x="43582" y="117532"/>
                </a:lnTo>
                <a:lnTo>
                  <a:pt x="45247" y="111641"/>
                </a:lnTo>
                <a:lnTo>
                  <a:pt x="47310" y="105809"/>
                </a:lnTo>
                <a:lnTo>
                  <a:pt x="49638" y="100016"/>
                </a:lnTo>
                <a:lnTo>
                  <a:pt x="52142" y="94249"/>
                </a:lnTo>
                <a:lnTo>
                  <a:pt x="54764" y="88499"/>
                </a:lnTo>
                <a:lnTo>
                  <a:pt x="56512" y="82761"/>
                </a:lnTo>
                <a:lnTo>
                  <a:pt x="57677" y="77030"/>
                </a:lnTo>
                <a:lnTo>
                  <a:pt x="58454" y="71305"/>
                </a:lnTo>
                <a:lnTo>
                  <a:pt x="60877" y="66536"/>
                </a:lnTo>
                <a:lnTo>
                  <a:pt x="64397" y="62404"/>
                </a:lnTo>
                <a:lnTo>
                  <a:pt x="68649" y="58697"/>
                </a:lnTo>
                <a:lnTo>
                  <a:pt x="71484" y="54320"/>
                </a:lnTo>
                <a:lnTo>
                  <a:pt x="73374" y="49497"/>
                </a:lnTo>
                <a:lnTo>
                  <a:pt x="74633" y="44377"/>
                </a:lnTo>
                <a:lnTo>
                  <a:pt x="77378" y="40011"/>
                </a:lnTo>
                <a:lnTo>
                  <a:pt x="81113" y="36148"/>
                </a:lnTo>
                <a:lnTo>
                  <a:pt x="85508" y="32620"/>
                </a:lnTo>
                <a:lnTo>
                  <a:pt x="89390" y="29316"/>
                </a:lnTo>
                <a:lnTo>
                  <a:pt x="92931" y="26161"/>
                </a:lnTo>
                <a:lnTo>
                  <a:pt x="96244" y="23104"/>
                </a:lnTo>
                <a:lnTo>
                  <a:pt x="99406" y="21067"/>
                </a:lnTo>
                <a:lnTo>
                  <a:pt x="105458" y="18803"/>
                </a:lnTo>
                <a:lnTo>
                  <a:pt x="116403" y="17797"/>
                </a:lnTo>
                <a:lnTo>
                  <a:pt x="133550" y="17231"/>
                </a:lnTo>
                <a:lnTo>
                  <a:pt x="137611" y="17151"/>
                </a:lnTo>
                <a:lnTo>
                  <a:pt x="141271" y="18051"/>
                </a:lnTo>
                <a:lnTo>
                  <a:pt x="147877" y="21590"/>
                </a:lnTo>
                <a:lnTo>
                  <a:pt x="153988" y="26338"/>
                </a:lnTo>
                <a:lnTo>
                  <a:pt x="156952" y="28938"/>
                </a:lnTo>
                <a:lnTo>
                  <a:pt x="159880" y="32576"/>
                </a:lnTo>
                <a:lnTo>
                  <a:pt x="162784" y="36906"/>
                </a:lnTo>
                <a:lnTo>
                  <a:pt x="165673" y="41698"/>
                </a:lnTo>
                <a:lnTo>
                  <a:pt x="167599" y="46798"/>
                </a:lnTo>
                <a:lnTo>
                  <a:pt x="168883" y="52103"/>
                </a:lnTo>
                <a:lnTo>
                  <a:pt x="169739" y="57544"/>
                </a:lnTo>
                <a:lnTo>
                  <a:pt x="170309" y="63077"/>
                </a:lnTo>
                <a:lnTo>
                  <a:pt x="170690" y="68670"/>
                </a:lnTo>
                <a:lnTo>
                  <a:pt x="170943" y="74304"/>
                </a:lnTo>
                <a:lnTo>
                  <a:pt x="171225" y="85644"/>
                </a:lnTo>
                <a:lnTo>
                  <a:pt x="171450" y="162317"/>
                </a:lnTo>
                <a:lnTo>
                  <a:pt x="166900" y="162604"/>
                </a:lnTo>
                <a:lnTo>
                  <a:pt x="165559" y="161692"/>
                </a:lnTo>
                <a:lnTo>
                  <a:pt x="164665" y="160131"/>
                </a:lnTo>
                <a:lnTo>
                  <a:pt x="163672" y="155857"/>
                </a:lnTo>
                <a:lnTo>
                  <a:pt x="163231" y="150782"/>
                </a:lnTo>
                <a:lnTo>
                  <a:pt x="162161" y="147143"/>
                </a:lnTo>
                <a:lnTo>
                  <a:pt x="160495" y="142812"/>
                </a:lnTo>
                <a:lnTo>
                  <a:pt x="158432" y="138019"/>
                </a:lnTo>
                <a:lnTo>
                  <a:pt x="158009" y="132919"/>
                </a:lnTo>
                <a:lnTo>
                  <a:pt x="158679" y="127615"/>
                </a:lnTo>
                <a:lnTo>
                  <a:pt x="160079" y="122173"/>
                </a:lnTo>
                <a:lnTo>
                  <a:pt x="161012" y="116640"/>
                </a:lnTo>
                <a:lnTo>
                  <a:pt x="161634" y="111047"/>
                </a:lnTo>
                <a:lnTo>
                  <a:pt x="162049" y="105412"/>
                </a:lnTo>
                <a:lnTo>
                  <a:pt x="163278" y="100704"/>
                </a:lnTo>
                <a:lnTo>
                  <a:pt x="165049" y="96613"/>
                </a:lnTo>
                <a:lnTo>
                  <a:pt x="167183" y="92932"/>
                </a:lnTo>
                <a:lnTo>
                  <a:pt x="174634" y="81223"/>
                </a:lnTo>
                <a:lnTo>
                  <a:pt x="179288" y="74100"/>
                </a:lnTo>
                <a:lnTo>
                  <a:pt x="183343" y="67447"/>
                </a:lnTo>
                <a:lnTo>
                  <a:pt x="186999" y="61106"/>
                </a:lnTo>
                <a:lnTo>
                  <a:pt x="190388" y="54974"/>
                </a:lnTo>
                <a:lnTo>
                  <a:pt x="194553" y="48981"/>
                </a:lnTo>
                <a:lnTo>
                  <a:pt x="199235" y="43080"/>
                </a:lnTo>
                <a:lnTo>
                  <a:pt x="204261" y="37242"/>
                </a:lnTo>
                <a:lnTo>
                  <a:pt x="209517" y="32397"/>
                </a:lnTo>
                <a:lnTo>
                  <a:pt x="214925" y="28214"/>
                </a:lnTo>
                <a:lnTo>
                  <a:pt x="220436" y="24474"/>
                </a:lnTo>
                <a:lnTo>
                  <a:pt x="226015" y="21027"/>
                </a:lnTo>
                <a:lnTo>
                  <a:pt x="231639" y="17777"/>
                </a:lnTo>
                <a:lnTo>
                  <a:pt x="242969" y="11626"/>
                </a:lnTo>
                <a:lnTo>
                  <a:pt x="254354" y="5717"/>
                </a:lnTo>
                <a:lnTo>
                  <a:pt x="263224" y="2456"/>
                </a:lnTo>
                <a:lnTo>
                  <a:pt x="271294" y="1006"/>
                </a:lnTo>
                <a:lnTo>
                  <a:pt x="281230" y="362"/>
                </a:lnTo>
                <a:lnTo>
                  <a:pt x="291996" y="76"/>
                </a:lnTo>
                <a:lnTo>
                  <a:pt x="297534" y="0"/>
                </a:lnTo>
                <a:lnTo>
                  <a:pt x="302179" y="901"/>
                </a:lnTo>
                <a:lnTo>
                  <a:pt x="309879" y="4443"/>
                </a:lnTo>
                <a:lnTo>
                  <a:pt x="313266" y="7673"/>
                </a:lnTo>
                <a:lnTo>
                  <a:pt x="316477" y="11732"/>
                </a:lnTo>
                <a:lnTo>
                  <a:pt x="319570" y="16343"/>
                </a:lnTo>
                <a:lnTo>
                  <a:pt x="322584" y="21322"/>
                </a:lnTo>
                <a:lnTo>
                  <a:pt x="325546" y="26546"/>
                </a:lnTo>
                <a:lnTo>
                  <a:pt x="331377" y="37431"/>
                </a:lnTo>
                <a:lnTo>
                  <a:pt x="337144" y="48618"/>
                </a:lnTo>
                <a:lnTo>
                  <a:pt x="339063" y="54269"/>
                </a:lnTo>
                <a:lnTo>
                  <a:pt x="340342" y="59941"/>
                </a:lnTo>
                <a:lnTo>
                  <a:pt x="341195" y="65627"/>
                </a:lnTo>
                <a:lnTo>
                  <a:pt x="342716" y="71323"/>
                </a:lnTo>
                <a:lnTo>
                  <a:pt x="344682" y="77025"/>
                </a:lnTo>
                <a:lnTo>
                  <a:pt x="346946" y="82732"/>
                </a:lnTo>
                <a:lnTo>
                  <a:pt x="349407" y="88441"/>
                </a:lnTo>
                <a:lnTo>
                  <a:pt x="354682" y="99865"/>
                </a:lnTo>
                <a:lnTo>
                  <a:pt x="356470" y="104625"/>
                </a:lnTo>
                <a:lnTo>
                  <a:pt x="357662" y="108752"/>
                </a:lnTo>
                <a:lnTo>
                  <a:pt x="358456" y="112455"/>
                </a:lnTo>
                <a:lnTo>
                  <a:pt x="358986" y="116829"/>
                </a:lnTo>
                <a:lnTo>
                  <a:pt x="359339" y="121650"/>
                </a:lnTo>
                <a:lnTo>
                  <a:pt x="359731" y="131134"/>
                </a:lnTo>
                <a:lnTo>
                  <a:pt x="359952" y="141829"/>
                </a:lnTo>
                <a:lnTo>
                  <a:pt x="360004" y="148040"/>
                </a:lnTo>
                <a:lnTo>
                  <a:pt x="360970" y="151030"/>
                </a:lnTo>
                <a:lnTo>
                  <a:pt x="364584" y="156892"/>
                </a:lnTo>
                <a:lnTo>
                  <a:pt x="369365" y="162672"/>
                </a:lnTo>
                <a:lnTo>
                  <a:pt x="371973" y="165547"/>
                </a:lnTo>
                <a:lnTo>
                  <a:pt x="374665" y="167464"/>
                </a:lnTo>
                <a:lnTo>
                  <a:pt x="384113" y="170792"/>
                </a:lnTo>
                <a:lnTo>
                  <a:pt x="387570" y="173613"/>
                </a:lnTo>
                <a:lnTo>
                  <a:pt x="394335" y="17987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862"/>
          <p:cNvSpPr/>
          <p:nvPr/>
        </p:nvSpPr>
        <p:spPr>
          <a:xfrm>
            <a:off x="1151572" y="1742028"/>
            <a:ext cx="420053" cy="173420"/>
          </a:xfrm>
          <a:custGeom>
            <a:avLst/>
            <a:gdLst/>
            <a:ahLst/>
            <a:cxnLst/>
            <a:rect l="0" t="0" r="0" b="0"/>
            <a:pathLst>
              <a:path w="420053" h="173420">
                <a:moveTo>
                  <a:pt x="0" y="15334"/>
                </a:moveTo>
                <a:lnTo>
                  <a:pt x="0" y="22715"/>
                </a:lnTo>
                <a:lnTo>
                  <a:pt x="4551" y="28104"/>
                </a:lnTo>
                <a:lnTo>
                  <a:pt x="6844" y="31468"/>
                </a:lnTo>
                <a:lnTo>
                  <a:pt x="9325" y="35615"/>
                </a:lnTo>
                <a:lnTo>
                  <a:pt x="11932" y="40284"/>
                </a:lnTo>
                <a:lnTo>
                  <a:pt x="13670" y="45303"/>
                </a:lnTo>
                <a:lnTo>
                  <a:pt x="14828" y="50553"/>
                </a:lnTo>
                <a:lnTo>
                  <a:pt x="15600" y="55958"/>
                </a:lnTo>
                <a:lnTo>
                  <a:pt x="17068" y="61467"/>
                </a:lnTo>
                <a:lnTo>
                  <a:pt x="18998" y="67044"/>
                </a:lnTo>
                <a:lnTo>
                  <a:pt x="21238" y="72668"/>
                </a:lnTo>
                <a:lnTo>
                  <a:pt x="23684" y="78321"/>
                </a:lnTo>
                <a:lnTo>
                  <a:pt x="28941" y="89684"/>
                </a:lnTo>
                <a:lnTo>
                  <a:pt x="30724" y="95380"/>
                </a:lnTo>
                <a:lnTo>
                  <a:pt x="31913" y="101083"/>
                </a:lnTo>
                <a:lnTo>
                  <a:pt x="32705" y="106790"/>
                </a:lnTo>
                <a:lnTo>
                  <a:pt x="34186" y="111547"/>
                </a:lnTo>
                <a:lnTo>
                  <a:pt x="36126" y="115671"/>
                </a:lnTo>
                <a:lnTo>
                  <a:pt x="38371" y="119373"/>
                </a:lnTo>
                <a:lnTo>
                  <a:pt x="39868" y="123746"/>
                </a:lnTo>
                <a:lnTo>
                  <a:pt x="40866" y="128566"/>
                </a:lnTo>
                <a:lnTo>
                  <a:pt x="41532" y="133685"/>
                </a:lnTo>
                <a:lnTo>
                  <a:pt x="42928" y="138049"/>
                </a:lnTo>
                <a:lnTo>
                  <a:pt x="44811" y="141912"/>
                </a:lnTo>
                <a:lnTo>
                  <a:pt x="47019" y="145439"/>
                </a:lnTo>
                <a:lnTo>
                  <a:pt x="48491" y="148743"/>
                </a:lnTo>
                <a:lnTo>
                  <a:pt x="49472" y="151899"/>
                </a:lnTo>
                <a:lnTo>
                  <a:pt x="50126" y="154955"/>
                </a:lnTo>
                <a:lnTo>
                  <a:pt x="51515" y="157944"/>
                </a:lnTo>
                <a:lnTo>
                  <a:pt x="53393" y="160890"/>
                </a:lnTo>
                <a:lnTo>
                  <a:pt x="59997" y="169626"/>
                </a:lnTo>
                <a:lnTo>
                  <a:pt x="60006" y="157706"/>
                </a:lnTo>
                <a:lnTo>
                  <a:pt x="60959" y="154064"/>
                </a:lnTo>
                <a:lnTo>
                  <a:pt x="62547" y="149730"/>
                </a:lnTo>
                <a:lnTo>
                  <a:pt x="64558" y="144937"/>
                </a:lnTo>
                <a:lnTo>
                  <a:pt x="66851" y="140788"/>
                </a:lnTo>
                <a:lnTo>
                  <a:pt x="69332" y="137070"/>
                </a:lnTo>
                <a:lnTo>
                  <a:pt x="71939" y="133639"/>
                </a:lnTo>
                <a:lnTo>
                  <a:pt x="73677" y="129447"/>
                </a:lnTo>
                <a:lnTo>
                  <a:pt x="74835" y="124747"/>
                </a:lnTo>
                <a:lnTo>
                  <a:pt x="75608" y="119708"/>
                </a:lnTo>
                <a:lnTo>
                  <a:pt x="77075" y="114444"/>
                </a:lnTo>
                <a:lnTo>
                  <a:pt x="79006" y="109030"/>
                </a:lnTo>
                <a:lnTo>
                  <a:pt x="81245" y="103516"/>
                </a:lnTo>
                <a:lnTo>
                  <a:pt x="83691" y="97934"/>
                </a:lnTo>
                <a:lnTo>
                  <a:pt x="88949" y="86653"/>
                </a:lnTo>
                <a:lnTo>
                  <a:pt x="92637" y="80977"/>
                </a:lnTo>
                <a:lnTo>
                  <a:pt x="97000" y="75289"/>
                </a:lnTo>
                <a:lnTo>
                  <a:pt x="101814" y="69591"/>
                </a:lnTo>
                <a:lnTo>
                  <a:pt x="105976" y="63888"/>
                </a:lnTo>
                <a:lnTo>
                  <a:pt x="109703" y="58181"/>
                </a:lnTo>
                <a:lnTo>
                  <a:pt x="113140" y="52471"/>
                </a:lnTo>
                <a:lnTo>
                  <a:pt x="117337" y="47712"/>
                </a:lnTo>
                <a:lnTo>
                  <a:pt x="122040" y="43587"/>
                </a:lnTo>
                <a:lnTo>
                  <a:pt x="127080" y="39884"/>
                </a:lnTo>
                <a:lnTo>
                  <a:pt x="132345" y="35511"/>
                </a:lnTo>
                <a:lnTo>
                  <a:pt x="137760" y="30690"/>
                </a:lnTo>
                <a:lnTo>
                  <a:pt x="143275" y="25572"/>
                </a:lnTo>
                <a:lnTo>
                  <a:pt x="148857" y="21207"/>
                </a:lnTo>
                <a:lnTo>
                  <a:pt x="154483" y="17344"/>
                </a:lnTo>
                <a:lnTo>
                  <a:pt x="160139" y="13816"/>
                </a:lnTo>
                <a:lnTo>
                  <a:pt x="165814" y="10512"/>
                </a:lnTo>
                <a:lnTo>
                  <a:pt x="177200" y="4301"/>
                </a:lnTo>
                <a:lnTo>
                  <a:pt x="186071" y="905"/>
                </a:lnTo>
                <a:lnTo>
                  <a:pt x="189770" y="0"/>
                </a:lnTo>
                <a:lnTo>
                  <a:pt x="194141" y="349"/>
                </a:lnTo>
                <a:lnTo>
                  <a:pt x="204077" y="3276"/>
                </a:lnTo>
                <a:lnTo>
                  <a:pt x="215831" y="5729"/>
                </a:lnTo>
                <a:lnTo>
                  <a:pt x="219134" y="7026"/>
                </a:lnTo>
                <a:lnTo>
                  <a:pt x="225346" y="11006"/>
                </a:lnTo>
                <a:lnTo>
                  <a:pt x="228335" y="14354"/>
                </a:lnTo>
                <a:lnTo>
                  <a:pt x="231281" y="18491"/>
                </a:lnTo>
                <a:lnTo>
                  <a:pt x="234198" y="23153"/>
                </a:lnTo>
                <a:lnTo>
                  <a:pt x="236142" y="28167"/>
                </a:lnTo>
                <a:lnTo>
                  <a:pt x="237438" y="33414"/>
                </a:lnTo>
                <a:lnTo>
                  <a:pt x="238302" y="38818"/>
                </a:lnTo>
                <a:lnTo>
                  <a:pt x="238878" y="44325"/>
                </a:lnTo>
                <a:lnTo>
                  <a:pt x="239262" y="49901"/>
                </a:lnTo>
                <a:lnTo>
                  <a:pt x="239518" y="55524"/>
                </a:lnTo>
                <a:lnTo>
                  <a:pt x="239802" y="69391"/>
                </a:lnTo>
                <a:lnTo>
                  <a:pt x="239878" y="77090"/>
                </a:lnTo>
                <a:lnTo>
                  <a:pt x="238976" y="84127"/>
                </a:lnTo>
                <a:lnTo>
                  <a:pt x="237422" y="90724"/>
                </a:lnTo>
                <a:lnTo>
                  <a:pt x="235434" y="97026"/>
                </a:lnTo>
                <a:lnTo>
                  <a:pt x="234109" y="103133"/>
                </a:lnTo>
                <a:lnTo>
                  <a:pt x="233225" y="109109"/>
                </a:lnTo>
                <a:lnTo>
                  <a:pt x="232636" y="114998"/>
                </a:lnTo>
                <a:lnTo>
                  <a:pt x="232243" y="120829"/>
                </a:lnTo>
                <a:lnTo>
                  <a:pt x="231981" y="126622"/>
                </a:lnTo>
                <a:lnTo>
                  <a:pt x="231613" y="141336"/>
                </a:lnTo>
                <a:lnTo>
                  <a:pt x="231561" y="145055"/>
                </a:lnTo>
                <a:lnTo>
                  <a:pt x="232479" y="148487"/>
                </a:lnTo>
                <a:lnTo>
                  <a:pt x="234043" y="151728"/>
                </a:lnTo>
                <a:lnTo>
                  <a:pt x="236039" y="154841"/>
                </a:lnTo>
                <a:lnTo>
                  <a:pt x="238322" y="157869"/>
                </a:lnTo>
                <a:lnTo>
                  <a:pt x="240796" y="160840"/>
                </a:lnTo>
                <a:lnTo>
                  <a:pt x="243398" y="163773"/>
                </a:lnTo>
                <a:lnTo>
                  <a:pt x="248830" y="169572"/>
                </a:lnTo>
                <a:lnTo>
                  <a:pt x="251611" y="172452"/>
                </a:lnTo>
                <a:lnTo>
                  <a:pt x="255371" y="173419"/>
                </a:lnTo>
                <a:lnTo>
                  <a:pt x="259782" y="173112"/>
                </a:lnTo>
                <a:lnTo>
                  <a:pt x="269764" y="170230"/>
                </a:lnTo>
                <a:lnTo>
                  <a:pt x="280550" y="165774"/>
                </a:lnTo>
                <a:lnTo>
                  <a:pt x="291694" y="160619"/>
                </a:lnTo>
                <a:lnTo>
                  <a:pt x="314370" y="149548"/>
                </a:lnTo>
                <a:lnTo>
                  <a:pt x="320070" y="145768"/>
                </a:lnTo>
                <a:lnTo>
                  <a:pt x="325775" y="141342"/>
                </a:lnTo>
                <a:lnTo>
                  <a:pt x="331483" y="136487"/>
                </a:lnTo>
                <a:lnTo>
                  <a:pt x="338146" y="132298"/>
                </a:lnTo>
                <a:lnTo>
                  <a:pt x="345446" y="128552"/>
                </a:lnTo>
                <a:lnTo>
                  <a:pt x="353170" y="125103"/>
                </a:lnTo>
                <a:lnTo>
                  <a:pt x="360224" y="120898"/>
                </a:lnTo>
                <a:lnTo>
                  <a:pt x="366832" y="116190"/>
                </a:lnTo>
                <a:lnTo>
                  <a:pt x="373142" y="111147"/>
                </a:lnTo>
                <a:lnTo>
                  <a:pt x="379254" y="106832"/>
                </a:lnTo>
                <a:lnTo>
                  <a:pt x="385233" y="103002"/>
                </a:lnTo>
                <a:lnTo>
                  <a:pt x="391125" y="99497"/>
                </a:lnTo>
                <a:lnTo>
                  <a:pt x="396957" y="96208"/>
                </a:lnTo>
                <a:lnTo>
                  <a:pt x="420052" y="8391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863"/>
          <p:cNvSpPr/>
          <p:nvPr/>
        </p:nvSpPr>
        <p:spPr>
          <a:xfrm>
            <a:off x="371474" y="2271712"/>
            <a:ext cx="248604" cy="42864"/>
          </a:xfrm>
          <a:custGeom>
            <a:avLst/>
            <a:gdLst/>
            <a:ahLst/>
            <a:cxnLst/>
            <a:rect l="0" t="0" r="0" b="0"/>
            <a:pathLst>
              <a:path w="248604" h="42864">
                <a:moveTo>
                  <a:pt x="0" y="42863"/>
                </a:moveTo>
                <a:lnTo>
                  <a:pt x="4551" y="42863"/>
                </a:lnTo>
                <a:lnTo>
                  <a:pt x="5892" y="41910"/>
                </a:lnTo>
                <a:lnTo>
                  <a:pt x="6785" y="40323"/>
                </a:lnTo>
                <a:lnTo>
                  <a:pt x="7381" y="38312"/>
                </a:lnTo>
                <a:lnTo>
                  <a:pt x="8731" y="36971"/>
                </a:lnTo>
                <a:lnTo>
                  <a:pt x="10583" y="36077"/>
                </a:lnTo>
                <a:lnTo>
                  <a:pt x="15181" y="35084"/>
                </a:lnTo>
                <a:lnTo>
                  <a:pt x="20400" y="34643"/>
                </a:lnTo>
                <a:lnTo>
                  <a:pt x="25894" y="34447"/>
                </a:lnTo>
                <a:lnTo>
                  <a:pt x="37183" y="34321"/>
                </a:lnTo>
                <a:lnTo>
                  <a:pt x="101706" y="34290"/>
                </a:lnTo>
                <a:lnTo>
                  <a:pt x="106857" y="33338"/>
                </a:lnTo>
                <a:lnTo>
                  <a:pt x="112196" y="31750"/>
                </a:lnTo>
                <a:lnTo>
                  <a:pt x="117660" y="29739"/>
                </a:lnTo>
                <a:lnTo>
                  <a:pt x="122255" y="28398"/>
                </a:lnTo>
                <a:lnTo>
                  <a:pt x="126271" y="27505"/>
                </a:lnTo>
                <a:lnTo>
                  <a:pt x="129901" y="26909"/>
                </a:lnTo>
                <a:lnTo>
                  <a:pt x="134226" y="26512"/>
                </a:lnTo>
                <a:lnTo>
                  <a:pt x="139014" y="26247"/>
                </a:lnTo>
                <a:lnTo>
                  <a:pt x="144111" y="26071"/>
                </a:lnTo>
                <a:lnTo>
                  <a:pt x="149414" y="25000"/>
                </a:lnTo>
                <a:lnTo>
                  <a:pt x="154855" y="23334"/>
                </a:lnTo>
                <a:lnTo>
                  <a:pt x="160387" y="21271"/>
                </a:lnTo>
                <a:lnTo>
                  <a:pt x="165979" y="19896"/>
                </a:lnTo>
                <a:lnTo>
                  <a:pt x="171613" y="18979"/>
                </a:lnTo>
                <a:lnTo>
                  <a:pt x="177274" y="18367"/>
                </a:lnTo>
                <a:lnTo>
                  <a:pt x="182953" y="17008"/>
                </a:lnTo>
                <a:lnTo>
                  <a:pt x="188644" y="15148"/>
                </a:lnTo>
                <a:lnTo>
                  <a:pt x="194343" y="12956"/>
                </a:lnTo>
                <a:lnTo>
                  <a:pt x="199094" y="11495"/>
                </a:lnTo>
                <a:lnTo>
                  <a:pt x="203215" y="10521"/>
                </a:lnTo>
                <a:lnTo>
                  <a:pt x="210333" y="9439"/>
                </a:lnTo>
                <a:lnTo>
                  <a:pt x="216671" y="8957"/>
                </a:lnTo>
                <a:lnTo>
                  <a:pt x="219695" y="7877"/>
                </a:lnTo>
                <a:lnTo>
                  <a:pt x="222664" y="6204"/>
                </a:lnTo>
                <a:lnTo>
                  <a:pt x="225595" y="4136"/>
                </a:lnTo>
                <a:lnTo>
                  <a:pt x="228502" y="2757"/>
                </a:lnTo>
                <a:lnTo>
                  <a:pt x="231392" y="1838"/>
                </a:lnTo>
                <a:lnTo>
                  <a:pt x="237144" y="817"/>
                </a:lnTo>
                <a:lnTo>
                  <a:pt x="244784" y="242"/>
                </a:lnTo>
                <a:lnTo>
                  <a:pt x="24860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864"/>
          <p:cNvSpPr/>
          <p:nvPr/>
        </p:nvSpPr>
        <p:spPr>
          <a:xfrm>
            <a:off x="645794" y="2168956"/>
            <a:ext cx="171333" cy="222772"/>
          </a:xfrm>
          <a:custGeom>
            <a:avLst/>
            <a:gdLst/>
            <a:ahLst/>
            <a:cxnLst/>
            <a:rect l="0" t="0" r="0" b="0"/>
            <a:pathLst>
              <a:path w="171333" h="222772">
                <a:moveTo>
                  <a:pt x="0" y="25604"/>
                </a:moveTo>
                <a:lnTo>
                  <a:pt x="4551" y="21053"/>
                </a:lnTo>
                <a:lnTo>
                  <a:pt x="6844" y="19712"/>
                </a:lnTo>
                <a:lnTo>
                  <a:pt x="11932" y="18223"/>
                </a:lnTo>
                <a:lnTo>
                  <a:pt x="12717" y="17825"/>
                </a:lnTo>
                <a:lnTo>
                  <a:pt x="12288" y="17561"/>
                </a:lnTo>
                <a:lnTo>
                  <a:pt x="11050" y="17384"/>
                </a:lnTo>
                <a:lnTo>
                  <a:pt x="12129" y="16314"/>
                </a:lnTo>
                <a:lnTo>
                  <a:pt x="14754" y="14648"/>
                </a:lnTo>
                <a:lnTo>
                  <a:pt x="18408" y="12585"/>
                </a:lnTo>
                <a:lnTo>
                  <a:pt x="22750" y="11209"/>
                </a:lnTo>
                <a:lnTo>
                  <a:pt x="27549" y="10292"/>
                </a:lnTo>
                <a:lnTo>
                  <a:pt x="32654" y="9681"/>
                </a:lnTo>
                <a:lnTo>
                  <a:pt x="37962" y="8321"/>
                </a:lnTo>
                <a:lnTo>
                  <a:pt x="43406" y="6462"/>
                </a:lnTo>
                <a:lnTo>
                  <a:pt x="48940" y="4270"/>
                </a:lnTo>
                <a:lnTo>
                  <a:pt x="55487" y="2809"/>
                </a:lnTo>
                <a:lnTo>
                  <a:pt x="62709" y="1834"/>
                </a:lnTo>
                <a:lnTo>
                  <a:pt x="70381" y="1185"/>
                </a:lnTo>
                <a:lnTo>
                  <a:pt x="77401" y="752"/>
                </a:lnTo>
                <a:lnTo>
                  <a:pt x="90281" y="271"/>
                </a:lnTo>
                <a:lnTo>
                  <a:pt x="103691" y="0"/>
                </a:lnTo>
                <a:lnTo>
                  <a:pt x="108180" y="915"/>
                </a:lnTo>
                <a:lnTo>
                  <a:pt x="113078" y="2477"/>
                </a:lnTo>
                <a:lnTo>
                  <a:pt x="118248" y="4471"/>
                </a:lnTo>
                <a:lnTo>
                  <a:pt x="123599" y="6753"/>
                </a:lnTo>
                <a:lnTo>
                  <a:pt x="134626" y="11828"/>
                </a:lnTo>
                <a:lnTo>
                  <a:pt x="139281" y="13562"/>
                </a:lnTo>
                <a:lnTo>
                  <a:pt x="143336" y="14719"/>
                </a:lnTo>
                <a:lnTo>
                  <a:pt x="146993" y="15489"/>
                </a:lnTo>
                <a:lnTo>
                  <a:pt x="150383" y="16956"/>
                </a:lnTo>
                <a:lnTo>
                  <a:pt x="153595" y="18886"/>
                </a:lnTo>
                <a:lnTo>
                  <a:pt x="156689" y="21125"/>
                </a:lnTo>
                <a:lnTo>
                  <a:pt x="158752" y="23570"/>
                </a:lnTo>
                <a:lnTo>
                  <a:pt x="160128" y="26153"/>
                </a:lnTo>
                <a:lnTo>
                  <a:pt x="161044" y="28827"/>
                </a:lnTo>
                <a:lnTo>
                  <a:pt x="164603" y="34339"/>
                </a:lnTo>
                <a:lnTo>
                  <a:pt x="166886" y="37142"/>
                </a:lnTo>
                <a:lnTo>
                  <a:pt x="168407" y="39964"/>
                </a:lnTo>
                <a:lnTo>
                  <a:pt x="170098" y="45638"/>
                </a:lnTo>
                <a:lnTo>
                  <a:pt x="170549" y="49437"/>
                </a:lnTo>
                <a:lnTo>
                  <a:pt x="170849" y="53875"/>
                </a:lnTo>
                <a:lnTo>
                  <a:pt x="171183" y="62934"/>
                </a:lnTo>
                <a:lnTo>
                  <a:pt x="171332" y="70135"/>
                </a:lnTo>
                <a:lnTo>
                  <a:pt x="170419" y="74341"/>
                </a:lnTo>
                <a:lnTo>
                  <a:pt x="168858" y="79050"/>
                </a:lnTo>
                <a:lnTo>
                  <a:pt x="166864" y="84095"/>
                </a:lnTo>
                <a:lnTo>
                  <a:pt x="164583" y="88410"/>
                </a:lnTo>
                <a:lnTo>
                  <a:pt x="162110" y="92240"/>
                </a:lnTo>
                <a:lnTo>
                  <a:pt x="159508" y="95745"/>
                </a:lnTo>
                <a:lnTo>
                  <a:pt x="156821" y="99987"/>
                </a:lnTo>
                <a:lnTo>
                  <a:pt x="154078" y="104720"/>
                </a:lnTo>
                <a:lnTo>
                  <a:pt x="151296" y="109780"/>
                </a:lnTo>
                <a:lnTo>
                  <a:pt x="147537" y="115059"/>
                </a:lnTo>
                <a:lnTo>
                  <a:pt x="143125" y="120483"/>
                </a:lnTo>
                <a:lnTo>
                  <a:pt x="134097" y="130637"/>
                </a:lnTo>
                <a:lnTo>
                  <a:pt x="126909" y="138325"/>
                </a:lnTo>
                <a:lnTo>
                  <a:pt x="123658" y="142661"/>
                </a:lnTo>
                <a:lnTo>
                  <a:pt x="120539" y="147457"/>
                </a:lnTo>
                <a:lnTo>
                  <a:pt x="117507" y="152559"/>
                </a:lnTo>
                <a:lnTo>
                  <a:pt x="113581" y="156913"/>
                </a:lnTo>
                <a:lnTo>
                  <a:pt x="109058" y="160768"/>
                </a:lnTo>
                <a:lnTo>
                  <a:pt x="104138" y="164291"/>
                </a:lnTo>
                <a:lnTo>
                  <a:pt x="98953" y="167592"/>
                </a:lnTo>
                <a:lnTo>
                  <a:pt x="93591" y="170745"/>
                </a:lnTo>
                <a:lnTo>
                  <a:pt x="88112" y="173799"/>
                </a:lnTo>
                <a:lnTo>
                  <a:pt x="83506" y="176788"/>
                </a:lnTo>
                <a:lnTo>
                  <a:pt x="79484" y="179733"/>
                </a:lnTo>
                <a:lnTo>
                  <a:pt x="75849" y="182649"/>
                </a:lnTo>
                <a:lnTo>
                  <a:pt x="72474" y="184593"/>
                </a:lnTo>
                <a:lnTo>
                  <a:pt x="69271" y="185889"/>
                </a:lnTo>
                <a:lnTo>
                  <a:pt x="66183" y="186753"/>
                </a:lnTo>
                <a:lnTo>
                  <a:pt x="63172" y="188282"/>
                </a:lnTo>
                <a:lnTo>
                  <a:pt x="60213" y="190253"/>
                </a:lnTo>
                <a:lnTo>
                  <a:pt x="57287" y="192520"/>
                </a:lnTo>
                <a:lnTo>
                  <a:pt x="54384" y="194031"/>
                </a:lnTo>
                <a:lnTo>
                  <a:pt x="51496" y="195039"/>
                </a:lnTo>
                <a:lnTo>
                  <a:pt x="48618" y="195710"/>
                </a:lnTo>
                <a:lnTo>
                  <a:pt x="45747" y="196158"/>
                </a:lnTo>
                <a:lnTo>
                  <a:pt x="42881" y="196456"/>
                </a:lnTo>
                <a:lnTo>
                  <a:pt x="40017" y="196656"/>
                </a:lnTo>
                <a:lnTo>
                  <a:pt x="37156" y="196788"/>
                </a:lnTo>
                <a:lnTo>
                  <a:pt x="27412" y="197019"/>
                </a:lnTo>
                <a:lnTo>
                  <a:pt x="21669" y="197043"/>
                </a:lnTo>
                <a:lnTo>
                  <a:pt x="20161" y="196094"/>
                </a:lnTo>
                <a:lnTo>
                  <a:pt x="19156" y="194509"/>
                </a:lnTo>
                <a:lnTo>
                  <a:pt x="18486" y="192500"/>
                </a:lnTo>
                <a:lnTo>
                  <a:pt x="17087" y="191160"/>
                </a:lnTo>
                <a:lnTo>
                  <a:pt x="15201" y="190267"/>
                </a:lnTo>
                <a:lnTo>
                  <a:pt x="10566" y="189275"/>
                </a:lnTo>
                <a:lnTo>
                  <a:pt x="5331" y="188834"/>
                </a:lnTo>
                <a:lnTo>
                  <a:pt x="4507" y="188716"/>
                </a:lnTo>
                <a:lnTo>
                  <a:pt x="4910" y="188638"/>
                </a:lnTo>
                <a:lnTo>
                  <a:pt x="6131" y="188585"/>
                </a:lnTo>
                <a:lnTo>
                  <a:pt x="6945" y="187598"/>
                </a:lnTo>
                <a:lnTo>
                  <a:pt x="7488" y="185988"/>
                </a:lnTo>
                <a:lnTo>
                  <a:pt x="7849" y="183961"/>
                </a:lnTo>
                <a:lnTo>
                  <a:pt x="9043" y="182610"/>
                </a:lnTo>
                <a:lnTo>
                  <a:pt x="10791" y="181710"/>
                </a:lnTo>
                <a:lnTo>
                  <a:pt x="12909" y="181109"/>
                </a:lnTo>
                <a:lnTo>
                  <a:pt x="14321" y="179757"/>
                </a:lnTo>
                <a:lnTo>
                  <a:pt x="15263" y="177902"/>
                </a:lnTo>
                <a:lnTo>
                  <a:pt x="15890" y="175714"/>
                </a:lnTo>
                <a:lnTo>
                  <a:pt x="17261" y="174254"/>
                </a:lnTo>
                <a:lnTo>
                  <a:pt x="19128" y="173282"/>
                </a:lnTo>
                <a:lnTo>
                  <a:pt x="23741" y="172201"/>
                </a:lnTo>
                <a:lnTo>
                  <a:pt x="28967" y="171720"/>
                </a:lnTo>
                <a:lnTo>
                  <a:pt x="31694" y="171592"/>
                </a:lnTo>
                <a:lnTo>
                  <a:pt x="37264" y="171450"/>
                </a:lnTo>
                <a:lnTo>
                  <a:pt x="65699" y="171339"/>
                </a:lnTo>
                <a:lnTo>
                  <a:pt x="68564" y="172290"/>
                </a:lnTo>
                <a:lnTo>
                  <a:pt x="72380" y="173877"/>
                </a:lnTo>
                <a:lnTo>
                  <a:pt x="76828" y="175888"/>
                </a:lnTo>
                <a:lnTo>
                  <a:pt x="80746" y="177228"/>
                </a:lnTo>
                <a:lnTo>
                  <a:pt x="84311" y="178122"/>
                </a:lnTo>
                <a:lnTo>
                  <a:pt x="87640" y="178717"/>
                </a:lnTo>
                <a:lnTo>
                  <a:pt x="91764" y="180067"/>
                </a:lnTo>
                <a:lnTo>
                  <a:pt x="96419" y="181919"/>
                </a:lnTo>
                <a:lnTo>
                  <a:pt x="101427" y="184106"/>
                </a:lnTo>
                <a:lnTo>
                  <a:pt x="105718" y="185565"/>
                </a:lnTo>
                <a:lnTo>
                  <a:pt x="109531" y="186537"/>
                </a:lnTo>
                <a:lnTo>
                  <a:pt x="113026" y="187185"/>
                </a:lnTo>
                <a:lnTo>
                  <a:pt x="116308" y="188570"/>
                </a:lnTo>
                <a:lnTo>
                  <a:pt x="119449" y="190445"/>
                </a:lnTo>
                <a:lnTo>
                  <a:pt x="122495" y="192648"/>
                </a:lnTo>
                <a:lnTo>
                  <a:pt x="126431" y="195069"/>
                </a:lnTo>
                <a:lnTo>
                  <a:pt x="130960" y="197635"/>
                </a:lnTo>
                <a:lnTo>
                  <a:pt x="135884" y="200299"/>
                </a:lnTo>
                <a:lnTo>
                  <a:pt x="140120" y="203027"/>
                </a:lnTo>
                <a:lnTo>
                  <a:pt x="143896" y="205798"/>
                </a:lnTo>
                <a:lnTo>
                  <a:pt x="147366" y="208599"/>
                </a:lnTo>
                <a:lnTo>
                  <a:pt x="150631" y="211418"/>
                </a:lnTo>
                <a:lnTo>
                  <a:pt x="153761" y="214250"/>
                </a:lnTo>
                <a:lnTo>
                  <a:pt x="162878" y="22277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865"/>
          <p:cNvSpPr/>
          <p:nvPr/>
        </p:nvSpPr>
        <p:spPr>
          <a:xfrm>
            <a:off x="1271587" y="2143125"/>
            <a:ext cx="230921" cy="188196"/>
          </a:xfrm>
          <a:custGeom>
            <a:avLst/>
            <a:gdLst/>
            <a:ahLst/>
            <a:cxnLst/>
            <a:rect l="0" t="0" r="0" b="0"/>
            <a:pathLst>
              <a:path w="230921" h="188196">
                <a:moveTo>
                  <a:pt x="162877" y="0"/>
                </a:moveTo>
                <a:lnTo>
                  <a:pt x="17180" y="0"/>
                </a:lnTo>
                <a:lnTo>
                  <a:pt x="12605" y="4550"/>
                </a:lnTo>
                <a:lnTo>
                  <a:pt x="11260" y="6843"/>
                </a:lnTo>
                <a:lnTo>
                  <a:pt x="9767" y="11931"/>
                </a:lnTo>
                <a:lnTo>
                  <a:pt x="6563" y="17368"/>
                </a:lnTo>
                <a:lnTo>
                  <a:pt x="4376" y="20151"/>
                </a:lnTo>
                <a:lnTo>
                  <a:pt x="2917" y="22959"/>
                </a:lnTo>
                <a:lnTo>
                  <a:pt x="1296" y="28618"/>
                </a:lnTo>
                <a:lnTo>
                  <a:pt x="576" y="34309"/>
                </a:lnTo>
                <a:lnTo>
                  <a:pt x="256" y="40013"/>
                </a:lnTo>
                <a:lnTo>
                  <a:pt x="114" y="45723"/>
                </a:lnTo>
                <a:lnTo>
                  <a:pt x="0" y="110108"/>
                </a:lnTo>
                <a:lnTo>
                  <a:pt x="952" y="110553"/>
                </a:lnTo>
                <a:lnTo>
                  <a:pt x="6844" y="111179"/>
                </a:lnTo>
                <a:lnTo>
                  <a:pt x="11932" y="111325"/>
                </a:lnTo>
                <a:lnTo>
                  <a:pt x="20151" y="111407"/>
                </a:lnTo>
                <a:lnTo>
                  <a:pt x="22959" y="110466"/>
                </a:lnTo>
                <a:lnTo>
                  <a:pt x="28619" y="106881"/>
                </a:lnTo>
                <a:lnTo>
                  <a:pt x="34310" y="104652"/>
                </a:lnTo>
                <a:lnTo>
                  <a:pt x="40966" y="102710"/>
                </a:lnTo>
                <a:lnTo>
                  <a:pt x="45408" y="100858"/>
                </a:lnTo>
                <a:lnTo>
                  <a:pt x="50275" y="98671"/>
                </a:lnTo>
                <a:lnTo>
                  <a:pt x="55424" y="97213"/>
                </a:lnTo>
                <a:lnTo>
                  <a:pt x="60762" y="96241"/>
                </a:lnTo>
                <a:lnTo>
                  <a:pt x="66225" y="95593"/>
                </a:lnTo>
                <a:lnTo>
                  <a:pt x="70820" y="94208"/>
                </a:lnTo>
                <a:lnTo>
                  <a:pt x="74836" y="92333"/>
                </a:lnTo>
                <a:lnTo>
                  <a:pt x="78466" y="90130"/>
                </a:lnTo>
                <a:lnTo>
                  <a:pt x="83743" y="88662"/>
                </a:lnTo>
                <a:lnTo>
                  <a:pt x="90119" y="87683"/>
                </a:lnTo>
                <a:lnTo>
                  <a:pt x="97227" y="87030"/>
                </a:lnTo>
                <a:lnTo>
                  <a:pt x="103870" y="85642"/>
                </a:lnTo>
                <a:lnTo>
                  <a:pt x="110204" y="83765"/>
                </a:lnTo>
                <a:lnTo>
                  <a:pt x="116332" y="81560"/>
                </a:lnTo>
                <a:lnTo>
                  <a:pt x="122322" y="80091"/>
                </a:lnTo>
                <a:lnTo>
                  <a:pt x="128221" y="79111"/>
                </a:lnTo>
                <a:lnTo>
                  <a:pt x="134058" y="78458"/>
                </a:lnTo>
                <a:lnTo>
                  <a:pt x="140807" y="78975"/>
                </a:lnTo>
                <a:lnTo>
                  <a:pt x="148164" y="80273"/>
                </a:lnTo>
                <a:lnTo>
                  <a:pt x="155926" y="82090"/>
                </a:lnTo>
                <a:lnTo>
                  <a:pt x="163006" y="83302"/>
                </a:lnTo>
                <a:lnTo>
                  <a:pt x="169630" y="84109"/>
                </a:lnTo>
                <a:lnTo>
                  <a:pt x="175952" y="84647"/>
                </a:lnTo>
                <a:lnTo>
                  <a:pt x="181119" y="85959"/>
                </a:lnTo>
                <a:lnTo>
                  <a:pt x="185516" y="87786"/>
                </a:lnTo>
                <a:lnTo>
                  <a:pt x="189400" y="89956"/>
                </a:lnTo>
                <a:lnTo>
                  <a:pt x="198795" y="94908"/>
                </a:lnTo>
                <a:lnTo>
                  <a:pt x="203967" y="97562"/>
                </a:lnTo>
                <a:lnTo>
                  <a:pt x="208368" y="100283"/>
                </a:lnTo>
                <a:lnTo>
                  <a:pt x="212255" y="103051"/>
                </a:lnTo>
                <a:lnTo>
                  <a:pt x="219113" y="108665"/>
                </a:lnTo>
                <a:lnTo>
                  <a:pt x="225336" y="114336"/>
                </a:lnTo>
                <a:lnTo>
                  <a:pt x="227377" y="118134"/>
                </a:lnTo>
                <a:lnTo>
                  <a:pt x="228737" y="122571"/>
                </a:lnTo>
                <a:lnTo>
                  <a:pt x="229644" y="127434"/>
                </a:lnTo>
                <a:lnTo>
                  <a:pt x="230248" y="131628"/>
                </a:lnTo>
                <a:lnTo>
                  <a:pt x="230651" y="135377"/>
                </a:lnTo>
                <a:lnTo>
                  <a:pt x="230920" y="138829"/>
                </a:lnTo>
                <a:lnTo>
                  <a:pt x="230147" y="143035"/>
                </a:lnTo>
                <a:lnTo>
                  <a:pt x="228679" y="147744"/>
                </a:lnTo>
                <a:lnTo>
                  <a:pt x="226747" y="152788"/>
                </a:lnTo>
                <a:lnTo>
                  <a:pt x="224507" y="157104"/>
                </a:lnTo>
                <a:lnTo>
                  <a:pt x="222062" y="160933"/>
                </a:lnTo>
                <a:lnTo>
                  <a:pt x="219478" y="164439"/>
                </a:lnTo>
                <a:lnTo>
                  <a:pt x="215851" y="167728"/>
                </a:lnTo>
                <a:lnTo>
                  <a:pt x="211528" y="170874"/>
                </a:lnTo>
                <a:lnTo>
                  <a:pt x="206741" y="173923"/>
                </a:lnTo>
                <a:lnTo>
                  <a:pt x="202598" y="175956"/>
                </a:lnTo>
                <a:lnTo>
                  <a:pt x="191262" y="179770"/>
                </a:lnTo>
                <a:lnTo>
                  <a:pt x="186563" y="181759"/>
                </a:lnTo>
                <a:lnTo>
                  <a:pt x="181525" y="184037"/>
                </a:lnTo>
                <a:lnTo>
                  <a:pt x="175309" y="185556"/>
                </a:lnTo>
                <a:lnTo>
                  <a:pt x="168308" y="186569"/>
                </a:lnTo>
                <a:lnTo>
                  <a:pt x="160783" y="187244"/>
                </a:lnTo>
                <a:lnTo>
                  <a:pt x="153861" y="187694"/>
                </a:lnTo>
                <a:lnTo>
                  <a:pt x="141090" y="188195"/>
                </a:lnTo>
                <a:lnTo>
                  <a:pt x="135018" y="187375"/>
                </a:lnTo>
                <a:lnTo>
                  <a:pt x="129064" y="185877"/>
                </a:lnTo>
                <a:lnTo>
                  <a:pt x="123190" y="183925"/>
                </a:lnTo>
                <a:lnTo>
                  <a:pt x="117369" y="182624"/>
                </a:lnTo>
                <a:lnTo>
                  <a:pt x="111584" y="181757"/>
                </a:lnTo>
                <a:lnTo>
                  <a:pt x="105821" y="181179"/>
                </a:lnTo>
                <a:lnTo>
                  <a:pt x="101028" y="179840"/>
                </a:lnTo>
                <a:lnTo>
                  <a:pt x="96879" y="177996"/>
                </a:lnTo>
                <a:lnTo>
                  <a:pt x="93161" y="175814"/>
                </a:lnTo>
                <a:lnTo>
                  <a:pt x="88777" y="174359"/>
                </a:lnTo>
                <a:lnTo>
                  <a:pt x="83950" y="173389"/>
                </a:lnTo>
                <a:lnTo>
                  <a:pt x="78826" y="172743"/>
                </a:lnTo>
                <a:lnTo>
                  <a:pt x="74459" y="172311"/>
                </a:lnTo>
                <a:lnTo>
                  <a:pt x="70594" y="172024"/>
                </a:lnTo>
                <a:lnTo>
                  <a:pt x="63760" y="171705"/>
                </a:lnTo>
                <a:lnTo>
                  <a:pt x="51435" y="1714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866"/>
          <p:cNvSpPr/>
          <p:nvPr/>
        </p:nvSpPr>
        <p:spPr>
          <a:xfrm>
            <a:off x="2754661" y="2254567"/>
            <a:ext cx="188565" cy="8573"/>
          </a:xfrm>
          <a:custGeom>
            <a:avLst/>
            <a:gdLst/>
            <a:ahLst/>
            <a:cxnLst/>
            <a:rect l="0" t="0" r="0" b="0"/>
            <a:pathLst>
              <a:path w="188565" h="8573">
                <a:moveTo>
                  <a:pt x="8541" y="0"/>
                </a:moveTo>
                <a:lnTo>
                  <a:pt x="0" y="0"/>
                </a:lnTo>
                <a:lnTo>
                  <a:pt x="4529" y="0"/>
                </a:lnTo>
                <a:lnTo>
                  <a:pt x="5866" y="953"/>
                </a:lnTo>
                <a:lnTo>
                  <a:pt x="6758" y="2540"/>
                </a:lnTo>
                <a:lnTo>
                  <a:pt x="7352" y="4551"/>
                </a:lnTo>
                <a:lnTo>
                  <a:pt x="8701" y="5892"/>
                </a:lnTo>
                <a:lnTo>
                  <a:pt x="10552" y="6785"/>
                </a:lnTo>
                <a:lnTo>
                  <a:pt x="15817" y="8220"/>
                </a:lnTo>
                <a:lnTo>
                  <a:pt x="21617" y="8415"/>
                </a:lnTo>
                <a:lnTo>
                  <a:pt x="188564" y="85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867"/>
          <p:cNvSpPr/>
          <p:nvPr/>
        </p:nvSpPr>
        <p:spPr>
          <a:xfrm>
            <a:off x="3006866" y="2177446"/>
            <a:ext cx="244969" cy="188446"/>
          </a:xfrm>
          <a:custGeom>
            <a:avLst/>
            <a:gdLst/>
            <a:ahLst/>
            <a:cxnLst/>
            <a:rect l="0" t="0" r="0" b="0"/>
            <a:pathLst>
              <a:path w="244969" h="188446">
                <a:moveTo>
                  <a:pt x="4938" y="17114"/>
                </a:moveTo>
                <a:lnTo>
                  <a:pt x="0" y="17114"/>
                </a:lnTo>
                <a:lnTo>
                  <a:pt x="4100" y="17114"/>
                </a:lnTo>
                <a:lnTo>
                  <a:pt x="4380" y="16161"/>
                </a:lnTo>
                <a:lnTo>
                  <a:pt x="4690" y="12563"/>
                </a:lnTo>
                <a:lnTo>
                  <a:pt x="6678" y="11222"/>
                </a:lnTo>
                <a:lnTo>
                  <a:pt x="13966" y="9733"/>
                </a:lnTo>
                <a:lnTo>
                  <a:pt x="21016" y="9071"/>
                </a:lnTo>
                <a:lnTo>
                  <a:pt x="27324" y="8776"/>
                </a:lnTo>
                <a:lnTo>
                  <a:pt x="33303" y="8646"/>
                </a:lnTo>
                <a:lnTo>
                  <a:pt x="37183" y="7658"/>
                </a:lnTo>
                <a:lnTo>
                  <a:pt x="41675" y="6048"/>
                </a:lnTo>
                <a:lnTo>
                  <a:pt x="46574" y="4021"/>
                </a:lnTo>
                <a:lnTo>
                  <a:pt x="51746" y="2670"/>
                </a:lnTo>
                <a:lnTo>
                  <a:pt x="57098" y="1770"/>
                </a:lnTo>
                <a:lnTo>
                  <a:pt x="62572" y="1170"/>
                </a:lnTo>
                <a:lnTo>
                  <a:pt x="68126" y="769"/>
                </a:lnTo>
                <a:lnTo>
                  <a:pt x="73733" y="502"/>
                </a:lnTo>
                <a:lnTo>
                  <a:pt x="85044" y="206"/>
                </a:lnTo>
                <a:lnTo>
                  <a:pt x="113536" y="0"/>
                </a:lnTo>
                <a:lnTo>
                  <a:pt x="119247" y="942"/>
                </a:lnTo>
                <a:lnTo>
                  <a:pt x="124959" y="2523"/>
                </a:lnTo>
                <a:lnTo>
                  <a:pt x="130672" y="4529"/>
                </a:lnTo>
                <a:lnTo>
                  <a:pt x="135433" y="6819"/>
                </a:lnTo>
                <a:lnTo>
                  <a:pt x="139560" y="9298"/>
                </a:lnTo>
                <a:lnTo>
                  <a:pt x="143264" y="11903"/>
                </a:lnTo>
                <a:lnTo>
                  <a:pt x="147638" y="14592"/>
                </a:lnTo>
                <a:lnTo>
                  <a:pt x="152459" y="17338"/>
                </a:lnTo>
                <a:lnTo>
                  <a:pt x="157578" y="20121"/>
                </a:lnTo>
                <a:lnTo>
                  <a:pt x="161943" y="21976"/>
                </a:lnTo>
                <a:lnTo>
                  <a:pt x="169333" y="24037"/>
                </a:lnTo>
                <a:lnTo>
                  <a:pt x="175793" y="27493"/>
                </a:lnTo>
                <a:lnTo>
                  <a:pt x="178849" y="29748"/>
                </a:lnTo>
                <a:lnTo>
                  <a:pt x="181839" y="33157"/>
                </a:lnTo>
                <a:lnTo>
                  <a:pt x="184784" y="37334"/>
                </a:lnTo>
                <a:lnTo>
                  <a:pt x="187701" y="42024"/>
                </a:lnTo>
                <a:lnTo>
                  <a:pt x="189645" y="46103"/>
                </a:lnTo>
                <a:lnTo>
                  <a:pt x="190941" y="49775"/>
                </a:lnTo>
                <a:lnTo>
                  <a:pt x="191805" y="53175"/>
                </a:lnTo>
                <a:lnTo>
                  <a:pt x="192381" y="57347"/>
                </a:lnTo>
                <a:lnTo>
                  <a:pt x="192765" y="62033"/>
                </a:lnTo>
                <a:lnTo>
                  <a:pt x="193192" y="71368"/>
                </a:lnTo>
                <a:lnTo>
                  <a:pt x="193382" y="78692"/>
                </a:lnTo>
                <a:lnTo>
                  <a:pt x="193520" y="104392"/>
                </a:lnTo>
                <a:lnTo>
                  <a:pt x="192572" y="108636"/>
                </a:lnTo>
                <a:lnTo>
                  <a:pt x="190988" y="113371"/>
                </a:lnTo>
                <a:lnTo>
                  <a:pt x="188979" y="118433"/>
                </a:lnTo>
                <a:lnTo>
                  <a:pt x="186687" y="122760"/>
                </a:lnTo>
                <a:lnTo>
                  <a:pt x="184207" y="126597"/>
                </a:lnTo>
                <a:lnTo>
                  <a:pt x="181601" y="130107"/>
                </a:lnTo>
                <a:lnTo>
                  <a:pt x="178911" y="133400"/>
                </a:lnTo>
                <a:lnTo>
                  <a:pt x="176165" y="136548"/>
                </a:lnTo>
                <a:lnTo>
                  <a:pt x="173382" y="139599"/>
                </a:lnTo>
                <a:lnTo>
                  <a:pt x="165210" y="148069"/>
                </a:lnTo>
                <a:lnTo>
                  <a:pt x="160363" y="152995"/>
                </a:lnTo>
                <a:lnTo>
                  <a:pt x="155228" y="157231"/>
                </a:lnTo>
                <a:lnTo>
                  <a:pt x="149899" y="161008"/>
                </a:lnTo>
                <a:lnTo>
                  <a:pt x="144441" y="164478"/>
                </a:lnTo>
                <a:lnTo>
                  <a:pt x="138898" y="167744"/>
                </a:lnTo>
                <a:lnTo>
                  <a:pt x="133297" y="170874"/>
                </a:lnTo>
                <a:lnTo>
                  <a:pt x="127658" y="173913"/>
                </a:lnTo>
                <a:lnTo>
                  <a:pt x="121994" y="175939"/>
                </a:lnTo>
                <a:lnTo>
                  <a:pt x="116313" y="177290"/>
                </a:lnTo>
                <a:lnTo>
                  <a:pt x="110621" y="178190"/>
                </a:lnTo>
                <a:lnTo>
                  <a:pt x="104921" y="179743"/>
                </a:lnTo>
                <a:lnTo>
                  <a:pt x="99216" y="181731"/>
                </a:lnTo>
                <a:lnTo>
                  <a:pt x="93508" y="184008"/>
                </a:lnTo>
                <a:lnTo>
                  <a:pt x="88750" y="185527"/>
                </a:lnTo>
                <a:lnTo>
                  <a:pt x="84625" y="186539"/>
                </a:lnTo>
                <a:lnTo>
                  <a:pt x="80923" y="187214"/>
                </a:lnTo>
                <a:lnTo>
                  <a:pt x="76550" y="187664"/>
                </a:lnTo>
                <a:lnTo>
                  <a:pt x="71729" y="187964"/>
                </a:lnTo>
                <a:lnTo>
                  <a:pt x="62246" y="188297"/>
                </a:lnTo>
                <a:lnTo>
                  <a:pt x="54856" y="188445"/>
                </a:lnTo>
                <a:lnTo>
                  <a:pt x="51552" y="187532"/>
                </a:lnTo>
                <a:lnTo>
                  <a:pt x="45341" y="183978"/>
                </a:lnTo>
                <a:lnTo>
                  <a:pt x="39405" y="181763"/>
                </a:lnTo>
                <a:lnTo>
                  <a:pt x="36489" y="181172"/>
                </a:lnTo>
                <a:lnTo>
                  <a:pt x="34545" y="179826"/>
                </a:lnTo>
                <a:lnTo>
                  <a:pt x="33248" y="177976"/>
                </a:lnTo>
                <a:lnTo>
                  <a:pt x="31808" y="173381"/>
                </a:lnTo>
                <a:lnTo>
                  <a:pt x="31168" y="168163"/>
                </a:lnTo>
                <a:lnTo>
                  <a:pt x="31950" y="166391"/>
                </a:lnTo>
                <a:lnTo>
                  <a:pt x="33424" y="165209"/>
                </a:lnTo>
                <a:lnTo>
                  <a:pt x="35359" y="164421"/>
                </a:lnTo>
                <a:lnTo>
                  <a:pt x="42633" y="158762"/>
                </a:lnTo>
                <a:lnTo>
                  <a:pt x="48044" y="153728"/>
                </a:lnTo>
                <a:lnTo>
                  <a:pt x="54576" y="148316"/>
                </a:lnTo>
                <a:lnTo>
                  <a:pt x="58985" y="145540"/>
                </a:lnTo>
                <a:lnTo>
                  <a:pt x="63830" y="142736"/>
                </a:lnTo>
                <a:lnTo>
                  <a:pt x="69917" y="139914"/>
                </a:lnTo>
                <a:lnTo>
                  <a:pt x="76832" y="137081"/>
                </a:lnTo>
                <a:lnTo>
                  <a:pt x="84300" y="134239"/>
                </a:lnTo>
                <a:lnTo>
                  <a:pt x="90231" y="132345"/>
                </a:lnTo>
                <a:lnTo>
                  <a:pt x="95138" y="131082"/>
                </a:lnTo>
                <a:lnTo>
                  <a:pt x="99362" y="130240"/>
                </a:lnTo>
                <a:lnTo>
                  <a:pt x="105035" y="129679"/>
                </a:lnTo>
                <a:lnTo>
                  <a:pt x="111674" y="129305"/>
                </a:lnTo>
                <a:lnTo>
                  <a:pt x="125719" y="128888"/>
                </a:lnTo>
                <a:lnTo>
                  <a:pt x="156111" y="128600"/>
                </a:lnTo>
                <a:lnTo>
                  <a:pt x="178000" y="128569"/>
                </a:lnTo>
                <a:lnTo>
                  <a:pt x="184130" y="129517"/>
                </a:lnTo>
                <a:lnTo>
                  <a:pt x="189170" y="131102"/>
                </a:lnTo>
                <a:lnTo>
                  <a:pt x="193482" y="133111"/>
                </a:lnTo>
                <a:lnTo>
                  <a:pt x="200813" y="137883"/>
                </a:lnTo>
                <a:lnTo>
                  <a:pt x="204101" y="140489"/>
                </a:lnTo>
                <a:lnTo>
                  <a:pt x="208199" y="142226"/>
                </a:lnTo>
                <a:lnTo>
                  <a:pt x="212835" y="143385"/>
                </a:lnTo>
                <a:lnTo>
                  <a:pt x="217831" y="144157"/>
                </a:lnTo>
                <a:lnTo>
                  <a:pt x="222115" y="145624"/>
                </a:lnTo>
                <a:lnTo>
                  <a:pt x="229414" y="149794"/>
                </a:lnTo>
                <a:lnTo>
                  <a:pt x="231741" y="152240"/>
                </a:lnTo>
                <a:lnTo>
                  <a:pt x="233293" y="154823"/>
                </a:lnTo>
                <a:lnTo>
                  <a:pt x="234327" y="157497"/>
                </a:lnTo>
                <a:lnTo>
                  <a:pt x="235969" y="159280"/>
                </a:lnTo>
                <a:lnTo>
                  <a:pt x="238017" y="160469"/>
                </a:lnTo>
                <a:lnTo>
                  <a:pt x="240334" y="161261"/>
                </a:lnTo>
                <a:lnTo>
                  <a:pt x="241879" y="162742"/>
                </a:lnTo>
                <a:lnTo>
                  <a:pt x="242909" y="164682"/>
                </a:lnTo>
                <a:lnTo>
                  <a:pt x="244968" y="17141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868"/>
          <p:cNvSpPr/>
          <p:nvPr/>
        </p:nvSpPr>
        <p:spPr>
          <a:xfrm>
            <a:off x="3397567" y="2271712"/>
            <a:ext cx="42863" cy="25719"/>
          </a:xfrm>
          <a:custGeom>
            <a:avLst/>
            <a:gdLst/>
            <a:ahLst/>
            <a:cxnLst/>
            <a:rect l="0" t="0" r="0" b="0"/>
            <a:pathLst>
              <a:path w="42863" h="25719">
                <a:moveTo>
                  <a:pt x="0" y="25718"/>
                </a:moveTo>
                <a:lnTo>
                  <a:pt x="4551" y="21167"/>
                </a:lnTo>
                <a:lnTo>
                  <a:pt x="6844" y="19826"/>
                </a:lnTo>
                <a:lnTo>
                  <a:pt x="9325" y="18932"/>
                </a:lnTo>
                <a:lnTo>
                  <a:pt x="11931" y="18337"/>
                </a:lnTo>
                <a:lnTo>
                  <a:pt x="14622" y="16987"/>
                </a:lnTo>
                <a:lnTo>
                  <a:pt x="17368" y="15135"/>
                </a:lnTo>
                <a:lnTo>
                  <a:pt x="24068" y="9869"/>
                </a:lnTo>
                <a:lnTo>
                  <a:pt x="25570" y="8484"/>
                </a:lnTo>
                <a:lnTo>
                  <a:pt x="32954" y="1306"/>
                </a:lnTo>
                <a:lnTo>
                  <a:pt x="34352" y="870"/>
                </a:lnTo>
                <a:lnTo>
                  <a:pt x="36236" y="580"/>
                </a:lnTo>
                <a:lnTo>
                  <a:pt x="42862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869"/>
          <p:cNvSpPr/>
          <p:nvPr/>
        </p:nvSpPr>
        <p:spPr>
          <a:xfrm>
            <a:off x="3543344" y="2117407"/>
            <a:ext cx="231221" cy="240026"/>
          </a:xfrm>
          <a:custGeom>
            <a:avLst/>
            <a:gdLst/>
            <a:ahLst/>
            <a:cxnLst/>
            <a:rect l="0" t="0" r="0" b="0"/>
            <a:pathLst>
              <a:path w="231221" h="240026">
                <a:moveTo>
                  <a:pt x="171406" y="0"/>
                </a:moveTo>
                <a:lnTo>
                  <a:pt x="152093" y="0"/>
                </a:lnTo>
                <a:lnTo>
                  <a:pt x="148053" y="953"/>
                </a:lnTo>
                <a:lnTo>
                  <a:pt x="143455" y="2540"/>
                </a:lnTo>
                <a:lnTo>
                  <a:pt x="138484" y="4551"/>
                </a:lnTo>
                <a:lnTo>
                  <a:pt x="133266" y="6844"/>
                </a:lnTo>
                <a:lnTo>
                  <a:pt x="122387" y="11932"/>
                </a:lnTo>
                <a:lnTo>
                  <a:pt x="115866" y="13670"/>
                </a:lnTo>
                <a:lnTo>
                  <a:pt x="108662" y="14828"/>
                </a:lnTo>
                <a:lnTo>
                  <a:pt x="101002" y="15600"/>
                </a:lnTo>
                <a:lnTo>
                  <a:pt x="93989" y="17068"/>
                </a:lnTo>
                <a:lnTo>
                  <a:pt x="87410" y="18999"/>
                </a:lnTo>
                <a:lnTo>
                  <a:pt x="81118" y="21238"/>
                </a:lnTo>
                <a:lnTo>
                  <a:pt x="75019" y="22731"/>
                </a:lnTo>
                <a:lnTo>
                  <a:pt x="69048" y="23727"/>
                </a:lnTo>
                <a:lnTo>
                  <a:pt x="63162" y="24390"/>
                </a:lnTo>
                <a:lnTo>
                  <a:pt x="58286" y="24833"/>
                </a:lnTo>
                <a:lnTo>
                  <a:pt x="54082" y="25128"/>
                </a:lnTo>
                <a:lnTo>
                  <a:pt x="50328" y="25324"/>
                </a:lnTo>
                <a:lnTo>
                  <a:pt x="45920" y="26408"/>
                </a:lnTo>
                <a:lnTo>
                  <a:pt x="41075" y="28083"/>
                </a:lnTo>
                <a:lnTo>
                  <a:pt x="35942" y="30152"/>
                </a:lnTo>
                <a:lnTo>
                  <a:pt x="31566" y="31531"/>
                </a:lnTo>
                <a:lnTo>
                  <a:pt x="27697" y="32451"/>
                </a:lnTo>
                <a:lnTo>
                  <a:pt x="20857" y="33473"/>
                </a:lnTo>
                <a:lnTo>
                  <a:pt x="14643" y="33927"/>
                </a:lnTo>
                <a:lnTo>
                  <a:pt x="8706" y="34129"/>
                </a:lnTo>
                <a:lnTo>
                  <a:pt x="107" y="34287"/>
                </a:lnTo>
                <a:lnTo>
                  <a:pt x="0" y="38840"/>
                </a:lnTo>
                <a:lnTo>
                  <a:pt x="938" y="40181"/>
                </a:lnTo>
                <a:lnTo>
                  <a:pt x="2515" y="41075"/>
                </a:lnTo>
                <a:lnTo>
                  <a:pt x="4520" y="41671"/>
                </a:lnTo>
                <a:lnTo>
                  <a:pt x="9287" y="44873"/>
                </a:lnTo>
                <a:lnTo>
                  <a:pt x="15557" y="50139"/>
                </a:lnTo>
                <a:lnTo>
                  <a:pt x="21194" y="55602"/>
                </a:lnTo>
                <a:lnTo>
                  <a:pt x="22687" y="58023"/>
                </a:lnTo>
                <a:lnTo>
                  <a:pt x="24346" y="63253"/>
                </a:lnTo>
                <a:lnTo>
                  <a:pt x="27623" y="68752"/>
                </a:lnTo>
                <a:lnTo>
                  <a:pt x="29830" y="71552"/>
                </a:lnTo>
                <a:lnTo>
                  <a:pt x="31302" y="74372"/>
                </a:lnTo>
                <a:lnTo>
                  <a:pt x="32937" y="80044"/>
                </a:lnTo>
                <a:lnTo>
                  <a:pt x="33664" y="85740"/>
                </a:lnTo>
                <a:lnTo>
                  <a:pt x="33987" y="91447"/>
                </a:lnTo>
                <a:lnTo>
                  <a:pt x="34131" y="97158"/>
                </a:lnTo>
                <a:lnTo>
                  <a:pt x="34242" y="118322"/>
                </a:lnTo>
                <a:lnTo>
                  <a:pt x="36784" y="121803"/>
                </a:lnTo>
                <a:lnTo>
                  <a:pt x="42976" y="128647"/>
                </a:lnTo>
                <a:lnTo>
                  <a:pt x="51006" y="136772"/>
                </a:lnTo>
                <a:lnTo>
                  <a:pt x="55827" y="137045"/>
                </a:lnTo>
                <a:lnTo>
                  <a:pt x="58159" y="136131"/>
                </a:lnTo>
                <a:lnTo>
                  <a:pt x="63288" y="132575"/>
                </a:lnTo>
                <a:lnTo>
                  <a:pt x="66942" y="131246"/>
                </a:lnTo>
                <a:lnTo>
                  <a:pt x="71283" y="130360"/>
                </a:lnTo>
                <a:lnTo>
                  <a:pt x="76082" y="129769"/>
                </a:lnTo>
                <a:lnTo>
                  <a:pt x="80234" y="128423"/>
                </a:lnTo>
                <a:lnTo>
                  <a:pt x="87388" y="124387"/>
                </a:lnTo>
                <a:lnTo>
                  <a:pt x="92534" y="122929"/>
                </a:lnTo>
                <a:lnTo>
                  <a:pt x="98822" y="121958"/>
                </a:lnTo>
                <a:lnTo>
                  <a:pt x="105871" y="121310"/>
                </a:lnTo>
                <a:lnTo>
                  <a:pt x="112476" y="119926"/>
                </a:lnTo>
                <a:lnTo>
                  <a:pt x="118784" y="118051"/>
                </a:lnTo>
                <a:lnTo>
                  <a:pt x="124894" y="115848"/>
                </a:lnTo>
                <a:lnTo>
                  <a:pt x="130873" y="114380"/>
                </a:lnTo>
                <a:lnTo>
                  <a:pt x="136764" y="113401"/>
                </a:lnTo>
                <a:lnTo>
                  <a:pt x="142596" y="112748"/>
                </a:lnTo>
                <a:lnTo>
                  <a:pt x="148389" y="112313"/>
                </a:lnTo>
                <a:lnTo>
                  <a:pt x="154156" y="112023"/>
                </a:lnTo>
                <a:lnTo>
                  <a:pt x="165644" y="111700"/>
                </a:lnTo>
                <a:lnTo>
                  <a:pt x="194260" y="111477"/>
                </a:lnTo>
                <a:lnTo>
                  <a:pt x="199977" y="112418"/>
                </a:lnTo>
                <a:lnTo>
                  <a:pt x="205693" y="113998"/>
                </a:lnTo>
                <a:lnTo>
                  <a:pt x="211408" y="116003"/>
                </a:lnTo>
                <a:lnTo>
                  <a:pt x="216172" y="118293"/>
                </a:lnTo>
                <a:lnTo>
                  <a:pt x="220300" y="120772"/>
                </a:lnTo>
                <a:lnTo>
                  <a:pt x="224004" y="123377"/>
                </a:lnTo>
                <a:lnTo>
                  <a:pt x="226474" y="127019"/>
                </a:lnTo>
                <a:lnTo>
                  <a:pt x="228120" y="131352"/>
                </a:lnTo>
                <a:lnTo>
                  <a:pt x="229218" y="136145"/>
                </a:lnTo>
                <a:lnTo>
                  <a:pt x="229950" y="140294"/>
                </a:lnTo>
                <a:lnTo>
                  <a:pt x="230763" y="147443"/>
                </a:lnTo>
                <a:lnTo>
                  <a:pt x="230979" y="151635"/>
                </a:lnTo>
                <a:lnTo>
                  <a:pt x="231220" y="161374"/>
                </a:lnTo>
                <a:lnTo>
                  <a:pt x="230332" y="166637"/>
                </a:lnTo>
                <a:lnTo>
                  <a:pt x="228787" y="172051"/>
                </a:lnTo>
                <a:lnTo>
                  <a:pt x="226805" y="177566"/>
                </a:lnTo>
                <a:lnTo>
                  <a:pt x="224531" y="183147"/>
                </a:lnTo>
                <a:lnTo>
                  <a:pt x="222062" y="188773"/>
                </a:lnTo>
                <a:lnTo>
                  <a:pt x="219464" y="194429"/>
                </a:lnTo>
                <a:lnTo>
                  <a:pt x="215827" y="199152"/>
                </a:lnTo>
                <a:lnTo>
                  <a:pt x="211498" y="203253"/>
                </a:lnTo>
                <a:lnTo>
                  <a:pt x="206706" y="206940"/>
                </a:lnTo>
                <a:lnTo>
                  <a:pt x="201606" y="211302"/>
                </a:lnTo>
                <a:lnTo>
                  <a:pt x="196302" y="216116"/>
                </a:lnTo>
                <a:lnTo>
                  <a:pt x="182275" y="229452"/>
                </a:lnTo>
                <a:lnTo>
                  <a:pt x="178652" y="232978"/>
                </a:lnTo>
                <a:lnTo>
                  <a:pt x="174331" y="235329"/>
                </a:lnTo>
                <a:lnTo>
                  <a:pt x="169546" y="236896"/>
                </a:lnTo>
                <a:lnTo>
                  <a:pt x="164451" y="237941"/>
                </a:lnTo>
                <a:lnTo>
                  <a:pt x="160102" y="238637"/>
                </a:lnTo>
                <a:lnTo>
                  <a:pt x="156250" y="239101"/>
                </a:lnTo>
                <a:lnTo>
                  <a:pt x="149430" y="239617"/>
                </a:lnTo>
                <a:lnTo>
                  <a:pt x="143223" y="239847"/>
                </a:lnTo>
                <a:lnTo>
                  <a:pt x="129055" y="240025"/>
                </a:lnTo>
                <a:lnTo>
                  <a:pt x="122753" y="234138"/>
                </a:lnTo>
                <a:lnTo>
                  <a:pt x="119970" y="23145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870"/>
          <p:cNvSpPr/>
          <p:nvPr/>
        </p:nvSpPr>
        <p:spPr>
          <a:xfrm>
            <a:off x="3877627" y="2185987"/>
            <a:ext cx="137161" cy="17146"/>
          </a:xfrm>
          <a:custGeom>
            <a:avLst/>
            <a:gdLst/>
            <a:ahLst/>
            <a:cxnLst/>
            <a:rect l="0" t="0" r="0" b="0"/>
            <a:pathLst>
              <a:path w="137161" h="17146">
                <a:moveTo>
                  <a:pt x="0" y="17145"/>
                </a:moveTo>
                <a:lnTo>
                  <a:pt x="0" y="9764"/>
                </a:lnTo>
                <a:lnTo>
                  <a:pt x="953" y="9367"/>
                </a:lnTo>
                <a:lnTo>
                  <a:pt x="4551" y="8925"/>
                </a:lnTo>
                <a:lnTo>
                  <a:pt x="8219" y="8604"/>
                </a:lnTo>
                <a:lnTo>
                  <a:pt x="53114" y="8573"/>
                </a:lnTo>
                <a:lnTo>
                  <a:pt x="57316" y="7620"/>
                </a:lnTo>
                <a:lnTo>
                  <a:pt x="62024" y="6033"/>
                </a:lnTo>
                <a:lnTo>
                  <a:pt x="67067" y="4022"/>
                </a:lnTo>
                <a:lnTo>
                  <a:pt x="72334" y="2681"/>
                </a:lnTo>
                <a:lnTo>
                  <a:pt x="77750" y="1787"/>
                </a:lnTo>
                <a:lnTo>
                  <a:pt x="83266" y="1192"/>
                </a:lnTo>
                <a:lnTo>
                  <a:pt x="88848" y="795"/>
                </a:lnTo>
                <a:lnTo>
                  <a:pt x="94475" y="530"/>
                </a:lnTo>
                <a:lnTo>
                  <a:pt x="108955" y="157"/>
                </a:lnTo>
                <a:lnTo>
                  <a:pt x="13716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871"/>
          <p:cNvSpPr/>
          <p:nvPr/>
        </p:nvSpPr>
        <p:spPr>
          <a:xfrm>
            <a:off x="3929062" y="2237422"/>
            <a:ext cx="188596" cy="25718"/>
          </a:xfrm>
          <a:custGeom>
            <a:avLst/>
            <a:gdLst/>
            <a:ahLst/>
            <a:cxnLst/>
            <a:rect l="0" t="0" r="0" b="0"/>
            <a:pathLst>
              <a:path w="188596" h="25718">
                <a:moveTo>
                  <a:pt x="0" y="25717"/>
                </a:moveTo>
                <a:lnTo>
                  <a:pt x="40625" y="25717"/>
                </a:lnTo>
                <a:lnTo>
                  <a:pt x="45180" y="24765"/>
                </a:lnTo>
                <a:lnTo>
                  <a:pt x="49171" y="23178"/>
                </a:lnTo>
                <a:lnTo>
                  <a:pt x="52783" y="21167"/>
                </a:lnTo>
                <a:lnTo>
                  <a:pt x="58048" y="19826"/>
                </a:lnTo>
                <a:lnTo>
                  <a:pt x="64417" y="18932"/>
                </a:lnTo>
                <a:lnTo>
                  <a:pt x="71519" y="18337"/>
                </a:lnTo>
                <a:lnTo>
                  <a:pt x="77207" y="16987"/>
                </a:lnTo>
                <a:lnTo>
                  <a:pt x="81952" y="15135"/>
                </a:lnTo>
                <a:lnTo>
                  <a:pt x="86066" y="12947"/>
                </a:lnTo>
                <a:lnTo>
                  <a:pt x="90715" y="11489"/>
                </a:lnTo>
                <a:lnTo>
                  <a:pt x="95720" y="10517"/>
                </a:lnTo>
                <a:lnTo>
                  <a:pt x="100960" y="9869"/>
                </a:lnTo>
                <a:lnTo>
                  <a:pt x="106359" y="8484"/>
                </a:lnTo>
                <a:lnTo>
                  <a:pt x="111864" y="6609"/>
                </a:lnTo>
                <a:lnTo>
                  <a:pt x="117439" y="4406"/>
                </a:lnTo>
                <a:lnTo>
                  <a:pt x="123060" y="2937"/>
                </a:lnTo>
                <a:lnTo>
                  <a:pt x="128713" y="1958"/>
                </a:lnTo>
                <a:lnTo>
                  <a:pt x="134386" y="1306"/>
                </a:lnTo>
                <a:lnTo>
                  <a:pt x="139121" y="870"/>
                </a:lnTo>
                <a:lnTo>
                  <a:pt x="143229" y="580"/>
                </a:lnTo>
                <a:lnTo>
                  <a:pt x="146921" y="387"/>
                </a:lnTo>
                <a:lnTo>
                  <a:pt x="156103" y="172"/>
                </a:lnTo>
                <a:lnTo>
                  <a:pt x="18859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872"/>
          <p:cNvSpPr/>
          <p:nvPr/>
        </p:nvSpPr>
        <p:spPr>
          <a:xfrm>
            <a:off x="4211954" y="2211705"/>
            <a:ext cx="128589" cy="8573"/>
          </a:xfrm>
          <a:custGeom>
            <a:avLst/>
            <a:gdLst/>
            <a:ahLst/>
            <a:cxnLst/>
            <a:rect l="0" t="0" r="0" b="0"/>
            <a:pathLst>
              <a:path w="128589" h="8573">
                <a:moveTo>
                  <a:pt x="0" y="8572"/>
                </a:moveTo>
                <a:lnTo>
                  <a:pt x="96772" y="8572"/>
                </a:lnTo>
                <a:lnTo>
                  <a:pt x="100709" y="7620"/>
                </a:lnTo>
                <a:lnTo>
                  <a:pt x="105240" y="6032"/>
                </a:lnTo>
                <a:lnTo>
                  <a:pt x="110165" y="4021"/>
                </a:lnTo>
                <a:lnTo>
                  <a:pt x="114401" y="2680"/>
                </a:lnTo>
                <a:lnTo>
                  <a:pt x="118178" y="1787"/>
                </a:lnTo>
                <a:lnTo>
                  <a:pt x="128588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873"/>
          <p:cNvSpPr/>
          <p:nvPr/>
        </p:nvSpPr>
        <p:spPr>
          <a:xfrm>
            <a:off x="4486275" y="2108835"/>
            <a:ext cx="68580" cy="171451"/>
          </a:xfrm>
          <a:custGeom>
            <a:avLst/>
            <a:gdLst/>
            <a:ahLst/>
            <a:cxnLst/>
            <a:rect l="0" t="0" r="0" b="0"/>
            <a:pathLst>
              <a:path w="68580" h="171451">
                <a:moveTo>
                  <a:pt x="0" y="0"/>
                </a:moveTo>
                <a:lnTo>
                  <a:pt x="13018" y="0"/>
                </a:lnTo>
                <a:lnTo>
                  <a:pt x="14394" y="952"/>
                </a:lnTo>
                <a:lnTo>
                  <a:pt x="15311" y="2540"/>
                </a:lnTo>
                <a:lnTo>
                  <a:pt x="16329" y="6844"/>
                </a:lnTo>
                <a:lnTo>
                  <a:pt x="16783" y="11931"/>
                </a:lnTo>
                <a:lnTo>
                  <a:pt x="16903" y="14622"/>
                </a:lnTo>
                <a:lnTo>
                  <a:pt x="17037" y="20151"/>
                </a:lnTo>
                <a:lnTo>
                  <a:pt x="18026" y="22959"/>
                </a:lnTo>
                <a:lnTo>
                  <a:pt x="19637" y="25783"/>
                </a:lnTo>
                <a:lnTo>
                  <a:pt x="21664" y="28619"/>
                </a:lnTo>
                <a:lnTo>
                  <a:pt x="23014" y="31461"/>
                </a:lnTo>
                <a:lnTo>
                  <a:pt x="23915" y="34309"/>
                </a:lnTo>
                <a:lnTo>
                  <a:pt x="24516" y="37160"/>
                </a:lnTo>
                <a:lnTo>
                  <a:pt x="24917" y="40966"/>
                </a:lnTo>
                <a:lnTo>
                  <a:pt x="25183" y="45408"/>
                </a:lnTo>
                <a:lnTo>
                  <a:pt x="25480" y="54471"/>
                </a:lnTo>
                <a:lnTo>
                  <a:pt x="25612" y="61674"/>
                </a:lnTo>
                <a:lnTo>
                  <a:pt x="26599" y="65881"/>
                </a:lnTo>
                <a:lnTo>
                  <a:pt x="28210" y="70590"/>
                </a:lnTo>
                <a:lnTo>
                  <a:pt x="30236" y="75635"/>
                </a:lnTo>
                <a:lnTo>
                  <a:pt x="31587" y="80903"/>
                </a:lnTo>
                <a:lnTo>
                  <a:pt x="32489" y="86320"/>
                </a:lnTo>
                <a:lnTo>
                  <a:pt x="33089" y="91837"/>
                </a:lnTo>
                <a:lnTo>
                  <a:pt x="34441" y="96467"/>
                </a:lnTo>
                <a:lnTo>
                  <a:pt x="36296" y="100506"/>
                </a:lnTo>
                <a:lnTo>
                  <a:pt x="38485" y="104152"/>
                </a:lnTo>
                <a:lnTo>
                  <a:pt x="39944" y="107534"/>
                </a:lnTo>
                <a:lnTo>
                  <a:pt x="40917" y="110742"/>
                </a:lnTo>
                <a:lnTo>
                  <a:pt x="41565" y="113833"/>
                </a:lnTo>
                <a:lnTo>
                  <a:pt x="41998" y="116846"/>
                </a:lnTo>
                <a:lnTo>
                  <a:pt x="42285" y="119807"/>
                </a:lnTo>
                <a:lnTo>
                  <a:pt x="42478" y="122734"/>
                </a:lnTo>
                <a:lnTo>
                  <a:pt x="42606" y="125637"/>
                </a:lnTo>
                <a:lnTo>
                  <a:pt x="42748" y="131404"/>
                </a:lnTo>
                <a:lnTo>
                  <a:pt x="43739" y="135227"/>
                </a:lnTo>
                <a:lnTo>
                  <a:pt x="45351" y="139682"/>
                </a:lnTo>
                <a:lnTo>
                  <a:pt x="50233" y="151416"/>
                </a:lnTo>
                <a:lnTo>
                  <a:pt x="50901" y="155561"/>
                </a:lnTo>
                <a:lnTo>
                  <a:pt x="51079" y="158000"/>
                </a:lnTo>
                <a:lnTo>
                  <a:pt x="52150" y="160578"/>
                </a:lnTo>
                <a:lnTo>
                  <a:pt x="53816" y="163249"/>
                </a:lnTo>
                <a:lnTo>
                  <a:pt x="59644" y="170970"/>
                </a:lnTo>
                <a:lnTo>
                  <a:pt x="60718" y="171130"/>
                </a:lnTo>
                <a:lnTo>
                  <a:pt x="62386" y="171236"/>
                </a:lnTo>
                <a:lnTo>
                  <a:pt x="68579" y="1714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874"/>
          <p:cNvSpPr/>
          <p:nvPr/>
        </p:nvSpPr>
        <p:spPr>
          <a:xfrm>
            <a:off x="4633230" y="2108835"/>
            <a:ext cx="178747" cy="171053"/>
          </a:xfrm>
          <a:custGeom>
            <a:avLst/>
            <a:gdLst/>
            <a:ahLst/>
            <a:cxnLst/>
            <a:rect l="0" t="0" r="0" b="0"/>
            <a:pathLst>
              <a:path w="178747" h="171053">
                <a:moveTo>
                  <a:pt x="24495" y="8572"/>
                </a:moveTo>
                <a:lnTo>
                  <a:pt x="19944" y="8572"/>
                </a:lnTo>
                <a:lnTo>
                  <a:pt x="18603" y="9525"/>
                </a:lnTo>
                <a:lnTo>
                  <a:pt x="17709" y="11112"/>
                </a:lnTo>
                <a:lnTo>
                  <a:pt x="16716" y="15416"/>
                </a:lnTo>
                <a:lnTo>
                  <a:pt x="16275" y="20504"/>
                </a:lnTo>
                <a:lnTo>
                  <a:pt x="16157" y="23194"/>
                </a:lnTo>
                <a:lnTo>
                  <a:pt x="16027" y="28723"/>
                </a:lnTo>
                <a:lnTo>
                  <a:pt x="15039" y="31531"/>
                </a:lnTo>
                <a:lnTo>
                  <a:pt x="13429" y="34356"/>
                </a:lnTo>
                <a:lnTo>
                  <a:pt x="11402" y="37191"/>
                </a:lnTo>
                <a:lnTo>
                  <a:pt x="10052" y="40034"/>
                </a:lnTo>
                <a:lnTo>
                  <a:pt x="9151" y="42882"/>
                </a:lnTo>
                <a:lnTo>
                  <a:pt x="8550" y="45733"/>
                </a:lnTo>
                <a:lnTo>
                  <a:pt x="8150" y="49538"/>
                </a:lnTo>
                <a:lnTo>
                  <a:pt x="7883" y="53980"/>
                </a:lnTo>
                <a:lnTo>
                  <a:pt x="7705" y="58847"/>
                </a:lnTo>
                <a:lnTo>
                  <a:pt x="6634" y="63996"/>
                </a:lnTo>
                <a:lnTo>
                  <a:pt x="4968" y="69334"/>
                </a:lnTo>
                <a:lnTo>
                  <a:pt x="2904" y="74797"/>
                </a:lnTo>
                <a:lnTo>
                  <a:pt x="1528" y="79392"/>
                </a:lnTo>
                <a:lnTo>
                  <a:pt x="611" y="83408"/>
                </a:lnTo>
                <a:lnTo>
                  <a:pt x="0" y="87038"/>
                </a:lnTo>
                <a:lnTo>
                  <a:pt x="545" y="91363"/>
                </a:lnTo>
                <a:lnTo>
                  <a:pt x="1860" y="96151"/>
                </a:lnTo>
                <a:lnTo>
                  <a:pt x="3690" y="101248"/>
                </a:lnTo>
                <a:lnTo>
                  <a:pt x="4910" y="105598"/>
                </a:lnTo>
                <a:lnTo>
                  <a:pt x="5723" y="109451"/>
                </a:lnTo>
                <a:lnTo>
                  <a:pt x="6265" y="112972"/>
                </a:lnTo>
                <a:lnTo>
                  <a:pt x="6627" y="117225"/>
                </a:lnTo>
                <a:lnTo>
                  <a:pt x="6868" y="121965"/>
                </a:lnTo>
                <a:lnTo>
                  <a:pt x="7028" y="127030"/>
                </a:lnTo>
                <a:lnTo>
                  <a:pt x="8088" y="131359"/>
                </a:lnTo>
                <a:lnTo>
                  <a:pt x="9747" y="135197"/>
                </a:lnTo>
                <a:lnTo>
                  <a:pt x="11805" y="138709"/>
                </a:lnTo>
                <a:lnTo>
                  <a:pt x="13177" y="142002"/>
                </a:lnTo>
                <a:lnTo>
                  <a:pt x="14092" y="145151"/>
                </a:lnTo>
                <a:lnTo>
                  <a:pt x="14702" y="148202"/>
                </a:lnTo>
                <a:lnTo>
                  <a:pt x="16061" y="151189"/>
                </a:lnTo>
                <a:lnTo>
                  <a:pt x="17920" y="154132"/>
                </a:lnTo>
                <a:lnTo>
                  <a:pt x="20111" y="157047"/>
                </a:lnTo>
                <a:lnTo>
                  <a:pt x="22525" y="158991"/>
                </a:lnTo>
                <a:lnTo>
                  <a:pt x="25087" y="160286"/>
                </a:lnTo>
                <a:lnTo>
                  <a:pt x="27747" y="161150"/>
                </a:lnTo>
                <a:lnTo>
                  <a:pt x="33242" y="164649"/>
                </a:lnTo>
                <a:lnTo>
                  <a:pt x="36041" y="166916"/>
                </a:lnTo>
                <a:lnTo>
                  <a:pt x="38860" y="168427"/>
                </a:lnTo>
                <a:lnTo>
                  <a:pt x="41691" y="169435"/>
                </a:lnTo>
                <a:lnTo>
                  <a:pt x="44532" y="170106"/>
                </a:lnTo>
                <a:lnTo>
                  <a:pt x="47378" y="170554"/>
                </a:lnTo>
                <a:lnTo>
                  <a:pt x="50228" y="170852"/>
                </a:lnTo>
                <a:lnTo>
                  <a:pt x="53080" y="171052"/>
                </a:lnTo>
                <a:lnTo>
                  <a:pt x="56886" y="170232"/>
                </a:lnTo>
                <a:lnTo>
                  <a:pt x="61329" y="168733"/>
                </a:lnTo>
                <a:lnTo>
                  <a:pt x="66196" y="166781"/>
                </a:lnTo>
                <a:lnTo>
                  <a:pt x="70393" y="165480"/>
                </a:lnTo>
                <a:lnTo>
                  <a:pt x="74144" y="164612"/>
                </a:lnTo>
                <a:lnTo>
                  <a:pt x="77596" y="164034"/>
                </a:lnTo>
                <a:lnTo>
                  <a:pt x="81803" y="162696"/>
                </a:lnTo>
                <a:lnTo>
                  <a:pt x="86513" y="160851"/>
                </a:lnTo>
                <a:lnTo>
                  <a:pt x="91557" y="158669"/>
                </a:lnTo>
                <a:lnTo>
                  <a:pt x="102243" y="153704"/>
                </a:lnTo>
                <a:lnTo>
                  <a:pt x="107759" y="151047"/>
                </a:lnTo>
                <a:lnTo>
                  <a:pt x="112389" y="148323"/>
                </a:lnTo>
                <a:lnTo>
                  <a:pt x="116428" y="145554"/>
                </a:lnTo>
                <a:lnTo>
                  <a:pt x="120074" y="142756"/>
                </a:lnTo>
                <a:lnTo>
                  <a:pt x="124409" y="138986"/>
                </a:lnTo>
                <a:lnTo>
                  <a:pt x="129204" y="134567"/>
                </a:lnTo>
                <a:lnTo>
                  <a:pt x="142515" y="121786"/>
                </a:lnTo>
                <a:lnTo>
                  <a:pt x="146037" y="118338"/>
                </a:lnTo>
                <a:lnTo>
                  <a:pt x="150291" y="115087"/>
                </a:lnTo>
                <a:lnTo>
                  <a:pt x="155031" y="111967"/>
                </a:lnTo>
                <a:lnTo>
                  <a:pt x="160096" y="108935"/>
                </a:lnTo>
                <a:lnTo>
                  <a:pt x="164426" y="105008"/>
                </a:lnTo>
                <a:lnTo>
                  <a:pt x="168264" y="100485"/>
                </a:lnTo>
                <a:lnTo>
                  <a:pt x="171776" y="95565"/>
                </a:lnTo>
                <a:lnTo>
                  <a:pt x="174118" y="91332"/>
                </a:lnTo>
                <a:lnTo>
                  <a:pt x="175678" y="87558"/>
                </a:lnTo>
                <a:lnTo>
                  <a:pt x="176719" y="84089"/>
                </a:lnTo>
                <a:lnTo>
                  <a:pt x="177412" y="79872"/>
                </a:lnTo>
                <a:lnTo>
                  <a:pt x="177875" y="75155"/>
                </a:lnTo>
                <a:lnTo>
                  <a:pt x="178389" y="65787"/>
                </a:lnTo>
                <a:lnTo>
                  <a:pt x="178617" y="58448"/>
                </a:lnTo>
                <a:lnTo>
                  <a:pt x="178746" y="48962"/>
                </a:lnTo>
                <a:lnTo>
                  <a:pt x="177811" y="45976"/>
                </a:lnTo>
                <a:lnTo>
                  <a:pt x="176236" y="43033"/>
                </a:lnTo>
                <a:lnTo>
                  <a:pt x="174233" y="40119"/>
                </a:lnTo>
                <a:lnTo>
                  <a:pt x="170993" y="37223"/>
                </a:lnTo>
                <a:lnTo>
                  <a:pt x="166928" y="34340"/>
                </a:lnTo>
                <a:lnTo>
                  <a:pt x="162312" y="31466"/>
                </a:lnTo>
                <a:lnTo>
                  <a:pt x="158283" y="28597"/>
                </a:lnTo>
                <a:lnTo>
                  <a:pt x="154644" y="25732"/>
                </a:lnTo>
                <a:lnTo>
                  <a:pt x="151266" y="22870"/>
                </a:lnTo>
                <a:lnTo>
                  <a:pt x="147109" y="20961"/>
                </a:lnTo>
                <a:lnTo>
                  <a:pt x="142432" y="19689"/>
                </a:lnTo>
                <a:lnTo>
                  <a:pt x="137410" y="18841"/>
                </a:lnTo>
                <a:lnTo>
                  <a:pt x="131204" y="17323"/>
                </a:lnTo>
                <a:lnTo>
                  <a:pt x="124209" y="15358"/>
                </a:lnTo>
                <a:lnTo>
                  <a:pt x="116688" y="13096"/>
                </a:lnTo>
                <a:lnTo>
                  <a:pt x="109770" y="11588"/>
                </a:lnTo>
                <a:lnTo>
                  <a:pt x="103252" y="10583"/>
                </a:lnTo>
                <a:lnTo>
                  <a:pt x="97002" y="9912"/>
                </a:lnTo>
                <a:lnTo>
                  <a:pt x="90930" y="9466"/>
                </a:lnTo>
                <a:lnTo>
                  <a:pt x="84978" y="9168"/>
                </a:lnTo>
                <a:lnTo>
                  <a:pt x="73283" y="8837"/>
                </a:lnTo>
                <a:lnTo>
                  <a:pt x="31911" y="8583"/>
                </a:lnTo>
                <a:lnTo>
                  <a:pt x="29439" y="7626"/>
                </a:lnTo>
                <a:lnTo>
                  <a:pt x="27791" y="6037"/>
                </a:lnTo>
                <a:lnTo>
                  <a:pt x="26692" y="4024"/>
                </a:lnTo>
                <a:lnTo>
                  <a:pt x="25007" y="2683"/>
                </a:lnTo>
                <a:lnTo>
                  <a:pt x="22931" y="1788"/>
                </a:lnTo>
                <a:lnTo>
                  <a:pt x="15922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875"/>
          <p:cNvSpPr/>
          <p:nvPr/>
        </p:nvSpPr>
        <p:spPr>
          <a:xfrm>
            <a:off x="5189220" y="2134552"/>
            <a:ext cx="205740" cy="17115"/>
          </a:xfrm>
          <a:custGeom>
            <a:avLst/>
            <a:gdLst/>
            <a:ahLst/>
            <a:cxnLst/>
            <a:rect l="0" t="0" r="0" b="0"/>
            <a:pathLst>
              <a:path w="205740" h="17115">
                <a:moveTo>
                  <a:pt x="0" y="0"/>
                </a:moveTo>
                <a:lnTo>
                  <a:pt x="7381" y="7381"/>
                </a:lnTo>
                <a:lnTo>
                  <a:pt x="8730" y="7778"/>
                </a:lnTo>
                <a:lnTo>
                  <a:pt x="12770" y="8219"/>
                </a:lnTo>
                <a:lnTo>
                  <a:pt x="17740" y="8416"/>
                </a:lnTo>
                <a:lnTo>
                  <a:pt x="28692" y="8541"/>
                </a:lnTo>
                <a:lnTo>
                  <a:pt x="32463" y="9504"/>
                </a:lnTo>
                <a:lnTo>
                  <a:pt x="36882" y="11099"/>
                </a:lnTo>
                <a:lnTo>
                  <a:pt x="41733" y="13114"/>
                </a:lnTo>
                <a:lnTo>
                  <a:pt x="45919" y="14458"/>
                </a:lnTo>
                <a:lnTo>
                  <a:pt x="49663" y="15353"/>
                </a:lnTo>
                <a:lnTo>
                  <a:pt x="53111" y="15951"/>
                </a:lnTo>
                <a:lnTo>
                  <a:pt x="57314" y="16349"/>
                </a:lnTo>
                <a:lnTo>
                  <a:pt x="62022" y="16614"/>
                </a:lnTo>
                <a:lnTo>
                  <a:pt x="72333" y="16909"/>
                </a:lnTo>
                <a:lnTo>
                  <a:pt x="100130" y="17114"/>
                </a:lnTo>
                <a:lnTo>
                  <a:pt x="104853" y="16172"/>
                </a:lnTo>
                <a:lnTo>
                  <a:pt x="108955" y="14591"/>
                </a:lnTo>
                <a:lnTo>
                  <a:pt x="112641" y="12585"/>
                </a:lnTo>
                <a:lnTo>
                  <a:pt x="117004" y="11248"/>
                </a:lnTo>
                <a:lnTo>
                  <a:pt x="121817" y="10356"/>
                </a:lnTo>
                <a:lnTo>
                  <a:pt x="126931" y="9761"/>
                </a:lnTo>
                <a:lnTo>
                  <a:pt x="132246" y="9365"/>
                </a:lnTo>
                <a:lnTo>
                  <a:pt x="137694" y="9101"/>
                </a:lnTo>
                <a:lnTo>
                  <a:pt x="148827" y="8807"/>
                </a:lnTo>
                <a:lnTo>
                  <a:pt x="205739" y="857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876"/>
          <p:cNvSpPr/>
          <p:nvPr/>
        </p:nvSpPr>
        <p:spPr>
          <a:xfrm>
            <a:off x="5446395" y="2048861"/>
            <a:ext cx="222885" cy="188173"/>
          </a:xfrm>
          <a:custGeom>
            <a:avLst/>
            <a:gdLst/>
            <a:ahLst/>
            <a:cxnLst/>
            <a:rect l="0" t="0" r="0" b="0"/>
            <a:pathLst>
              <a:path w="222885" h="188173">
                <a:moveTo>
                  <a:pt x="0" y="25684"/>
                </a:moveTo>
                <a:lnTo>
                  <a:pt x="14761" y="18303"/>
                </a:lnTo>
                <a:lnTo>
                  <a:pt x="20989" y="12913"/>
                </a:lnTo>
                <a:lnTo>
                  <a:pt x="24470" y="11455"/>
                </a:lnTo>
                <a:lnTo>
                  <a:pt x="28696" y="10483"/>
                </a:lnTo>
                <a:lnTo>
                  <a:pt x="33418" y="9835"/>
                </a:lnTo>
                <a:lnTo>
                  <a:pt x="38471" y="8450"/>
                </a:lnTo>
                <a:lnTo>
                  <a:pt x="43745" y="6575"/>
                </a:lnTo>
                <a:lnTo>
                  <a:pt x="49165" y="4372"/>
                </a:lnTo>
                <a:lnTo>
                  <a:pt x="53732" y="2903"/>
                </a:lnTo>
                <a:lnTo>
                  <a:pt x="57729" y="1924"/>
                </a:lnTo>
                <a:lnTo>
                  <a:pt x="61345" y="1272"/>
                </a:lnTo>
                <a:lnTo>
                  <a:pt x="66614" y="836"/>
                </a:lnTo>
                <a:lnTo>
                  <a:pt x="72985" y="546"/>
                </a:lnTo>
                <a:lnTo>
                  <a:pt x="93062" y="138"/>
                </a:lnTo>
                <a:lnTo>
                  <a:pt x="116913" y="0"/>
                </a:lnTo>
                <a:lnTo>
                  <a:pt x="122710" y="941"/>
                </a:lnTo>
                <a:lnTo>
                  <a:pt x="128479" y="2521"/>
                </a:lnTo>
                <a:lnTo>
                  <a:pt x="134230" y="4527"/>
                </a:lnTo>
                <a:lnTo>
                  <a:pt x="139016" y="6817"/>
                </a:lnTo>
                <a:lnTo>
                  <a:pt x="143160" y="9296"/>
                </a:lnTo>
                <a:lnTo>
                  <a:pt x="146875" y="11901"/>
                </a:lnTo>
                <a:lnTo>
                  <a:pt x="153543" y="17335"/>
                </a:lnTo>
                <a:lnTo>
                  <a:pt x="156654" y="20118"/>
                </a:lnTo>
                <a:lnTo>
                  <a:pt x="160634" y="22926"/>
                </a:lnTo>
                <a:lnTo>
                  <a:pt x="165191" y="25750"/>
                </a:lnTo>
                <a:lnTo>
                  <a:pt x="170135" y="28585"/>
                </a:lnTo>
                <a:lnTo>
                  <a:pt x="173430" y="32381"/>
                </a:lnTo>
                <a:lnTo>
                  <a:pt x="175628" y="36816"/>
                </a:lnTo>
                <a:lnTo>
                  <a:pt x="177093" y="41677"/>
                </a:lnTo>
                <a:lnTo>
                  <a:pt x="178069" y="45871"/>
                </a:lnTo>
                <a:lnTo>
                  <a:pt x="178720" y="49620"/>
                </a:lnTo>
                <a:lnTo>
                  <a:pt x="179154" y="53071"/>
                </a:lnTo>
                <a:lnTo>
                  <a:pt x="180396" y="57277"/>
                </a:lnTo>
                <a:lnTo>
                  <a:pt x="182176" y="61986"/>
                </a:lnTo>
                <a:lnTo>
                  <a:pt x="184315" y="67030"/>
                </a:lnTo>
                <a:lnTo>
                  <a:pt x="184789" y="72298"/>
                </a:lnTo>
                <a:lnTo>
                  <a:pt x="184153" y="77715"/>
                </a:lnTo>
                <a:lnTo>
                  <a:pt x="182776" y="83231"/>
                </a:lnTo>
                <a:lnTo>
                  <a:pt x="181858" y="88813"/>
                </a:lnTo>
                <a:lnTo>
                  <a:pt x="181246" y="94440"/>
                </a:lnTo>
                <a:lnTo>
                  <a:pt x="180838" y="100096"/>
                </a:lnTo>
                <a:lnTo>
                  <a:pt x="179613" y="104820"/>
                </a:lnTo>
                <a:lnTo>
                  <a:pt x="177845" y="108921"/>
                </a:lnTo>
                <a:lnTo>
                  <a:pt x="175713" y="112608"/>
                </a:lnTo>
                <a:lnTo>
                  <a:pt x="172387" y="116970"/>
                </a:lnTo>
                <a:lnTo>
                  <a:pt x="168265" y="121784"/>
                </a:lnTo>
                <a:lnTo>
                  <a:pt x="163611" y="126898"/>
                </a:lnTo>
                <a:lnTo>
                  <a:pt x="160509" y="131260"/>
                </a:lnTo>
                <a:lnTo>
                  <a:pt x="158441" y="135120"/>
                </a:lnTo>
                <a:lnTo>
                  <a:pt x="157062" y="138646"/>
                </a:lnTo>
                <a:lnTo>
                  <a:pt x="154238" y="142902"/>
                </a:lnTo>
                <a:lnTo>
                  <a:pt x="150450" y="147644"/>
                </a:lnTo>
                <a:lnTo>
                  <a:pt x="146020" y="152711"/>
                </a:lnTo>
                <a:lnTo>
                  <a:pt x="138557" y="160880"/>
                </a:lnTo>
                <a:lnTo>
                  <a:pt x="135234" y="164392"/>
                </a:lnTo>
                <a:lnTo>
                  <a:pt x="131114" y="166733"/>
                </a:lnTo>
                <a:lnTo>
                  <a:pt x="126461" y="168294"/>
                </a:lnTo>
                <a:lnTo>
                  <a:pt x="121455" y="169335"/>
                </a:lnTo>
                <a:lnTo>
                  <a:pt x="117165" y="170981"/>
                </a:lnTo>
                <a:lnTo>
                  <a:pt x="113352" y="173031"/>
                </a:lnTo>
                <a:lnTo>
                  <a:pt x="106576" y="176896"/>
                </a:lnTo>
                <a:lnTo>
                  <a:pt x="100390" y="178614"/>
                </a:lnTo>
                <a:lnTo>
                  <a:pt x="96454" y="180025"/>
                </a:lnTo>
                <a:lnTo>
                  <a:pt x="91925" y="181918"/>
                </a:lnTo>
                <a:lnTo>
                  <a:pt x="87000" y="184132"/>
                </a:lnTo>
                <a:lnTo>
                  <a:pt x="82765" y="185609"/>
                </a:lnTo>
                <a:lnTo>
                  <a:pt x="78989" y="186593"/>
                </a:lnTo>
                <a:lnTo>
                  <a:pt x="72254" y="187686"/>
                </a:lnTo>
                <a:lnTo>
                  <a:pt x="66085" y="188172"/>
                </a:lnTo>
                <a:lnTo>
                  <a:pt x="63107" y="187349"/>
                </a:lnTo>
                <a:lnTo>
                  <a:pt x="57257" y="183895"/>
                </a:lnTo>
                <a:lnTo>
                  <a:pt x="51482" y="181725"/>
                </a:lnTo>
                <a:lnTo>
                  <a:pt x="48609" y="181146"/>
                </a:lnTo>
                <a:lnTo>
                  <a:pt x="42876" y="177963"/>
                </a:lnTo>
                <a:lnTo>
                  <a:pt x="35986" y="172709"/>
                </a:lnTo>
                <a:lnTo>
                  <a:pt x="35420" y="171326"/>
                </a:lnTo>
                <a:lnTo>
                  <a:pt x="34624" y="165780"/>
                </a:lnTo>
                <a:lnTo>
                  <a:pt x="34439" y="164149"/>
                </a:lnTo>
                <a:lnTo>
                  <a:pt x="36896" y="160883"/>
                </a:lnTo>
                <a:lnTo>
                  <a:pt x="38884" y="158680"/>
                </a:lnTo>
                <a:lnTo>
                  <a:pt x="42115" y="157210"/>
                </a:lnTo>
                <a:lnTo>
                  <a:pt x="46175" y="156230"/>
                </a:lnTo>
                <a:lnTo>
                  <a:pt x="50785" y="155577"/>
                </a:lnTo>
                <a:lnTo>
                  <a:pt x="54812" y="154189"/>
                </a:lnTo>
                <a:lnTo>
                  <a:pt x="58448" y="152312"/>
                </a:lnTo>
                <a:lnTo>
                  <a:pt x="61826" y="150107"/>
                </a:lnTo>
                <a:lnTo>
                  <a:pt x="65982" y="148638"/>
                </a:lnTo>
                <a:lnTo>
                  <a:pt x="70658" y="147658"/>
                </a:lnTo>
                <a:lnTo>
                  <a:pt x="75680" y="147005"/>
                </a:lnTo>
                <a:lnTo>
                  <a:pt x="80933" y="146569"/>
                </a:lnTo>
                <a:lnTo>
                  <a:pt x="86340" y="146279"/>
                </a:lnTo>
                <a:lnTo>
                  <a:pt x="97428" y="145957"/>
                </a:lnTo>
                <a:lnTo>
                  <a:pt x="137176" y="145714"/>
                </a:lnTo>
                <a:lnTo>
                  <a:pt x="142885" y="145709"/>
                </a:lnTo>
                <a:lnTo>
                  <a:pt x="148597" y="146658"/>
                </a:lnTo>
                <a:lnTo>
                  <a:pt x="154309" y="148243"/>
                </a:lnTo>
                <a:lnTo>
                  <a:pt x="160023" y="150252"/>
                </a:lnTo>
                <a:lnTo>
                  <a:pt x="164784" y="152544"/>
                </a:lnTo>
                <a:lnTo>
                  <a:pt x="168911" y="155025"/>
                </a:lnTo>
                <a:lnTo>
                  <a:pt x="172615" y="157631"/>
                </a:lnTo>
                <a:lnTo>
                  <a:pt x="179270" y="160527"/>
                </a:lnTo>
                <a:lnTo>
                  <a:pt x="185403" y="161814"/>
                </a:lnTo>
                <a:lnTo>
                  <a:pt x="191304" y="162386"/>
                </a:lnTo>
                <a:lnTo>
                  <a:pt x="195163" y="163491"/>
                </a:lnTo>
                <a:lnTo>
                  <a:pt x="199641" y="165180"/>
                </a:lnTo>
                <a:lnTo>
                  <a:pt x="211414" y="170184"/>
                </a:lnTo>
                <a:lnTo>
                  <a:pt x="215564" y="170869"/>
                </a:lnTo>
                <a:lnTo>
                  <a:pt x="222884" y="17141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877"/>
          <p:cNvSpPr/>
          <p:nvPr/>
        </p:nvSpPr>
        <p:spPr>
          <a:xfrm>
            <a:off x="5780722" y="2065972"/>
            <a:ext cx="51436" cy="180024"/>
          </a:xfrm>
          <a:custGeom>
            <a:avLst/>
            <a:gdLst/>
            <a:ahLst/>
            <a:cxnLst/>
            <a:rect l="0" t="0" r="0" b="0"/>
            <a:pathLst>
              <a:path w="51436" h="180024">
                <a:moveTo>
                  <a:pt x="0" y="0"/>
                </a:moveTo>
                <a:lnTo>
                  <a:pt x="0" y="12770"/>
                </a:lnTo>
                <a:lnTo>
                  <a:pt x="953" y="16134"/>
                </a:lnTo>
                <a:lnTo>
                  <a:pt x="2540" y="20281"/>
                </a:lnTo>
                <a:lnTo>
                  <a:pt x="4551" y="24950"/>
                </a:lnTo>
                <a:lnTo>
                  <a:pt x="5891" y="29016"/>
                </a:lnTo>
                <a:lnTo>
                  <a:pt x="6785" y="32679"/>
                </a:lnTo>
                <a:lnTo>
                  <a:pt x="7381" y="36074"/>
                </a:lnTo>
                <a:lnTo>
                  <a:pt x="8730" y="39289"/>
                </a:lnTo>
                <a:lnTo>
                  <a:pt x="10583" y="42385"/>
                </a:lnTo>
                <a:lnTo>
                  <a:pt x="12770" y="45402"/>
                </a:lnTo>
                <a:lnTo>
                  <a:pt x="14228" y="49318"/>
                </a:lnTo>
                <a:lnTo>
                  <a:pt x="15201" y="53834"/>
                </a:lnTo>
                <a:lnTo>
                  <a:pt x="15849" y="58749"/>
                </a:lnTo>
                <a:lnTo>
                  <a:pt x="17233" y="62979"/>
                </a:lnTo>
                <a:lnTo>
                  <a:pt x="19109" y="66751"/>
                </a:lnTo>
                <a:lnTo>
                  <a:pt x="21312" y="70218"/>
                </a:lnTo>
                <a:lnTo>
                  <a:pt x="22781" y="74434"/>
                </a:lnTo>
                <a:lnTo>
                  <a:pt x="23760" y="79151"/>
                </a:lnTo>
                <a:lnTo>
                  <a:pt x="24412" y="84200"/>
                </a:lnTo>
                <a:lnTo>
                  <a:pt x="25800" y="89471"/>
                </a:lnTo>
                <a:lnTo>
                  <a:pt x="27678" y="94890"/>
                </a:lnTo>
                <a:lnTo>
                  <a:pt x="29882" y="100407"/>
                </a:lnTo>
                <a:lnTo>
                  <a:pt x="31351" y="105038"/>
                </a:lnTo>
                <a:lnTo>
                  <a:pt x="32331" y="109078"/>
                </a:lnTo>
                <a:lnTo>
                  <a:pt x="32984" y="112724"/>
                </a:lnTo>
                <a:lnTo>
                  <a:pt x="33420" y="116107"/>
                </a:lnTo>
                <a:lnTo>
                  <a:pt x="33710" y="119314"/>
                </a:lnTo>
                <a:lnTo>
                  <a:pt x="33903" y="122405"/>
                </a:lnTo>
                <a:lnTo>
                  <a:pt x="34985" y="126371"/>
                </a:lnTo>
                <a:lnTo>
                  <a:pt x="36658" y="130920"/>
                </a:lnTo>
                <a:lnTo>
                  <a:pt x="38727" y="135857"/>
                </a:lnTo>
                <a:lnTo>
                  <a:pt x="40105" y="140102"/>
                </a:lnTo>
                <a:lnTo>
                  <a:pt x="41024" y="143884"/>
                </a:lnTo>
                <a:lnTo>
                  <a:pt x="41637" y="147357"/>
                </a:lnTo>
                <a:lnTo>
                  <a:pt x="42998" y="150626"/>
                </a:lnTo>
                <a:lnTo>
                  <a:pt x="44858" y="153757"/>
                </a:lnTo>
                <a:lnTo>
                  <a:pt x="50136" y="161076"/>
                </a:lnTo>
                <a:lnTo>
                  <a:pt x="50858" y="164617"/>
                </a:lnTo>
                <a:lnTo>
                  <a:pt x="51321" y="170100"/>
                </a:lnTo>
                <a:lnTo>
                  <a:pt x="51401" y="175601"/>
                </a:lnTo>
                <a:lnTo>
                  <a:pt x="51435" y="18002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878"/>
          <p:cNvSpPr/>
          <p:nvPr/>
        </p:nvSpPr>
        <p:spPr>
          <a:xfrm>
            <a:off x="5737859" y="2134553"/>
            <a:ext cx="162879" cy="17145"/>
          </a:xfrm>
          <a:custGeom>
            <a:avLst/>
            <a:gdLst/>
            <a:ahLst/>
            <a:cxnLst/>
            <a:rect l="0" t="0" r="0" b="0"/>
            <a:pathLst>
              <a:path w="162879" h="17145">
                <a:moveTo>
                  <a:pt x="0" y="17144"/>
                </a:moveTo>
                <a:lnTo>
                  <a:pt x="0" y="12593"/>
                </a:lnTo>
                <a:lnTo>
                  <a:pt x="953" y="11253"/>
                </a:lnTo>
                <a:lnTo>
                  <a:pt x="2541" y="10359"/>
                </a:lnTo>
                <a:lnTo>
                  <a:pt x="4552" y="9763"/>
                </a:lnTo>
                <a:lnTo>
                  <a:pt x="6844" y="9366"/>
                </a:lnTo>
                <a:lnTo>
                  <a:pt x="11932" y="8925"/>
                </a:lnTo>
                <a:lnTo>
                  <a:pt x="15575" y="7854"/>
                </a:lnTo>
                <a:lnTo>
                  <a:pt x="19909" y="6189"/>
                </a:lnTo>
                <a:lnTo>
                  <a:pt x="24702" y="4125"/>
                </a:lnTo>
                <a:lnTo>
                  <a:pt x="28851" y="2750"/>
                </a:lnTo>
                <a:lnTo>
                  <a:pt x="32569" y="1833"/>
                </a:lnTo>
                <a:lnTo>
                  <a:pt x="36000" y="1222"/>
                </a:lnTo>
                <a:lnTo>
                  <a:pt x="40193" y="814"/>
                </a:lnTo>
                <a:lnTo>
                  <a:pt x="44893" y="542"/>
                </a:lnTo>
                <a:lnTo>
                  <a:pt x="54243" y="241"/>
                </a:lnTo>
                <a:lnTo>
                  <a:pt x="65814" y="71"/>
                </a:lnTo>
                <a:lnTo>
                  <a:pt x="126603" y="0"/>
                </a:lnTo>
                <a:lnTo>
                  <a:pt x="131075" y="952"/>
                </a:lnTo>
                <a:lnTo>
                  <a:pt x="135008" y="2540"/>
                </a:lnTo>
                <a:lnTo>
                  <a:pt x="138584" y="4550"/>
                </a:lnTo>
                <a:lnTo>
                  <a:pt x="141919" y="5890"/>
                </a:lnTo>
                <a:lnTo>
                  <a:pt x="145096" y="6784"/>
                </a:lnTo>
                <a:lnTo>
                  <a:pt x="148165" y="7380"/>
                </a:lnTo>
                <a:lnTo>
                  <a:pt x="151165" y="7777"/>
                </a:lnTo>
                <a:lnTo>
                  <a:pt x="154117" y="8042"/>
                </a:lnTo>
                <a:lnTo>
                  <a:pt x="162878" y="85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879"/>
          <p:cNvSpPr/>
          <p:nvPr/>
        </p:nvSpPr>
        <p:spPr>
          <a:xfrm>
            <a:off x="5953404" y="2057400"/>
            <a:ext cx="170210" cy="179657"/>
          </a:xfrm>
          <a:custGeom>
            <a:avLst/>
            <a:gdLst/>
            <a:ahLst/>
            <a:cxnLst/>
            <a:rect l="0" t="0" r="0" b="0"/>
            <a:pathLst>
              <a:path w="170210" h="179657">
                <a:moveTo>
                  <a:pt x="161646" y="0"/>
                </a:moveTo>
                <a:lnTo>
                  <a:pt x="170209" y="0"/>
                </a:lnTo>
                <a:lnTo>
                  <a:pt x="158285" y="0"/>
                </a:lnTo>
                <a:lnTo>
                  <a:pt x="154643" y="952"/>
                </a:lnTo>
                <a:lnTo>
                  <a:pt x="150310" y="2539"/>
                </a:lnTo>
                <a:lnTo>
                  <a:pt x="145515" y="4550"/>
                </a:lnTo>
                <a:lnTo>
                  <a:pt x="140415" y="4939"/>
                </a:lnTo>
                <a:lnTo>
                  <a:pt x="135109" y="4245"/>
                </a:lnTo>
                <a:lnTo>
                  <a:pt x="129667" y="2830"/>
                </a:lnTo>
                <a:lnTo>
                  <a:pt x="124134" y="2839"/>
                </a:lnTo>
                <a:lnTo>
                  <a:pt x="118541" y="3797"/>
                </a:lnTo>
                <a:lnTo>
                  <a:pt x="112907" y="5389"/>
                </a:lnTo>
                <a:lnTo>
                  <a:pt x="107245" y="6450"/>
                </a:lnTo>
                <a:lnTo>
                  <a:pt x="101566" y="7157"/>
                </a:lnTo>
                <a:lnTo>
                  <a:pt x="95875" y="7629"/>
                </a:lnTo>
                <a:lnTo>
                  <a:pt x="91128" y="7943"/>
                </a:lnTo>
                <a:lnTo>
                  <a:pt x="83315" y="8293"/>
                </a:lnTo>
                <a:lnTo>
                  <a:pt x="69010" y="8489"/>
                </a:lnTo>
                <a:lnTo>
                  <a:pt x="43441" y="8570"/>
                </a:lnTo>
                <a:lnTo>
                  <a:pt x="39896" y="6031"/>
                </a:lnTo>
                <a:lnTo>
                  <a:pt x="34408" y="1191"/>
                </a:lnTo>
                <a:lnTo>
                  <a:pt x="33958" y="1746"/>
                </a:lnTo>
                <a:lnTo>
                  <a:pt x="33236" y="6942"/>
                </a:lnTo>
                <a:lnTo>
                  <a:pt x="33074" y="10969"/>
                </a:lnTo>
                <a:lnTo>
                  <a:pt x="33061" y="15925"/>
                </a:lnTo>
                <a:lnTo>
                  <a:pt x="32108" y="18236"/>
                </a:lnTo>
                <a:lnTo>
                  <a:pt x="30519" y="21682"/>
                </a:lnTo>
                <a:lnTo>
                  <a:pt x="28508" y="25885"/>
                </a:lnTo>
                <a:lnTo>
                  <a:pt x="27168" y="29639"/>
                </a:lnTo>
                <a:lnTo>
                  <a:pt x="26274" y="33094"/>
                </a:lnTo>
                <a:lnTo>
                  <a:pt x="25677" y="36350"/>
                </a:lnTo>
                <a:lnTo>
                  <a:pt x="25280" y="39473"/>
                </a:lnTo>
                <a:lnTo>
                  <a:pt x="25015" y="42508"/>
                </a:lnTo>
                <a:lnTo>
                  <a:pt x="24839" y="45483"/>
                </a:lnTo>
                <a:lnTo>
                  <a:pt x="23769" y="48420"/>
                </a:lnTo>
                <a:lnTo>
                  <a:pt x="22103" y="51330"/>
                </a:lnTo>
                <a:lnTo>
                  <a:pt x="20039" y="54222"/>
                </a:lnTo>
                <a:lnTo>
                  <a:pt x="17711" y="57103"/>
                </a:lnTo>
                <a:lnTo>
                  <a:pt x="15207" y="59976"/>
                </a:lnTo>
                <a:lnTo>
                  <a:pt x="12585" y="62844"/>
                </a:lnTo>
                <a:lnTo>
                  <a:pt x="10836" y="65708"/>
                </a:lnTo>
                <a:lnTo>
                  <a:pt x="9671" y="68570"/>
                </a:lnTo>
                <a:lnTo>
                  <a:pt x="7801" y="75457"/>
                </a:lnTo>
                <a:lnTo>
                  <a:pt x="5005" y="78939"/>
                </a:lnTo>
                <a:lnTo>
                  <a:pt x="0" y="84384"/>
                </a:lnTo>
                <a:lnTo>
                  <a:pt x="542" y="84831"/>
                </a:lnTo>
                <a:lnTo>
                  <a:pt x="3684" y="85327"/>
                </a:lnTo>
                <a:lnTo>
                  <a:pt x="4903" y="86412"/>
                </a:lnTo>
                <a:lnTo>
                  <a:pt x="5715" y="88088"/>
                </a:lnTo>
                <a:lnTo>
                  <a:pt x="7020" y="93071"/>
                </a:lnTo>
                <a:lnTo>
                  <a:pt x="8079" y="92527"/>
                </a:lnTo>
                <a:lnTo>
                  <a:pt x="11796" y="89383"/>
                </a:lnTo>
                <a:lnTo>
                  <a:pt x="14121" y="88163"/>
                </a:lnTo>
                <a:lnTo>
                  <a:pt x="19245" y="86809"/>
                </a:lnTo>
                <a:lnTo>
                  <a:pt x="21944" y="86447"/>
                </a:lnTo>
                <a:lnTo>
                  <a:pt x="24696" y="86206"/>
                </a:lnTo>
                <a:lnTo>
                  <a:pt x="27484" y="86046"/>
                </a:lnTo>
                <a:lnTo>
                  <a:pt x="33121" y="85867"/>
                </a:lnTo>
                <a:lnTo>
                  <a:pt x="44500" y="85753"/>
                </a:lnTo>
                <a:lnTo>
                  <a:pt x="111741" y="85725"/>
                </a:lnTo>
                <a:lnTo>
                  <a:pt x="115041" y="86677"/>
                </a:lnTo>
                <a:lnTo>
                  <a:pt x="118194" y="88265"/>
                </a:lnTo>
                <a:lnTo>
                  <a:pt x="121247" y="90275"/>
                </a:lnTo>
                <a:lnTo>
                  <a:pt x="124236" y="91616"/>
                </a:lnTo>
                <a:lnTo>
                  <a:pt x="127181" y="92510"/>
                </a:lnTo>
                <a:lnTo>
                  <a:pt x="130097" y="93105"/>
                </a:lnTo>
                <a:lnTo>
                  <a:pt x="133946" y="94455"/>
                </a:lnTo>
                <a:lnTo>
                  <a:pt x="138416" y="96308"/>
                </a:lnTo>
                <a:lnTo>
                  <a:pt x="143302" y="98495"/>
                </a:lnTo>
                <a:lnTo>
                  <a:pt x="146559" y="100906"/>
                </a:lnTo>
                <a:lnTo>
                  <a:pt x="148730" y="103465"/>
                </a:lnTo>
                <a:lnTo>
                  <a:pt x="152096" y="108849"/>
                </a:lnTo>
                <a:lnTo>
                  <a:pt x="156766" y="114417"/>
                </a:lnTo>
                <a:lnTo>
                  <a:pt x="158393" y="117235"/>
                </a:lnTo>
                <a:lnTo>
                  <a:pt x="159477" y="120067"/>
                </a:lnTo>
                <a:lnTo>
                  <a:pt x="160200" y="122907"/>
                </a:lnTo>
                <a:lnTo>
                  <a:pt x="160682" y="125753"/>
                </a:lnTo>
                <a:lnTo>
                  <a:pt x="161003" y="128603"/>
                </a:lnTo>
                <a:lnTo>
                  <a:pt x="161217" y="131455"/>
                </a:lnTo>
                <a:lnTo>
                  <a:pt x="160408" y="134309"/>
                </a:lnTo>
                <a:lnTo>
                  <a:pt x="158915" y="137164"/>
                </a:lnTo>
                <a:lnTo>
                  <a:pt x="156968" y="140020"/>
                </a:lnTo>
                <a:lnTo>
                  <a:pt x="154717" y="142877"/>
                </a:lnTo>
                <a:lnTo>
                  <a:pt x="152264" y="145733"/>
                </a:lnTo>
                <a:lnTo>
                  <a:pt x="149676" y="148590"/>
                </a:lnTo>
                <a:lnTo>
                  <a:pt x="144261" y="154305"/>
                </a:lnTo>
                <a:lnTo>
                  <a:pt x="141484" y="157162"/>
                </a:lnTo>
                <a:lnTo>
                  <a:pt x="137727" y="160020"/>
                </a:lnTo>
                <a:lnTo>
                  <a:pt x="133317" y="162877"/>
                </a:lnTo>
                <a:lnTo>
                  <a:pt x="128473" y="165735"/>
                </a:lnTo>
                <a:lnTo>
                  <a:pt x="124290" y="167640"/>
                </a:lnTo>
                <a:lnTo>
                  <a:pt x="120550" y="168910"/>
                </a:lnTo>
                <a:lnTo>
                  <a:pt x="117103" y="169756"/>
                </a:lnTo>
                <a:lnTo>
                  <a:pt x="112900" y="170321"/>
                </a:lnTo>
                <a:lnTo>
                  <a:pt x="108194" y="170697"/>
                </a:lnTo>
                <a:lnTo>
                  <a:pt x="103151" y="170948"/>
                </a:lnTo>
                <a:lnTo>
                  <a:pt x="98837" y="172068"/>
                </a:lnTo>
                <a:lnTo>
                  <a:pt x="95008" y="173767"/>
                </a:lnTo>
                <a:lnTo>
                  <a:pt x="91503" y="175852"/>
                </a:lnTo>
                <a:lnTo>
                  <a:pt x="88214" y="177242"/>
                </a:lnTo>
                <a:lnTo>
                  <a:pt x="85068" y="178168"/>
                </a:lnTo>
                <a:lnTo>
                  <a:pt x="82019" y="178786"/>
                </a:lnTo>
                <a:lnTo>
                  <a:pt x="79034" y="179198"/>
                </a:lnTo>
                <a:lnTo>
                  <a:pt x="76091" y="179473"/>
                </a:lnTo>
                <a:lnTo>
                  <a:pt x="73177" y="179656"/>
                </a:lnTo>
                <a:lnTo>
                  <a:pt x="70281" y="178825"/>
                </a:lnTo>
                <a:lnTo>
                  <a:pt x="67399" y="177319"/>
                </a:lnTo>
                <a:lnTo>
                  <a:pt x="64524" y="175363"/>
                </a:lnTo>
                <a:lnTo>
                  <a:pt x="61655" y="174058"/>
                </a:lnTo>
                <a:lnTo>
                  <a:pt x="58791" y="173189"/>
                </a:lnTo>
                <a:lnTo>
                  <a:pt x="55928" y="172609"/>
                </a:lnTo>
                <a:lnTo>
                  <a:pt x="53067" y="172223"/>
                </a:lnTo>
                <a:lnTo>
                  <a:pt x="50208" y="171965"/>
                </a:lnTo>
                <a:lnTo>
                  <a:pt x="47349" y="171793"/>
                </a:lnTo>
                <a:lnTo>
                  <a:pt x="45443" y="170726"/>
                </a:lnTo>
                <a:lnTo>
                  <a:pt x="44172" y="169062"/>
                </a:lnTo>
                <a:lnTo>
                  <a:pt x="43325" y="167001"/>
                </a:lnTo>
                <a:lnTo>
                  <a:pt x="41807" y="165626"/>
                </a:lnTo>
                <a:lnTo>
                  <a:pt x="39844" y="164710"/>
                </a:lnTo>
                <a:lnTo>
                  <a:pt x="37582" y="164099"/>
                </a:lnTo>
                <a:lnTo>
                  <a:pt x="36074" y="162739"/>
                </a:lnTo>
                <a:lnTo>
                  <a:pt x="35069" y="160880"/>
                </a:lnTo>
                <a:lnTo>
                  <a:pt x="33068" y="154338"/>
                </a:lnTo>
                <a:lnTo>
                  <a:pt x="33058" y="15430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880"/>
          <p:cNvSpPr/>
          <p:nvPr/>
        </p:nvSpPr>
        <p:spPr>
          <a:xfrm>
            <a:off x="6269354" y="2134552"/>
            <a:ext cx="145734" cy="17146"/>
          </a:xfrm>
          <a:custGeom>
            <a:avLst/>
            <a:gdLst/>
            <a:ahLst/>
            <a:cxnLst/>
            <a:rect l="0" t="0" r="0" b="0"/>
            <a:pathLst>
              <a:path w="145734" h="17146">
                <a:moveTo>
                  <a:pt x="0" y="0"/>
                </a:moveTo>
                <a:lnTo>
                  <a:pt x="0" y="7381"/>
                </a:lnTo>
                <a:lnTo>
                  <a:pt x="953" y="7778"/>
                </a:lnTo>
                <a:lnTo>
                  <a:pt x="4552" y="8219"/>
                </a:lnTo>
                <a:lnTo>
                  <a:pt x="6844" y="8337"/>
                </a:lnTo>
                <a:lnTo>
                  <a:pt x="15601" y="8541"/>
                </a:lnTo>
                <a:lnTo>
                  <a:pt x="139902" y="8573"/>
                </a:lnTo>
                <a:lnTo>
                  <a:pt x="141846" y="9525"/>
                </a:lnTo>
                <a:lnTo>
                  <a:pt x="143141" y="11112"/>
                </a:lnTo>
                <a:lnTo>
                  <a:pt x="145733" y="1714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881"/>
          <p:cNvSpPr/>
          <p:nvPr/>
        </p:nvSpPr>
        <p:spPr>
          <a:xfrm>
            <a:off x="6235065" y="2185987"/>
            <a:ext cx="205740" cy="25718"/>
          </a:xfrm>
          <a:custGeom>
            <a:avLst/>
            <a:gdLst/>
            <a:ahLst/>
            <a:cxnLst/>
            <a:rect l="0" t="0" r="0" b="0"/>
            <a:pathLst>
              <a:path w="205740" h="25718">
                <a:moveTo>
                  <a:pt x="0" y="17145"/>
                </a:moveTo>
                <a:lnTo>
                  <a:pt x="0" y="21696"/>
                </a:lnTo>
                <a:lnTo>
                  <a:pt x="952" y="23037"/>
                </a:lnTo>
                <a:lnTo>
                  <a:pt x="2540" y="23930"/>
                </a:lnTo>
                <a:lnTo>
                  <a:pt x="7381" y="25365"/>
                </a:lnTo>
                <a:lnTo>
                  <a:pt x="12770" y="25613"/>
                </a:lnTo>
                <a:lnTo>
                  <a:pt x="43667" y="25714"/>
                </a:lnTo>
                <a:lnTo>
                  <a:pt x="82914" y="25717"/>
                </a:lnTo>
                <a:lnTo>
                  <a:pt x="87661" y="24765"/>
                </a:lnTo>
                <a:lnTo>
                  <a:pt x="91778" y="23177"/>
                </a:lnTo>
                <a:lnTo>
                  <a:pt x="95475" y="21167"/>
                </a:lnTo>
                <a:lnTo>
                  <a:pt x="99845" y="19826"/>
                </a:lnTo>
                <a:lnTo>
                  <a:pt x="104663" y="18932"/>
                </a:lnTo>
                <a:lnTo>
                  <a:pt x="109780" y="18337"/>
                </a:lnTo>
                <a:lnTo>
                  <a:pt x="115097" y="17940"/>
                </a:lnTo>
                <a:lnTo>
                  <a:pt x="120546" y="17675"/>
                </a:lnTo>
                <a:lnTo>
                  <a:pt x="126084" y="17498"/>
                </a:lnTo>
                <a:lnTo>
                  <a:pt x="130728" y="16428"/>
                </a:lnTo>
                <a:lnTo>
                  <a:pt x="134777" y="14762"/>
                </a:lnTo>
                <a:lnTo>
                  <a:pt x="138429" y="12699"/>
                </a:lnTo>
                <a:lnTo>
                  <a:pt x="143721" y="11323"/>
                </a:lnTo>
                <a:lnTo>
                  <a:pt x="150106" y="10407"/>
                </a:lnTo>
                <a:lnTo>
                  <a:pt x="157220" y="9795"/>
                </a:lnTo>
                <a:lnTo>
                  <a:pt x="162916" y="9388"/>
                </a:lnTo>
                <a:lnTo>
                  <a:pt x="171785" y="8935"/>
                </a:lnTo>
                <a:lnTo>
                  <a:pt x="176435" y="7862"/>
                </a:lnTo>
                <a:lnTo>
                  <a:pt x="181441" y="6194"/>
                </a:lnTo>
                <a:lnTo>
                  <a:pt x="186683" y="4129"/>
                </a:lnTo>
                <a:lnTo>
                  <a:pt x="191130" y="2753"/>
                </a:lnTo>
                <a:lnTo>
                  <a:pt x="195047" y="1835"/>
                </a:lnTo>
                <a:lnTo>
                  <a:pt x="205739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882"/>
          <p:cNvSpPr/>
          <p:nvPr/>
        </p:nvSpPr>
        <p:spPr>
          <a:xfrm>
            <a:off x="6586537" y="2023111"/>
            <a:ext cx="153789" cy="184626"/>
          </a:xfrm>
          <a:custGeom>
            <a:avLst/>
            <a:gdLst/>
            <a:ahLst/>
            <a:cxnLst/>
            <a:rect l="0" t="0" r="0" b="0"/>
            <a:pathLst>
              <a:path w="153789" h="184626">
                <a:moveTo>
                  <a:pt x="0" y="17144"/>
                </a:moveTo>
                <a:lnTo>
                  <a:pt x="0" y="9762"/>
                </a:lnTo>
                <a:lnTo>
                  <a:pt x="4551" y="4373"/>
                </a:lnTo>
                <a:lnTo>
                  <a:pt x="7796" y="2915"/>
                </a:lnTo>
                <a:lnTo>
                  <a:pt x="11865" y="1943"/>
                </a:lnTo>
                <a:lnTo>
                  <a:pt x="16483" y="1295"/>
                </a:lnTo>
                <a:lnTo>
                  <a:pt x="20513" y="863"/>
                </a:lnTo>
                <a:lnTo>
                  <a:pt x="24153" y="575"/>
                </a:lnTo>
                <a:lnTo>
                  <a:pt x="27532" y="383"/>
                </a:lnTo>
                <a:lnTo>
                  <a:pt x="36367" y="169"/>
                </a:lnTo>
                <a:lnTo>
                  <a:pt x="95825" y="0"/>
                </a:lnTo>
                <a:lnTo>
                  <a:pt x="99127" y="952"/>
                </a:lnTo>
                <a:lnTo>
                  <a:pt x="102279" y="2539"/>
                </a:lnTo>
                <a:lnTo>
                  <a:pt x="105334" y="4550"/>
                </a:lnTo>
                <a:lnTo>
                  <a:pt x="108323" y="6843"/>
                </a:lnTo>
                <a:lnTo>
                  <a:pt x="111268" y="9324"/>
                </a:lnTo>
                <a:lnTo>
                  <a:pt x="114184" y="11930"/>
                </a:lnTo>
                <a:lnTo>
                  <a:pt x="116128" y="14621"/>
                </a:lnTo>
                <a:lnTo>
                  <a:pt x="118287" y="20150"/>
                </a:lnTo>
                <a:lnTo>
                  <a:pt x="119504" y="24067"/>
                </a:lnTo>
                <a:lnTo>
                  <a:pt x="118721" y="26522"/>
                </a:lnTo>
                <a:lnTo>
                  <a:pt x="117248" y="30063"/>
                </a:lnTo>
                <a:lnTo>
                  <a:pt x="115313" y="34329"/>
                </a:lnTo>
                <a:lnTo>
                  <a:pt x="113071" y="37173"/>
                </a:lnTo>
                <a:lnTo>
                  <a:pt x="110623" y="39069"/>
                </a:lnTo>
                <a:lnTo>
                  <a:pt x="108038" y="40333"/>
                </a:lnTo>
                <a:lnTo>
                  <a:pt x="104411" y="43081"/>
                </a:lnTo>
                <a:lnTo>
                  <a:pt x="100087" y="46818"/>
                </a:lnTo>
                <a:lnTo>
                  <a:pt x="95300" y="51214"/>
                </a:lnTo>
                <a:lnTo>
                  <a:pt x="90203" y="55097"/>
                </a:lnTo>
                <a:lnTo>
                  <a:pt x="84900" y="58638"/>
                </a:lnTo>
                <a:lnTo>
                  <a:pt x="79460" y="61952"/>
                </a:lnTo>
                <a:lnTo>
                  <a:pt x="74881" y="65113"/>
                </a:lnTo>
                <a:lnTo>
                  <a:pt x="70876" y="68173"/>
                </a:lnTo>
                <a:lnTo>
                  <a:pt x="67253" y="71166"/>
                </a:lnTo>
                <a:lnTo>
                  <a:pt x="62933" y="73161"/>
                </a:lnTo>
                <a:lnTo>
                  <a:pt x="58148" y="74491"/>
                </a:lnTo>
                <a:lnTo>
                  <a:pt x="53053" y="75378"/>
                </a:lnTo>
                <a:lnTo>
                  <a:pt x="49656" y="76921"/>
                </a:lnTo>
                <a:lnTo>
                  <a:pt x="47392" y="78903"/>
                </a:lnTo>
                <a:lnTo>
                  <a:pt x="43757" y="84376"/>
                </a:lnTo>
                <a:lnTo>
                  <a:pt x="42506" y="84825"/>
                </a:lnTo>
                <a:lnTo>
                  <a:pt x="38577" y="85324"/>
                </a:lnTo>
                <a:lnTo>
                  <a:pt x="34667" y="85688"/>
                </a:lnTo>
                <a:lnTo>
                  <a:pt x="47427" y="85722"/>
                </a:lnTo>
                <a:lnTo>
                  <a:pt x="62074" y="85723"/>
                </a:lnTo>
                <a:lnTo>
                  <a:pt x="66148" y="86676"/>
                </a:lnTo>
                <a:lnTo>
                  <a:pt x="70768" y="88263"/>
                </a:lnTo>
                <a:lnTo>
                  <a:pt x="75754" y="90274"/>
                </a:lnTo>
                <a:lnTo>
                  <a:pt x="81935" y="91615"/>
                </a:lnTo>
                <a:lnTo>
                  <a:pt x="88913" y="92509"/>
                </a:lnTo>
                <a:lnTo>
                  <a:pt x="96424" y="93104"/>
                </a:lnTo>
                <a:lnTo>
                  <a:pt x="103335" y="94454"/>
                </a:lnTo>
                <a:lnTo>
                  <a:pt x="109848" y="96307"/>
                </a:lnTo>
                <a:lnTo>
                  <a:pt x="116094" y="98494"/>
                </a:lnTo>
                <a:lnTo>
                  <a:pt x="121211" y="99952"/>
                </a:lnTo>
                <a:lnTo>
                  <a:pt x="125575" y="100924"/>
                </a:lnTo>
                <a:lnTo>
                  <a:pt x="129437" y="101572"/>
                </a:lnTo>
                <a:lnTo>
                  <a:pt x="132964" y="103909"/>
                </a:lnTo>
                <a:lnTo>
                  <a:pt x="136268" y="107372"/>
                </a:lnTo>
                <a:lnTo>
                  <a:pt x="139422" y="111586"/>
                </a:lnTo>
                <a:lnTo>
                  <a:pt x="142479" y="114395"/>
                </a:lnTo>
                <a:lnTo>
                  <a:pt x="145469" y="116268"/>
                </a:lnTo>
                <a:lnTo>
                  <a:pt x="148414" y="117516"/>
                </a:lnTo>
                <a:lnTo>
                  <a:pt x="150378" y="120254"/>
                </a:lnTo>
                <a:lnTo>
                  <a:pt x="151687" y="123984"/>
                </a:lnTo>
                <a:lnTo>
                  <a:pt x="152560" y="128375"/>
                </a:lnTo>
                <a:lnTo>
                  <a:pt x="153141" y="132256"/>
                </a:lnTo>
                <a:lnTo>
                  <a:pt x="153529" y="135795"/>
                </a:lnTo>
                <a:lnTo>
                  <a:pt x="153788" y="139107"/>
                </a:lnTo>
                <a:lnTo>
                  <a:pt x="153008" y="142268"/>
                </a:lnTo>
                <a:lnTo>
                  <a:pt x="151535" y="145327"/>
                </a:lnTo>
                <a:lnTo>
                  <a:pt x="149601" y="148319"/>
                </a:lnTo>
                <a:lnTo>
                  <a:pt x="147359" y="151266"/>
                </a:lnTo>
                <a:lnTo>
                  <a:pt x="144912" y="154184"/>
                </a:lnTo>
                <a:lnTo>
                  <a:pt x="142328" y="157081"/>
                </a:lnTo>
                <a:lnTo>
                  <a:pt x="136917" y="162841"/>
                </a:lnTo>
                <a:lnTo>
                  <a:pt x="134141" y="165710"/>
                </a:lnTo>
                <a:lnTo>
                  <a:pt x="130384" y="168575"/>
                </a:lnTo>
                <a:lnTo>
                  <a:pt x="125975" y="171438"/>
                </a:lnTo>
                <a:lnTo>
                  <a:pt x="121131" y="174299"/>
                </a:lnTo>
                <a:lnTo>
                  <a:pt x="115997" y="176206"/>
                </a:lnTo>
                <a:lnTo>
                  <a:pt x="110668" y="177478"/>
                </a:lnTo>
                <a:lnTo>
                  <a:pt x="105211" y="178325"/>
                </a:lnTo>
                <a:lnTo>
                  <a:pt x="99668" y="179843"/>
                </a:lnTo>
                <a:lnTo>
                  <a:pt x="94069" y="181808"/>
                </a:lnTo>
                <a:lnTo>
                  <a:pt x="88429" y="184069"/>
                </a:lnTo>
                <a:lnTo>
                  <a:pt x="82765" y="184625"/>
                </a:lnTo>
                <a:lnTo>
                  <a:pt x="77084" y="184043"/>
                </a:lnTo>
                <a:lnTo>
                  <a:pt x="71393" y="182702"/>
                </a:lnTo>
                <a:lnTo>
                  <a:pt x="65692" y="181809"/>
                </a:lnTo>
                <a:lnTo>
                  <a:pt x="59988" y="181213"/>
                </a:lnTo>
                <a:lnTo>
                  <a:pt x="49521" y="180551"/>
                </a:lnTo>
                <a:lnTo>
                  <a:pt x="41694" y="180257"/>
                </a:lnTo>
                <a:lnTo>
                  <a:pt x="39226" y="179225"/>
                </a:lnTo>
                <a:lnTo>
                  <a:pt x="37581" y="177586"/>
                </a:lnTo>
                <a:lnTo>
                  <a:pt x="36484" y="175540"/>
                </a:lnTo>
                <a:lnTo>
                  <a:pt x="34800" y="174176"/>
                </a:lnTo>
                <a:lnTo>
                  <a:pt x="32725" y="173267"/>
                </a:lnTo>
                <a:lnTo>
                  <a:pt x="30390" y="172661"/>
                </a:lnTo>
                <a:lnTo>
                  <a:pt x="27880" y="171304"/>
                </a:lnTo>
                <a:lnTo>
                  <a:pt x="25254" y="169447"/>
                </a:lnTo>
                <a:lnTo>
                  <a:pt x="17145" y="16287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883"/>
          <p:cNvSpPr/>
          <p:nvPr/>
        </p:nvSpPr>
        <p:spPr>
          <a:xfrm>
            <a:off x="6809422" y="1945957"/>
            <a:ext cx="360046" cy="274289"/>
          </a:xfrm>
          <a:custGeom>
            <a:avLst/>
            <a:gdLst/>
            <a:ahLst/>
            <a:cxnLst/>
            <a:rect l="0" t="0" r="0" b="0"/>
            <a:pathLst>
              <a:path w="360046" h="274289">
                <a:moveTo>
                  <a:pt x="0" y="197168"/>
                </a:moveTo>
                <a:lnTo>
                  <a:pt x="0" y="201718"/>
                </a:lnTo>
                <a:lnTo>
                  <a:pt x="953" y="203059"/>
                </a:lnTo>
                <a:lnTo>
                  <a:pt x="2540" y="203953"/>
                </a:lnTo>
                <a:lnTo>
                  <a:pt x="6844" y="204946"/>
                </a:lnTo>
                <a:lnTo>
                  <a:pt x="11932" y="205387"/>
                </a:lnTo>
                <a:lnTo>
                  <a:pt x="13670" y="206457"/>
                </a:lnTo>
                <a:lnTo>
                  <a:pt x="14828" y="208123"/>
                </a:lnTo>
                <a:lnTo>
                  <a:pt x="15600" y="210186"/>
                </a:lnTo>
                <a:lnTo>
                  <a:pt x="21238" y="217641"/>
                </a:lnTo>
                <a:lnTo>
                  <a:pt x="27668" y="224734"/>
                </a:lnTo>
                <a:lnTo>
                  <a:pt x="29875" y="226976"/>
                </a:lnTo>
                <a:lnTo>
                  <a:pt x="31347" y="229422"/>
                </a:lnTo>
                <a:lnTo>
                  <a:pt x="32982" y="234681"/>
                </a:lnTo>
                <a:lnTo>
                  <a:pt x="34371" y="236464"/>
                </a:lnTo>
                <a:lnTo>
                  <a:pt x="36249" y="237652"/>
                </a:lnTo>
                <a:lnTo>
                  <a:pt x="38453" y="238445"/>
                </a:lnTo>
                <a:lnTo>
                  <a:pt x="43443" y="241866"/>
                </a:lnTo>
                <a:lnTo>
                  <a:pt x="46107" y="244111"/>
                </a:lnTo>
                <a:lnTo>
                  <a:pt x="47883" y="246561"/>
                </a:lnTo>
                <a:lnTo>
                  <a:pt x="51335" y="254559"/>
                </a:lnTo>
                <a:lnTo>
                  <a:pt x="55518" y="260140"/>
                </a:lnTo>
                <a:lnTo>
                  <a:pt x="57967" y="262009"/>
                </a:lnTo>
                <a:lnTo>
                  <a:pt x="60552" y="263256"/>
                </a:lnTo>
                <a:lnTo>
                  <a:pt x="66995" y="265255"/>
                </a:lnTo>
                <a:lnTo>
                  <a:pt x="76561" y="273771"/>
                </a:lnTo>
                <a:lnTo>
                  <a:pt x="77118" y="274288"/>
                </a:lnTo>
                <a:lnTo>
                  <a:pt x="77142" y="269760"/>
                </a:lnTo>
                <a:lnTo>
                  <a:pt x="78098" y="267470"/>
                </a:lnTo>
                <a:lnTo>
                  <a:pt x="83995" y="259696"/>
                </a:lnTo>
                <a:lnTo>
                  <a:pt x="89084" y="254168"/>
                </a:lnTo>
                <a:lnTo>
                  <a:pt x="91774" y="249455"/>
                </a:lnTo>
                <a:lnTo>
                  <a:pt x="94520" y="243456"/>
                </a:lnTo>
                <a:lnTo>
                  <a:pt x="97303" y="236599"/>
                </a:lnTo>
                <a:lnTo>
                  <a:pt x="101064" y="230123"/>
                </a:lnTo>
                <a:lnTo>
                  <a:pt x="105476" y="223900"/>
                </a:lnTo>
                <a:lnTo>
                  <a:pt x="110323" y="217847"/>
                </a:lnTo>
                <a:lnTo>
                  <a:pt x="116411" y="210954"/>
                </a:lnTo>
                <a:lnTo>
                  <a:pt x="130796" y="195675"/>
                </a:lnTo>
                <a:lnTo>
                  <a:pt x="138632" y="186647"/>
                </a:lnTo>
                <a:lnTo>
                  <a:pt x="146714" y="176819"/>
                </a:lnTo>
                <a:lnTo>
                  <a:pt x="154959" y="166457"/>
                </a:lnTo>
                <a:lnTo>
                  <a:pt x="164266" y="156691"/>
                </a:lnTo>
                <a:lnTo>
                  <a:pt x="174281" y="147323"/>
                </a:lnTo>
                <a:lnTo>
                  <a:pt x="184767" y="138221"/>
                </a:lnTo>
                <a:lnTo>
                  <a:pt x="194616" y="129295"/>
                </a:lnTo>
                <a:lnTo>
                  <a:pt x="213178" y="111757"/>
                </a:lnTo>
                <a:lnTo>
                  <a:pt x="223082" y="103080"/>
                </a:lnTo>
                <a:lnTo>
                  <a:pt x="233493" y="94437"/>
                </a:lnTo>
                <a:lnTo>
                  <a:pt x="244245" y="85818"/>
                </a:lnTo>
                <a:lnTo>
                  <a:pt x="254270" y="77215"/>
                </a:lnTo>
                <a:lnTo>
                  <a:pt x="263811" y="68621"/>
                </a:lnTo>
                <a:lnTo>
                  <a:pt x="273029" y="60035"/>
                </a:lnTo>
                <a:lnTo>
                  <a:pt x="282031" y="52406"/>
                </a:lnTo>
                <a:lnTo>
                  <a:pt x="290891" y="45415"/>
                </a:lnTo>
                <a:lnTo>
                  <a:pt x="299655" y="38849"/>
                </a:lnTo>
                <a:lnTo>
                  <a:pt x="317012" y="26474"/>
                </a:lnTo>
                <a:lnTo>
                  <a:pt x="325641" y="20507"/>
                </a:lnTo>
                <a:lnTo>
                  <a:pt x="333300" y="15576"/>
                </a:lnTo>
                <a:lnTo>
                  <a:pt x="340309" y="11337"/>
                </a:lnTo>
                <a:lnTo>
                  <a:pt x="360045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884"/>
          <p:cNvSpPr/>
          <p:nvPr/>
        </p:nvSpPr>
        <p:spPr>
          <a:xfrm>
            <a:off x="401237" y="2554636"/>
            <a:ext cx="218841" cy="214282"/>
          </a:xfrm>
          <a:custGeom>
            <a:avLst/>
            <a:gdLst/>
            <a:ahLst/>
            <a:cxnLst/>
            <a:rect l="0" t="0" r="0" b="0"/>
            <a:pathLst>
              <a:path w="218841" h="214282">
                <a:moveTo>
                  <a:pt x="13100" y="34259"/>
                </a:moveTo>
                <a:lnTo>
                  <a:pt x="13100" y="26039"/>
                </a:lnTo>
                <a:lnTo>
                  <a:pt x="18991" y="19864"/>
                </a:lnTo>
                <a:lnTo>
                  <a:pt x="20481" y="18336"/>
                </a:lnTo>
                <a:lnTo>
                  <a:pt x="26223" y="15117"/>
                </a:lnTo>
                <a:lnTo>
                  <a:pt x="30421" y="12925"/>
                </a:lnTo>
                <a:lnTo>
                  <a:pt x="34172" y="11464"/>
                </a:lnTo>
                <a:lnTo>
                  <a:pt x="40880" y="9840"/>
                </a:lnTo>
                <a:lnTo>
                  <a:pt x="44955" y="9407"/>
                </a:lnTo>
                <a:lnTo>
                  <a:pt x="49577" y="9118"/>
                </a:lnTo>
                <a:lnTo>
                  <a:pt x="54563" y="8926"/>
                </a:lnTo>
                <a:lnTo>
                  <a:pt x="59792" y="7845"/>
                </a:lnTo>
                <a:lnTo>
                  <a:pt x="65183" y="6172"/>
                </a:lnTo>
                <a:lnTo>
                  <a:pt x="70682" y="4104"/>
                </a:lnTo>
                <a:lnTo>
                  <a:pt x="76253" y="2726"/>
                </a:lnTo>
                <a:lnTo>
                  <a:pt x="81872" y="1807"/>
                </a:lnTo>
                <a:lnTo>
                  <a:pt x="87523" y="1194"/>
                </a:lnTo>
                <a:lnTo>
                  <a:pt x="93195" y="786"/>
                </a:lnTo>
                <a:lnTo>
                  <a:pt x="98882" y="513"/>
                </a:lnTo>
                <a:lnTo>
                  <a:pt x="110280" y="210"/>
                </a:lnTo>
                <a:lnTo>
                  <a:pt x="134282" y="0"/>
                </a:lnTo>
                <a:lnTo>
                  <a:pt x="138656" y="942"/>
                </a:lnTo>
                <a:lnTo>
                  <a:pt x="143476" y="2523"/>
                </a:lnTo>
                <a:lnTo>
                  <a:pt x="148595" y="4529"/>
                </a:lnTo>
                <a:lnTo>
                  <a:pt x="153913" y="5866"/>
                </a:lnTo>
                <a:lnTo>
                  <a:pt x="159362" y="6758"/>
                </a:lnTo>
                <a:lnTo>
                  <a:pt x="164901" y="7352"/>
                </a:lnTo>
                <a:lnTo>
                  <a:pt x="168593" y="8701"/>
                </a:lnTo>
                <a:lnTo>
                  <a:pt x="171055" y="10553"/>
                </a:lnTo>
                <a:lnTo>
                  <a:pt x="174742" y="15150"/>
                </a:lnTo>
                <a:lnTo>
                  <a:pt x="179556" y="20369"/>
                </a:lnTo>
                <a:lnTo>
                  <a:pt x="182173" y="24046"/>
                </a:lnTo>
                <a:lnTo>
                  <a:pt x="184870" y="28403"/>
                </a:lnTo>
                <a:lnTo>
                  <a:pt x="187621" y="33212"/>
                </a:lnTo>
                <a:lnTo>
                  <a:pt x="189455" y="37371"/>
                </a:lnTo>
                <a:lnTo>
                  <a:pt x="190677" y="41096"/>
                </a:lnTo>
                <a:lnTo>
                  <a:pt x="191492" y="44532"/>
                </a:lnTo>
                <a:lnTo>
                  <a:pt x="192036" y="48727"/>
                </a:lnTo>
                <a:lnTo>
                  <a:pt x="192398" y="53430"/>
                </a:lnTo>
                <a:lnTo>
                  <a:pt x="192639" y="58469"/>
                </a:lnTo>
                <a:lnTo>
                  <a:pt x="191848" y="62782"/>
                </a:lnTo>
                <a:lnTo>
                  <a:pt x="190368" y="66609"/>
                </a:lnTo>
                <a:lnTo>
                  <a:pt x="188429" y="70113"/>
                </a:lnTo>
                <a:lnTo>
                  <a:pt x="183734" y="76546"/>
                </a:lnTo>
                <a:lnTo>
                  <a:pt x="181148" y="79595"/>
                </a:lnTo>
                <a:lnTo>
                  <a:pt x="177520" y="83533"/>
                </a:lnTo>
                <a:lnTo>
                  <a:pt x="168408" y="92989"/>
                </a:lnTo>
                <a:lnTo>
                  <a:pt x="164264" y="98177"/>
                </a:lnTo>
                <a:lnTo>
                  <a:pt x="160548" y="103541"/>
                </a:lnTo>
                <a:lnTo>
                  <a:pt x="157119" y="109022"/>
                </a:lnTo>
                <a:lnTo>
                  <a:pt x="152928" y="113628"/>
                </a:lnTo>
                <a:lnTo>
                  <a:pt x="148228" y="117652"/>
                </a:lnTo>
                <a:lnTo>
                  <a:pt x="143191" y="121286"/>
                </a:lnTo>
                <a:lnTo>
                  <a:pt x="137927" y="125615"/>
                </a:lnTo>
                <a:lnTo>
                  <a:pt x="132513" y="130405"/>
                </a:lnTo>
                <a:lnTo>
                  <a:pt x="122370" y="139855"/>
                </a:lnTo>
                <a:lnTo>
                  <a:pt x="111305" y="150531"/>
                </a:lnTo>
                <a:lnTo>
                  <a:pt x="105006" y="156738"/>
                </a:lnTo>
                <a:lnTo>
                  <a:pt x="101041" y="159726"/>
                </a:lnTo>
                <a:lnTo>
                  <a:pt x="96492" y="162671"/>
                </a:lnTo>
                <a:lnTo>
                  <a:pt x="91555" y="165587"/>
                </a:lnTo>
                <a:lnTo>
                  <a:pt x="86358" y="167531"/>
                </a:lnTo>
                <a:lnTo>
                  <a:pt x="80989" y="168827"/>
                </a:lnTo>
                <a:lnTo>
                  <a:pt x="75504" y="169691"/>
                </a:lnTo>
                <a:lnTo>
                  <a:pt x="70895" y="171219"/>
                </a:lnTo>
                <a:lnTo>
                  <a:pt x="66870" y="173191"/>
                </a:lnTo>
                <a:lnTo>
                  <a:pt x="63234" y="175458"/>
                </a:lnTo>
                <a:lnTo>
                  <a:pt x="58905" y="176969"/>
                </a:lnTo>
                <a:lnTo>
                  <a:pt x="54114" y="177976"/>
                </a:lnTo>
                <a:lnTo>
                  <a:pt x="49015" y="178648"/>
                </a:lnTo>
                <a:lnTo>
                  <a:pt x="44664" y="179095"/>
                </a:lnTo>
                <a:lnTo>
                  <a:pt x="40810" y="179394"/>
                </a:lnTo>
                <a:lnTo>
                  <a:pt x="37288" y="179593"/>
                </a:lnTo>
                <a:lnTo>
                  <a:pt x="28295" y="179814"/>
                </a:lnTo>
                <a:lnTo>
                  <a:pt x="23230" y="179873"/>
                </a:lnTo>
                <a:lnTo>
                  <a:pt x="18901" y="178960"/>
                </a:lnTo>
                <a:lnTo>
                  <a:pt x="15062" y="177399"/>
                </a:lnTo>
                <a:lnTo>
                  <a:pt x="6608" y="172600"/>
                </a:lnTo>
                <a:lnTo>
                  <a:pt x="593" y="167218"/>
                </a:lnTo>
                <a:lnTo>
                  <a:pt x="0" y="164808"/>
                </a:lnTo>
                <a:lnTo>
                  <a:pt x="556" y="162249"/>
                </a:lnTo>
                <a:lnTo>
                  <a:pt x="1880" y="159590"/>
                </a:lnTo>
                <a:lnTo>
                  <a:pt x="3351" y="154097"/>
                </a:lnTo>
                <a:lnTo>
                  <a:pt x="4004" y="148480"/>
                </a:lnTo>
                <a:lnTo>
                  <a:pt x="4295" y="142809"/>
                </a:lnTo>
                <a:lnTo>
                  <a:pt x="5325" y="140915"/>
                </a:lnTo>
                <a:lnTo>
                  <a:pt x="6964" y="139653"/>
                </a:lnTo>
                <a:lnTo>
                  <a:pt x="9009" y="138811"/>
                </a:lnTo>
                <a:lnTo>
                  <a:pt x="10373" y="137298"/>
                </a:lnTo>
                <a:lnTo>
                  <a:pt x="11282" y="135337"/>
                </a:lnTo>
                <a:lnTo>
                  <a:pt x="11888" y="133076"/>
                </a:lnTo>
                <a:lnTo>
                  <a:pt x="14197" y="130617"/>
                </a:lnTo>
                <a:lnTo>
                  <a:pt x="17641" y="128025"/>
                </a:lnTo>
                <a:lnTo>
                  <a:pt x="21842" y="125345"/>
                </a:lnTo>
                <a:lnTo>
                  <a:pt x="25596" y="122605"/>
                </a:lnTo>
                <a:lnTo>
                  <a:pt x="32306" y="117021"/>
                </a:lnTo>
                <a:lnTo>
                  <a:pt x="36382" y="115151"/>
                </a:lnTo>
                <a:lnTo>
                  <a:pt x="41004" y="113904"/>
                </a:lnTo>
                <a:lnTo>
                  <a:pt x="45990" y="113073"/>
                </a:lnTo>
                <a:lnTo>
                  <a:pt x="51219" y="112519"/>
                </a:lnTo>
                <a:lnTo>
                  <a:pt x="56610" y="112150"/>
                </a:lnTo>
                <a:lnTo>
                  <a:pt x="62109" y="111904"/>
                </a:lnTo>
                <a:lnTo>
                  <a:pt x="73299" y="111630"/>
                </a:lnTo>
                <a:lnTo>
                  <a:pt x="91455" y="111454"/>
                </a:lnTo>
                <a:lnTo>
                  <a:pt x="97721" y="112392"/>
                </a:lnTo>
                <a:lnTo>
                  <a:pt x="105709" y="113970"/>
                </a:lnTo>
                <a:lnTo>
                  <a:pt x="114844" y="115975"/>
                </a:lnTo>
                <a:lnTo>
                  <a:pt x="121887" y="118264"/>
                </a:lnTo>
                <a:lnTo>
                  <a:pt x="127535" y="120742"/>
                </a:lnTo>
                <a:lnTo>
                  <a:pt x="132252" y="123347"/>
                </a:lnTo>
                <a:lnTo>
                  <a:pt x="142574" y="128781"/>
                </a:lnTo>
                <a:lnTo>
                  <a:pt x="147993" y="131563"/>
                </a:lnTo>
                <a:lnTo>
                  <a:pt x="152559" y="134371"/>
                </a:lnTo>
                <a:lnTo>
                  <a:pt x="156555" y="137195"/>
                </a:lnTo>
                <a:lnTo>
                  <a:pt x="160172" y="140030"/>
                </a:lnTo>
                <a:lnTo>
                  <a:pt x="166730" y="145721"/>
                </a:lnTo>
                <a:lnTo>
                  <a:pt x="172820" y="151425"/>
                </a:lnTo>
                <a:lnTo>
                  <a:pt x="178702" y="157135"/>
                </a:lnTo>
                <a:lnTo>
                  <a:pt x="180651" y="159991"/>
                </a:lnTo>
                <a:lnTo>
                  <a:pt x="182817" y="165705"/>
                </a:lnTo>
                <a:lnTo>
                  <a:pt x="183395" y="169514"/>
                </a:lnTo>
                <a:lnTo>
                  <a:pt x="183780" y="173959"/>
                </a:lnTo>
                <a:lnTo>
                  <a:pt x="184036" y="178827"/>
                </a:lnTo>
                <a:lnTo>
                  <a:pt x="185160" y="182073"/>
                </a:lnTo>
                <a:lnTo>
                  <a:pt x="186862" y="184236"/>
                </a:lnTo>
                <a:lnTo>
                  <a:pt x="188949" y="185679"/>
                </a:lnTo>
                <a:lnTo>
                  <a:pt x="190340" y="187593"/>
                </a:lnTo>
                <a:lnTo>
                  <a:pt x="191886" y="192260"/>
                </a:lnTo>
                <a:lnTo>
                  <a:pt x="195113" y="197509"/>
                </a:lnTo>
                <a:lnTo>
                  <a:pt x="199722" y="203017"/>
                </a:lnTo>
                <a:lnTo>
                  <a:pt x="204946" y="208640"/>
                </a:lnTo>
                <a:lnTo>
                  <a:pt x="207672" y="210520"/>
                </a:lnTo>
                <a:lnTo>
                  <a:pt x="210442" y="211774"/>
                </a:lnTo>
                <a:lnTo>
                  <a:pt x="218840" y="21428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885"/>
          <p:cNvSpPr/>
          <p:nvPr/>
        </p:nvSpPr>
        <p:spPr>
          <a:xfrm>
            <a:off x="1151572" y="2640330"/>
            <a:ext cx="214313" cy="1"/>
          </a:xfrm>
          <a:custGeom>
            <a:avLst/>
            <a:gdLst/>
            <a:ahLst/>
            <a:cxnLst/>
            <a:rect l="0" t="0" r="0" b="0"/>
            <a:pathLst>
              <a:path w="214313" h="1">
                <a:moveTo>
                  <a:pt x="0" y="0"/>
                </a:moveTo>
                <a:lnTo>
                  <a:pt x="214312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886"/>
          <p:cNvSpPr/>
          <p:nvPr/>
        </p:nvSpPr>
        <p:spPr>
          <a:xfrm>
            <a:off x="1495666" y="2537491"/>
            <a:ext cx="195847" cy="162847"/>
          </a:xfrm>
          <a:custGeom>
            <a:avLst/>
            <a:gdLst/>
            <a:ahLst/>
            <a:cxnLst/>
            <a:rect l="0" t="0" r="0" b="0"/>
            <a:pathLst>
              <a:path w="195847" h="162847">
                <a:moveTo>
                  <a:pt x="75958" y="8541"/>
                </a:moveTo>
                <a:lnTo>
                  <a:pt x="75958" y="1160"/>
                </a:lnTo>
                <a:lnTo>
                  <a:pt x="76911" y="763"/>
                </a:lnTo>
                <a:lnTo>
                  <a:pt x="82744" y="126"/>
                </a:lnTo>
                <a:lnTo>
                  <a:pt x="84178" y="0"/>
                </a:lnTo>
                <a:lnTo>
                  <a:pt x="79876" y="4529"/>
                </a:lnTo>
                <a:lnTo>
                  <a:pt x="77119" y="7352"/>
                </a:lnTo>
                <a:lnTo>
                  <a:pt x="73934" y="8013"/>
                </a:lnTo>
                <a:lnTo>
                  <a:pt x="68391" y="8306"/>
                </a:lnTo>
                <a:lnTo>
                  <a:pt x="51851" y="8495"/>
                </a:lnTo>
                <a:lnTo>
                  <a:pt x="7411" y="8541"/>
                </a:lnTo>
                <a:lnTo>
                  <a:pt x="2837" y="13092"/>
                </a:lnTo>
                <a:lnTo>
                  <a:pt x="1494" y="15385"/>
                </a:lnTo>
                <a:lnTo>
                  <a:pt x="0" y="20473"/>
                </a:lnTo>
                <a:lnTo>
                  <a:pt x="555" y="22211"/>
                </a:lnTo>
                <a:lnTo>
                  <a:pt x="1877" y="23369"/>
                </a:lnTo>
                <a:lnTo>
                  <a:pt x="3711" y="24141"/>
                </a:lnTo>
                <a:lnTo>
                  <a:pt x="4933" y="25609"/>
                </a:lnTo>
                <a:lnTo>
                  <a:pt x="5748" y="27540"/>
                </a:lnTo>
                <a:lnTo>
                  <a:pt x="6292" y="29779"/>
                </a:lnTo>
                <a:lnTo>
                  <a:pt x="9435" y="34808"/>
                </a:lnTo>
                <a:lnTo>
                  <a:pt x="11607" y="37482"/>
                </a:lnTo>
                <a:lnTo>
                  <a:pt x="13055" y="40218"/>
                </a:lnTo>
                <a:lnTo>
                  <a:pt x="14021" y="42994"/>
                </a:lnTo>
                <a:lnTo>
                  <a:pt x="14664" y="45797"/>
                </a:lnTo>
                <a:lnTo>
                  <a:pt x="15093" y="49571"/>
                </a:lnTo>
                <a:lnTo>
                  <a:pt x="15379" y="53992"/>
                </a:lnTo>
                <a:lnTo>
                  <a:pt x="15838" y="65673"/>
                </a:lnTo>
                <a:lnTo>
                  <a:pt x="15917" y="72247"/>
                </a:lnTo>
                <a:lnTo>
                  <a:pt x="15950" y="85214"/>
                </a:lnTo>
                <a:lnTo>
                  <a:pt x="20501" y="90102"/>
                </a:lnTo>
                <a:lnTo>
                  <a:pt x="22795" y="91490"/>
                </a:lnTo>
                <a:lnTo>
                  <a:pt x="27883" y="93032"/>
                </a:lnTo>
                <a:lnTo>
                  <a:pt x="31551" y="93901"/>
                </a:lnTo>
                <a:lnTo>
                  <a:pt x="37489" y="94103"/>
                </a:lnTo>
                <a:lnTo>
                  <a:pt x="141609" y="94266"/>
                </a:lnTo>
                <a:lnTo>
                  <a:pt x="146396" y="95219"/>
                </a:lnTo>
                <a:lnTo>
                  <a:pt x="150539" y="96806"/>
                </a:lnTo>
                <a:lnTo>
                  <a:pt x="154254" y="98817"/>
                </a:lnTo>
                <a:lnTo>
                  <a:pt x="157683" y="101110"/>
                </a:lnTo>
                <a:lnTo>
                  <a:pt x="160921" y="103591"/>
                </a:lnTo>
                <a:lnTo>
                  <a:pt x="164033" y="106198"/>
                </a:lnTo>
                <a:lnTo>
                  <a:pt x="168012" y="107936"/>
                </a:lnTo>
                <a:lnTo>
                  <a:pt x="172570" y="109094"/>
                </a:lnTo>
                <a:lnTo>
                  <a:pt x="177514" y="109866"/>
                </a:lnTo>
                <a:lnTo>
                  <a:pt x="180810" y="111334"/>
                </a:lnTo>
                <a:lnTo>
                  <a:pt x="183007" y="113265"/>
                </a:lnTo>
                <a:lnTo>
                  <a:pt x="186400" y="117950"/>
                </a:lnTo>
                <a:lnTo>
                  <a:pt x="188639" y="120533"/>
                </a:lnTo>
                <a:lnTo>
                  <a:pt x="191084" y="123207"/>
                </a:lnTo>
                <a:lnTo>
                  <a:pt x="192714" y="125943"/>
                </a:lnTo>
                <a:lnTo>
                  <a:pt x="193800" y="128719"/>
                </a:lnTo>
                <a:lnTo>
                  <a:pt x="195544" y="135467"/>
                </a:lnTo>
                <a:lnTo>
                  <a:pt x="195783" y="138930"/>
                </a:lnTo>
                <a:lnTo>
                  <a:pt x="195846" y="141187"/>
                </a:lnTo>
                <a:lnTo>
                  <a:pt x="194936" y="143644"/>
                </a:lnTo>
                <a:lnTo>
                  <a:pt x="193377" y="146235"/>
                </a:lnTo>
                <a:lnTo>
                  <a:pt x="191385" y="148914"/>
                </a:lnTo>
                <a:lnTo>
                  <a:pt x="188152" y="150701"/>
                </a:lnTo>
                <a:lnTo>
                  <a:pt x="184091" y="151892"/>
                </a:lnTo>
                <a:lnTo>
                  <a:pt x="179480" y="152686"/>
                </a:lnTo>
                <a:lnTo>
                  <a:pt x="175453" y="153215"/>
                </a:lnTo>
                <a:lnTo>
                  <a:pt x="171815" y="153568"/>
                </a:lnTo>
                <a:lnTo>
                  <a:pt x="168438" y="153803"/>
                </a:lnTo>
                <a:lnTo>
                  <a:pt x="164281" y="154912"/>
                </a:lnTo>
                <a:lnTo>
                  <a:pt x="159606" y="156605"/>
                </a:lnTo>
                <a:lnTo>
                  <a:pt x="154583" y="158685"/>
                </a:lnTo>
                <a:lnTo>
                  <a:pt x="149330" y="160072"/>
                </a:lnTo>
                <a:lnTo>
                  <a:pt x="143923" y="160997"/>
                </a:lnTo>
                <a:lnTo>
                  <a:pt x="138413" y="161613"/>
                </a:lnTo>
                <a:lnTo>
                  <a:pt x="132835" y="162024"/>
                </a:lnTo>
                <a:lnTo>
                  <a:pt x="127211" y="162298"/>
                </a:lnTo>
                <a:lnTo>
                  <a:pt x="115882" y="162602"/>
                </a:lnTo>
                <a:lnTo>
                  <a:pt x="64572" y="162845"/>
                </a:lnTo>
                <a:lnTo>
                  <a:pt x="50241" y="16284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887"/>
          <p:cNvSpPr/>
          <p:nvPr/>
        </p:nvSpPr>
        <p:spPr>
          <a:xfrm>
            <a:off x="3551875" y="2588999"/>
            <a:ext cx="231455" cy="8469"/>
          </a:xfrm>
          <a:custGeom>
            <a:avLst/>
            <a:gdLst/>
            <a:ahLst/>
            <a:cxnLst/>
            <a:rect l="0" t="0" r="0" b="0"/>
            <a:pathLst>
              <a:path w="231455" h="8469">
                <a:moveTo>
                  <a:pt x="8570" y="8468"/>
                </a:moveTo>
                <a:lnTo>
                  <a:pt x="0" y="8468"/>
                </a:lnTo>
                <a:lnTo>
                  <a:pt x="160027" y="8468"/>
                </a:lnTo>
                <a:lnTo>
                  <a:pt x="165739" y="7515"/>
                </a:lnTo>
                <a:lnTo>
                  <a:pt x="171451" y="5928"/>
                </a:lnTo>
                <a:lnTo>
                  <a:pt x="177165" y="3917"/>
                </a:lnTo>
                <a:lnTo>
                  <a:pt x="181926" y="2577"/>
                </a:lnTo>
                <a:lnTo>
                  <a:pt x="186053" y="1683"/>
                </a:lnTo>
                <a:lnTo>
                  <a:pt x="189757" y="1087"/>
                </a:lnTo>
                <a:lnTo>
                  <a:pt x="193178" y="690"/>
                </a:lnTo>
                <a:lnTo>
                  <a:pt x="196412" y="425"/>
                </a:lnTo>
                <a:lnTo>
                  <a:pt x="199521" y="248"/>
                </a:lnTo>
                <a:lnTo>
                  <a:pt x="205514" y="53"/>
                </a:lnTo>
                <a:lnTo>
                  <a:pt x="208446" y="0"/>
                </a:lnTo>
                <a:lnTo>
                  <a:pt x="211353" y="918"/>
                </a:lnTo>
                <a:lnTo>
                  <a:pt x="214243" y="2482"/>
                </a:lnTo>
                <a:lnTo>
                  <a:pt x="217123" y="4477"/>
                </a:lnTo>
                <a:lnTo>
                  <a:pt x="219995" y="5808"/>
                </a:lnTo>
                <a:lnTo>
                  <a:pt x="222863" y="6695"/>
                </a:lnTo>
                <a:lnTo>
                  <a:pt x="231454" y="846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888"/>
          <p:cNvSpPr/>
          <p:nvPr/>
        </p:nvSpPr>
        <p:spPr>
          <a:xfrm>
            <a:off x="3860482" y="2537460"/>
            <a:ext cx="102871" cy="171451"/>
          </a:xfrm>
          <a:custGeom>
            <a:avLst/>
            <a:gdLst/>
            <a:ahLst/>
            <a:cxnLst/>
            <a:rect l="0" t="0" r="0" b="0"/>
            <a:pathLst>
              <a:path w="102871" h="171451">
                <a:moveTo>
                  <a:pt x="0" y="0"/>
                </a:moveTo>
                <a:lnTo>
                  <a:pt x="7381" y="0"/>
                </a:lnTo>
                <a:lnTo>
                  <a:pt x="7778" y="952"/>
                </a:lnTo>
                <a:lnTo>
                  <a:pt x="8219" y="4551"/>
                </a:lnTo>
                <a:lnTo>
                  <a:pt x="9290" y="5891"/>
                </a:lnTo>
                <a:lnTo>
                  <a:pt x="10956" y="6785"/>
                </a:lnTo>
                <a:lnTo>
                  <a:pt x="13019" y="7380"/>
                </a:lnTo>
                <a:lnTo>
                  <a:pt x="15347" y="8730"/>
                </a:lnTo>
                <a:lnTo>
                  <a:pt x="17851" y="10583"/>
                </a:lnTo>
                <a:lnTo>
                  <a:pt x="20473" y="12770"/>
                </a:lnTo>
                <a:lnTo>
                  <a:pt x="22221" y="15181"/>
                </a:lnTo>
                <a:lnTo>
                  <a:pt x="24164" y="20399"/>
                </a:lnTo>
                <a:lnTo>
                  <a:pt x="25634" y="23124"/>
                </a:lnTo>
                <a:lnTo>
                  <a:pt x="27567" y="25894"/>
                </a:lnTo>
                <a:lnTo>
                  <a:pt x="29808" y="28692"/>
                </a:lnTo>
                <a:lnTo>
                  <a:pt x="31302" y="31510"/>
                </a:lnTo>
                <a:lnTo>
                  <a:pt x="32298" y="34342"/>
                </a:lnTo>
                <a:lnTo>
                  <a:pt x="32962" y="37182"/>
                </a:lnTo>
                <a:lnTo>
                  <a:pt x="34357" y="40028"/>
                </a:lnTo>
                <a:lnTo>
                  <a:pt x="36240" y="42878"/>
                </a:lnTo>
                <a:lnTo>
                  <a:pt x="38447" y="45730"/>
                </a:lnTo>
                <a:lnTo>
                  <a:pt x="39919" y="49537"/>
                </a:lnTo>
                <a:lnTo>
                  <a:pt x="40900" y="53979"/>
                </a:lnTo>
                <a:lnTo>
                  <a:pt x="41555" y="58846"/>
                </a:lnTo>
                <a:lnTo>
                  <a:pt x="42943" y="63043"/>
                </a:lnTo>
                <a:lnTo>
                  <a:pt x="44821" y="66794"/>
                </a:lnTo>
                <a:lnTo>
                  <a:pt x="47026" y="70247"/>
                </a:lnTo>
                <a:lnTo>
                  <a:pt x="49448" y="73501"/>
                </a:lnTo>
                <a:lnTo>
                  <a:pt x="52015" y="76623"/>
                </a:lnTo>
                <a:lnTo>
                  <a:pt x="54679" y="79657"/>
                </a:lnTo>
                <a:lnTo>
                  <a:pt x="57408" y="83585"/>
                </a:lnTo>
                <a:lnTo>
                  <a:pt x="60180" y="88108"/>
                </a:lnTo>
                <a:lnTo>
                  <a:pt x="62980" y="93029"/>
                </a:lnTo>
                <a:lnTo>
                  <a:pt x="65799" y="97261"/>
                </a:lnTo>
                <a:lnTo>
                  <a:pt x="68631" y="101036"/>
                </a:lnTo>
                <a:lnTo>
                  <a:pt x="71472" y="104505"/>
                </a:lnTo>
                <a:lnTo>
                  <a:pt x="73365" y="108722"/>
                </a:lnTo>
                <a:lnTo>
                  <a:pt x="74628" y="113439"/>
                </a:lnTo>
                <a:lnTo>
                  <a:pt x="75469" y="118488"/>
                </a:lnTo>
                <a:lnTo>
                  <a:pt x="76983" y="122807"/>
                </a:lnTo>
                <a:lnTo>
                  <a:pt x="78944" y="126639"/>
                </a:lnTo>
                <a:lnTo>
                  <a:pt x="81205" y="130145"/>
                </a:lnTo>
                <a:lnTo>
                  <a:pt x="82711" y="133436"/>
                </a:lnTo>
                <a:lnTo>
                  <a:pt x="83716" y="136582"/>
                </a:lnTo>
                <a:lnTo>
                  <a:pt x="84386" y="139632"/>
                </a:lnTo>
                <a:lnTo>
                  <a:pt x="85785" y="142618"/>
                </a:lnTo>
                <a:lnTo>
                  <a:pt x="87670" y="145561"/>
                </a:lnTo>
                <a:lnTo>
                  <a:pt x="89879" y="148476"/>
                </a:lnTo>
                <a:lnTo>
                  <a:pt x="91352" y="151371"/>
                </a:lnTo>
                <a:lnTo>
                  <a:pt x="92334" y="154254"/>
                </a:lnTo>
                <a:lnTo>
                  <a:pt x="92988" y="157128"/>
                </a:lnTo>
                <a:lnTo>
                  <a:pt x="94378" y="159044"/>
                </a:lnTo>
                <a:lnTo>
                  <a:pt x="96256" y="160322"/>
                </a:lnTo>
                <a:lnTo>
                  <a:pt x="101564" y="162372"/>
                </a:lnTo>
                <a:lnTo>
                  <a:pt x="101999" y="163493"/>
                </a:lnTo>
                <a:lnTo>
                  <a:pt x="102289" y="165193"/>
                </a:lnTo>
                <a:lnTo>
                  <a:pt x="102870" y="1714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889"/>
          <p:cNvSpPr/>
          <p:nvPr/>
        </p:nvSpPr>
        <p:spPr>
          <a:xfrm>
            <a:off x="4040504" y="2537564"/>
            <a:ext cx="205593" cy="170111"/>
          </a:xfrm>
          <a:custGeom>
            <a:avLst/>
            <a:gdLst/>
            <a:ahLst/>
            <a:cxnLst/>
            <a:rect l="0" t="0" r="0" b="0"/>
            <a:pathLst>
              <a:path w="205593" h="170111">
                <a:moveTo>
                  <a:pt x="60008" y="8468"/>
                </a:moveTo>
                <a:lnTo>
                  <a:pt x="60008" y="1087"/>
                </a:lnTo>
                <a:lnTo>
                  <a:pt x="59056" y="690"/>
                </a:lnTo>
                <a:lnTo>
                  <a:pt x="53223" y="53"/>
                </a:lnTo>
                <a:lnTo>
                  <a:pt x="52627" y="0"/>
                </a:lnTo>
                <a:lnTo>
                  <a:pt x="52230" y="918"/>
                </a:lnTo>
                <a:lnTo>
                  <a:pt x="51789" y="4477"/>
                </a:lnTo>
                <a:lnTo>
                  <a:pt x="50719" y="5808"/>
                </a:lnTo>
                <a:lnTo>
                  <a:pt x="49053" y="6695"/>
                </a:lnTo>
                <a:lnTo>
                  <a:pt x="46989" y="7286"/>
                </a:lnTo>
                <a:lnTo>
                  <a:pt x="45614" y="8632"/>
                </a:lnTo>
                <a:lnTo>
                  <a:pt x="44697" y="10482"/>
                </a:lnTo>
                <a:lnTo>
                  <a:pt x="44086" y="12668"/>
                </a:lnTo>
                <a:lnTo>
                  <a:pt x="40867" y="17637"/>
                </a:lnTo>
                <a:lnTo>
                  <a:pt x="38674" y="20296"/>
                </a:lnTo>
                <a:lnTo>
                  <a:pt x="36260" y="23021"/>
                </a:lnTo>
                <a:lnTo>
                  <a:pt x="31038" y="28589"/>
                </a:lnTo>
                <a:lnTo>
                  <a:pt x="22744" y="37078"/>
                </a:lnTo>
                <a:lnTo>
                  <a:pt x="20877" y="39924"/>
                </a:lnTo>
                <a:lnTo>
                  <a:pt x="19633" y="42774"/>
                </a:lnTo>
                <a:lnTo>
                  <a:pt x="18804" y="45626"/>
                </a:lnTo>
                <a:lnTo>
                  <a:pt x="18252" y="48480"/>
                </a:lnTo>
                <a:lnTo>
                  <a:pt x="17883" y="51335"/>
                </a:lnTo>
                <a:lnTo>
                  <a:pt x="17637" y="54191"/>
                </a:lnTo>
                <a:lnTo>
                  <a:pt x="17473" y="57047"/>
                </a:lnTo>
                <a:lnTo>
                  <a:pt x="17292" y="62761"/>
                </a:lnTo>
                <a:lnTo>
                  <a:pt x="16290" y="66571"/>
                </a:lnTo>
                <a:lnTo>
                  <a:pt x="14670" y="71016"/>
                </a:lnTo>
                <a:lnTo>
                  <a:pt x="12638" y="75884"/>
                </a:lnTo>
                <a:lnTo>
                  <a:pt x="12236" y="80082"/>
                </a:lnTo>
                <a:lnTo>
                  <a:pt x="12919" y="83833"/>
                </a:lnTo>
                <a:lnTo>
                  <a:pt x="14329" y="87287"/>
                </a:lnTo>
                <a:lnTo>
                  <a:pt x="15268" y="90541"/>
                </a:lnTo>
                <a:lnTo>
                  <a:pt x="15893" y="93663"/>
                </a:lnTo>
                <a:lnTo>
                  <a:pt x="16311" y="96697"/>
                </a:lnTo>
                <a:lnTo>
                  <a:pt x="17542" y="100625"/>
                </a:lnTo>
                <a:lnTo>
                  <a:pt x="19315" y="105149"/>
                </a:lnTo>
                <a:lnTo>
                  <a:pt x="21449" y="110069"/>
                </a:lnTo>
                <a:lnTo>
                  <a:pt x="23825" y="114302"/>
                </a:lnTo>
                <a:lnTo>
                  <a:pt x="26361" y="118077"/>
                </a:lnTo>
                <a:lnTo>
                  <a:pt x="29004" y="121546"/>
                </a:lnTo>
                <a:lnTo>
                  <a:pt x="30766" y="124811"/>
                </a:lnTo>
                <a:lnTo>
                  <a:pt x="31941" y="127940"/>
                </a:lnTo>
                <a:lnTo>
                  <a:pt x="32724" y="130978"/>
                </a:lnTo>
                <a:lnTo>
                  <a:pt x="35151" y="133957"/>
                </a:lnTo>
                <a:lnTo>
                  <a:pt x="38674" y="136895"/>
                </a:lnTo>
                <a:lnTo>
                  <a:pt x="42928" y="139806"/>
                </a:lnTo>
                <a:lnTo>
                  <a:pt x="46717" y="142699"/>
                </a:lnTo>
                <a:lnTo>
                  <a:pt x="50194" y="145580"/>
                </a:lnTo>
                <a:lnTo>
                  <a:pt x="53466" y="148454"/>
                </a:lnTo>
                <a:lnTo>
                  <a:pt x="56599" y="151322"/>
                </a:lnTo>
                <a:lnTo>
                  <a:pt x="62620" y="157049"/>
                </a:lnTo>
                <a:lnTo>
                  <a:pt x="65560" y="158957"/>
                </a:lnTo>
                <a:lnTo>
                  <a:pt x="71365" y="161077"/>
                </a:lnTo>
                <a:lnTo>
                  <a:pt x="77121" y="162019"/>
                </a:lnTo>
                <a:lnTo>
                  <a:pt x="79989" y="162271"/>
                </a:lnTo>
                <a:lnTo>
                  <a:pt x="83806" y="163390"/>
                </a:lnTo>
                <a:lnTo>
                  <a:pt x="88256" y="165090"/>
                </a:lnTo>
                <a:lnTo>
                  <a:pt x="93128" y="167175"/>
                </a:lnTo>
                <a:lnTo>
                  <a:pt x="97327" y="168565"/>
                </a:lnTo>
                <a:lnTo>
                  <a:pt x="101081" y="169492"/>
                </a:lnTo>
                <a:lnTo>
                  <a:pt x="104535" y="170110"/>
                </a:lnTo>
                <a:lnTo>
                  <a:pt x="107790" y="169569"/>
                </a:lnTo>
                <a:lnTo>
                  <a:pt x="113947" y="166429"/>
                </a:lnTo>
                <a:lnTo>
                  <a:pt x="117875" y="165210"/>
                </a:lnTo>
                <a:lnTo>
                  <a:pt x="122398" y="164398"/>
                </a:lnTo>
                <a:lnTo>
                  <a:pt x="127319" y="163856"/>
                </a:lnTo>
                <a:lnTo>
                  <a:pt x="131552" y="162543"/>
                </a:lnTo>
                <a:lnTo>
                  <a:pt x="135327" y="160714"/>
                </a:lnTo>
                <a:lnTo>
                  <a:pt x="138795" y="158543"/>
                </a:lnTo>
                <a:lnTo>
                  <a:pt x="143013" y="156143"/>
                </a:lnTo>
                <a:lnTo>
                  <a:pt x="152779" y="150936"/>
                </a:lnTo>
                <a:lnTo>
                  <a:pt x="157098" y="148214"/>
                </a:lnTo>
                <a:lnTo>
                  <a:pt x="160929" y="145447"/>
                </a:lnTo>
                <a:lnTo>
                  <a:pt x="164437" y="142650"/>
                </a:lnTo>
                <a:lnTo>
                  <a:pt x="167727" y="139833"/>
                </a:lnTo>
                <a:lnTo>
                  <a:pt x="170873" y="137002"/>
                </a:lnTo>
                <a:lnTo>
                  <a:pt x="176909" y="131317"/>
                </a:lnTo>
                <a:lnTo>
                  <a:pt x="182766" y="125615"/>
                </a:lnTo>
                <a:lnTo>
                  <a:pt x="185662" y="121808"/>
                </a:lnTo>
                <a:lnTo>
                  <a:pt x="188545" y="117366"/>
                </a:lnTo>
                <a:lnTo>
                  <a:pt x="191419" y="112499"/>
                </a:lnTo>
                <a:lnTo>
                  <a:pt x="194288" y="108302"/>
                </a:lnTo>
                <a:lnTo>
                  <a:pt x="197153" y="104552"/>
                </a:lnTo>
                <a:lnTo>
                  <a:pt x="200015" y="101099"/>
                </a:lnTo>
                <a:lnTo>
                  <a:pt x="201924" y="97844"/>
                </a:lnTo>
                <a:lnTo>
                  <a:pt x="203196" y="94722"/>
                </a:lnTo>
                <a:lnTo>
                  <a:pt x="204044" y="91688"/>
                </a:lnTo>
                <a:lnTo>
                  <a:pt x="204610" y="87761"/>
                </a:lnTo>
                <a:lnTo>
                  <a:pt x="204986" y="83238"/>
                </a:lnTo>
                <a:lnTo>
                  <a:pt x="205406" y="74084"/>
                </a:lnTo>
                <a:lnTo>
                  <a:pt x="205592" y="66841"/>
                </a:lnTo>
                <a:lnTo>
                  <a:pt x="204689" y="63576"/>
                </a:lnTo>
                <a:lnTo>
                  <a:pt x="203134" y="60446"/>
                </a:lnTo>
                <a:lnTo>
                  <a:pt x="201146" y="57408"/>
                </a:lnTo>
                <a:lnTo>
                  <a:pt x="198867" y="54430"/>
                </a:lnTo>
                <a:lnTo>
                  <a:pt x="196396" y="51492"/>
                </a:lnTo>
                <a:lnTo>
                  <a:pt x="193796" y="48581"/>
                </a:lnTo>
                <a:lnTo>
                  <a:pt x="188367" y="42806"/>
                </a:lnTo>
                <a:lnTo>
                  <a:pt x="177120" y="31338"/>
                </a:lnTo>
                <a:lnTo>
                  <a:pt x="172373" y="29429"/>
                </a:lnTo>
                <a:lnTo>
                  <a:pt x="166351" y="28157"/>
                </a:lnTo>
                <a:lnTo>
                  <a:pt x="159478" y="27309"/>
                </a:lnTo>
                <a:lnTo>
                  <a:pt x="152991" y="25791"/>
                </a:lnTo>
                <a:lnTo>
                  <a:pt x="146762" y="23827"/>
                </a:lnTo>
                <a:lnTo>
                  <a:pt x="140704" y="21565"/>
                </a:lnTo>
                <a:lnTo>
                  <a:pt x="134760" y="20057"/>
                </a:lnTo>
                <a:lnTo>
                  <a:pt x="128893" y="19051"/>
                </a:lnTo>
                <a:lnTo>
                  <a:pt x="123076" y="18381"/>
                </a:lnTo>
                <a:lnTo>
                  <a:pt x="117294" y="17934"/>
                </a:lnTo>
                <a:lnTo>
                  <a:pt x="111534" y="17637"/>
                </a:lnTo>
                <a:lnTo>
                  <a:pt x="105788" y="17438"/>
                </a:lnTo>
                <a:lnTo>
                  <a:pt x="99101" y="18258"/>
                </a:lnTo>
                <a:lnTo>
                  <a:pt x="91785" y="19757"/>
                </a:lnTo>
                <a:lnTo>
                  <a:pt x="84050" y="21709"/>
                </a:lnTo>
                <a:lnTo>
                  <a:pt x="76989" y="23011"/>
                </a:lnTo>
                <a:lnTo>
                  <a:pt x="70376" y="23878"/>
                </a:lnTo>
                <a:lnTo>
                  <a:pt x="64062" y="24456"/>
                </a:lnTo>
                <a:lnTo>
                  <a:pt x="57948" y="25794"/>
                </a:lnTo>
                <a:lnTo>
                  <a:pt x="51967" y="27639"/>
                </a:lnTo>
                <a:lnTo>
                  <a:pt x="46075" y="29821"/>
                </a:lnTo>
                <a:lnTo>
                  <a:pt x="40242" y="31276"/>
                </a:lnTo>
                <a:lnTo>
                  <a:pt x="34448" y="32246"/>
                </a:lnTo>
                <a:lnTo>
                  <a:pt x="28680" y="32892"/>
                </a:lnTo>
                <a:lnTo>
                  <a:pt x="24836" y="34276"/>
                </a:lnTo>
                <a:lnTo>
                  <a:pt x="22272" y="36151"/>
                </a:lnTo>
                <a:lnTo>
                  <a:pt x="20563" y="38353"/>
                </a:lnTo>
                <a:lnTo>
                  <a:pt x="17519" y="39821"/>
                </a:lnTo>
                <a:lnTo>
                  <a:pt x="13584" y="40800"/>
                </a:lnTo>
                <a:lnTo>
                  <a:pt x="0" y="4275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890"/>
          <p:cNvSpPr/>
          <p:nvPr/>
        </p:nvSpPr>
        <p:spPr>
          <a:xfrm>
            <a:off x="5712142" y="2520314"/>
            <a:ext cx="197168" cy="25719"/>
          </a:xfrm>
          <a:custGeom>
            <a:avLst/>
            <a:gdLst/>
            <a:ahLst/>
            <a:cxnLst/>
            <a:rect l="0" t="0" r="0" b="0"/>
            <a:pathLst>
              <a:path w="197168" h="25719">
                <a:moveTo>
                  <a:pt x="0" y="0"/>
                </a:moveTo>
                <a:lnTo>
                  <a:pt x="0" y="4552"/>
                </a:lnTo>
                <a:lnTo>
                  <a:pt x="953" y="5892"/>
                </a:lnTo>
                <a:lnTo>
                  <a:pt x="2540" y="6786"/>
                </a:lnTo>
                <a:lnTo>
                  <a:pt x="4551" y="7381"/>
                </a:lnTo>
                <a:lnTo>
                  <a:pt x="9325" y="8044"/>
                </a:lnTo>
                <a:lnTo>
                  <a:pt x="15601" y="8468"/>
                </a:lnTo>
                <a:lnTo>
                  <a:pt x="36322" y="8564"/>
                </a:lnTo>
                <a:lnTo>
                  <a:pt x="40408" y="9520"/>
                </a:lnTo>
                <a:lnTo>
                  <a:pt x="45036" y="11109"/>
                </a:lnTo>
                <a:lnTo>
                  <a:pt x="50026" y="13121"/>
                </a:lnTo>
                <a:lnTo>
                  <a:pt x="55259" y="14463"/>
                </a:lnTo>
                <a:lnTo>
                  <a:pt x="60652" y="15357"/>
                </a:lnTo>
                <a:lnTo>
                  <a:pt x="66152" y="15953"/>
                </a:lnTo>
                <a:lnTo>
                  <a:pt x="70771" y="16351"/>
                </a:lnTo>
                <a:lnTo>
                  <a:pt x="74803" y="16616"/>
                </a:lnTo>
                <a:lnTo>
                  <a:pt x="78444" y="16792"/>
                </a:lnTo>
                <a:lnTo>
                  <a:pt x="87569" y="16989"/>
                </a:lnTo>
                <a:lnTo>
                  <a:pt x="165558" y="17145"/>
                </a:lnTo>
                <a:lnTo>
                  <a:pt x="168475" y="18098"/>
                </a:lnTo>
                <a:lnTo>
                  <a:pt x="171372" y="19686"/>
                </a:lnTo>
                <a:lnTo>
                  <a:pt x="174255" y="21696"/>
                </a:lnTo>
                <a:lnTo>
                  <a:pt x="177130" y="23037"/>
                </a:lnTo>
                <a:lnTo>
                  <a:pt x="179999" y="23931"/>
                </a:lnTo>
                <a:lnTo>
                  <a:pt x="186897" y="25365"/>
                </a:lnTo>
                <a:lnTo>
                  <a:pt x="190380" y="25561"/>
                </a:lnTo>
                <a:lnTo>
                  <a:pt x="197167" y="2571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891"/>
          <p:cNvSpPr/>
          <p:nvPr/>
        </p:nvSpPr>
        <p:spPr>
          <a:xfrm>
            <a:off x="6012179" y="2451744"/>
            <a:ext cx="201695" cy="205719"/>
          </a:xfrm>
          <a:custGeom>
            <a:avLst/>
            <a:gdLst/>
            <a:ahLst/>
            <a:cxnLst/>
            <a:rect l="0" t="0" r="0" b="0"/>
            <a:pathLst>
              <a:path w="201695" h="205719">
                <a:moveTo>
                  <a:pt x="17146" y="17136"/>
                </a:moveTo>
                <a:lnTo>
                  <a:pt x="21696" y="17136"/>
                </a:lnTo>
                <a:lnTo>
                  <a:pt x="23989" y="16183"/>
                </a:lnTo>
                <a:lnTo>
                  <a:pt x="29077" y="12585"/>
                </a:lnTo>
                <a:lnTo>
                  <a:pt x="32746" y="9755"/>
                </a:lnTo>
                <a:lnTo>
                  <a:pt x="36118" y="9358"/>
                </a:lnTo>
                <a:lnTo>
                  <a:pt x="41224" y="9093"/>
                </a:lnTo>
                <a:lnTo>
                  <a:pt x="47485" y="8916"/>
                </a:lnTo>
                <a:lnTo>
                  <a:pt x="53565" y="7846"/>
                </a:lnTo>
                <a:lnTo>
                  <a:pt x="59522" y="6180"/>
                </a:lnTo>
                <a:lnTo>
                  <a:pt x="65399" y="4117"/>
                </a:lnTo>
                <a:lnTo>
                  <a:pt x="72175" y="2741"/>
                </a:lnTo>
                <a:lnTo>
                  <a:pt x="79549" y="1825"/>
                </a:lnTo>
                <a:lnTo>
                  <a:pt x="87323" y="1213"/>
                </a:lnTo>
                <a:lnTo>
                  <a:pt x="94411" y="806"/>
                </a:lnTo>
                <a:lnTo>
                  <a:pt x="107366" y="353"/>
                </a:lnTo>
                <a:lnTo>
                  <a:pt x="145599" y="23"/>
                </a:lnTo>
                <a:lnTo>
                  <a:pt x="156277" y="0"/>
                </a:lnTo>
                <a:lnTo>
                  <a:pt x="159429" y="949"/>
                </a:lnTo>
                <a:lnTo>
                  <a:pt x="165473" y="4544"/>
                </a:lnTo>
                <a:lnTo>
                  <a:pt x="171334" y="6777"/>
                </a:lnTo>
                <a:lnTo>
                  <a:pt x="174230" y="7372"/>
                </a:lnTo>
                <a:lnTo>
                  <a:pt x="176161" y="8722"/>
                </a:lnTo>
                <a:lnTo>
                  <a:pt x="177449" y="10574"/>
                </a:lnTo>
                <a:lnTo>
                  <a:pt x="178879" y="15172"/>
                </a:lnTo>
                <a:lnTo>
                  <a:pt x="179514" y="20390"/>
                </a:lnTo>
                <a:lnTo>
                  <a:pt x="178732" y="23115"/>
                </a:lnTo>
                <a:lnTo>
                  <a:pt x="175322" y="28683"/>
                </a:lnTo>
                <a:lnTo>
                  <a:pt x="170631" y="34333"/>
                </a:lnTo>
                <a:lnTo>
                  <a:pt x="168047" y="37173"/>
                </a:lnTo>
                <a:lnTo>
                  <a:pt x="164419" y="39066"/>
                </a:lnTo>
                <a:lnTo>
                  <a:pt x="160096" y="40329"/>
                </a:lnTo>
                <a:lnTo>
                  <a:pt x="155308" y="41170"/>
                </a:lnTo>
                <a:lnTo>
                  <a:pt x="151164" y="42683"/>
                </a:lnTo>
                <a:lnTo>
                  <a:pt x="147449" y="44645"/>
                </a:lnTo>
                <a:lnTo>
                  <a:pt x="144020" y="46905"/>
                </a:lnTo>
                <a:lnTo>
                  <a:pt x="139828" y="49365"/>
                </a:lnTo>
                <a:lnTo>
                  <a:pt x="135129" y="51957"/>
                </a:lnTo>
                <a:lnTo>
                  <a:pt x="130091" y="54637"/>
                </a:lnTo>
                <a:lnTo>
                  <a:pt x="125780" y="57376"/>
                </a:lnTo>
                <a:lnTo>
                  <a:pt x="121953" y="60155"/>
                </a:lnTo>
                <a:lnTo>
                  <a:pt x="118450" y="62961"/>
                </a:lnTo>
                <a:lnTo>
                  <a:pt x="114209" y="65783"/>
                </a:lnTo>
                <a:lnTo>
                  <a:pt x="109477" y="68617"/>
                </a:lnTo>
                <a:lnTo>
                  <a:pt x="104418" y="71459"/>
                </a:lnTo>
                <a:lnTo>
                  <a:pt x="100092" y="73354"/>
                </a:lnTo>
                <a:lnTo>
                  <a:pt x="96255" y="74617"/>
                </a:lnTo>
                <a:lnTo>
                  <a:pt x="92746" y="75459"/>
                </a:lnTo>
                <a:lnTo>
                  <a:pt x="89453" y="76973"/>
                </a:lnTo>
                <a:lnTo>
                  <a:pt x="83255" y="81195"/>
                </a:lnTo>
                <a:lnTo>
                  <a:pt x="77325" y="83706"/>
                </a:lnTo>
                <a:lnTo>
                  <a:pt x="68732" y="85681"/>
                </a:lnTo>
                <a:lnTo>
                  <a:pt x="80526" y="85712"/>
                </a:lnTo>
                <a:lnTo>
                  <a:pt x="83211" y="86666"/>
                </a:lnTo>
                <a:lnTo>
                  <a:pt x="88736" y="90265"/>
                </a:lnTo>
                <a:lnTo>
                  <a:pt x="92495" y="91606"/>
                </a:lnTo>
                <a:lnTo>
                  <a:pt x="96906" y="92500"/>
                </a:lnTo>
                <a:lnTo>
                  <a:pt x="101751" y="93096"/>
                </a:lnTo>
                <a:lnTo>
                  <a:pt x="106887" y="93494"/>
                </a:lnTo>
                <a:lnTo>
                  <a:pt x="112216" y="93758"/>
                </a:lnTo>
                <a:lnTo>
                  <a:pt x="117673" y="93935"/>
                </a:lnTo>
                <a:lnTo>
                  <a:pt x="123217" y="95005"/>
                </a:lnTo>
                <a:lnTo>
                  <a:pt x="128817" y="96671"/>
                </a:lnTo>
                <a:lnTo>
                  <a:pt x="134455" y="98734"/>
                </a:lnTo>
                <a:lnTo>
                  <a:pt x="140120" y="100110"/>
                </a:lnTo>
                <a:lnTo>
                  <a:pt x="145801" y="101027"/>
                </a:lnTo>
                <a:lnTo>
                  <a:pt x="151493" y="101638"/>
                </a:lnTo>
                <a:lnTo>
                  <a:pt x="156241" y="102998"/>
                </a:lnTo>
                <a:lnTo>
                  <a:pt x="160358" y="104857"/>
                </a:lnTo>
                <a:lnTo>
                  <a:pt x="164056" y="107049"/>
                </a:lnTo>
                <a:lnTo>
                  <a:pt x="168426" y="109463"/>
                </a:lnTo>
                <a:lnTo>
                  <a:pt x="178361" y="114685"/>
                </a:lnTo>
                <a:lnTo>
                  <a:pt x="182725" y="117411"/>
                </a:lnTo>
                <a:lnTo>
                  <a:pt x="186587" y="120181"/>
                </a:lnTo>
                <a:lnTo>
                  <a:pt x="190114" y="122980"/>
                </a:lnTo>
                <a:lnTo>
                  <a:pt x="192465" y="125798"/>
                </a:lnTo>
                <a:lnTo>
                  <a:pt x="194033" y="128630"/>
                </a:lnTo>
                <a:lnTo>
                  <a:pt x="195078" y="131470"/>
                </a:lnTo>
                <a:lnTo>
                  <a:pt x="198779" y="137166"/>
                </a:lnTo>
                <a:lnTo>
                  <a:pt x="201099" y="140018"/>
                </a:lnTo>
                <a:lnTo>
                  <a:pt x="201694" y="143825"/>
                </a:lnTo>
                <a:lnTo>
                  <a:pt x="201138" y="148268"/>
                </a:lnTo>
                <a:lnTo>
                  <a:pt x="199815" y="153134"/>
                </a:lnTo>
                <a:lnTo>
                  <a:pt x="198932" y="157332"/>
                </a:lnTo>
                <a:lnTo>
                  <a:pt x="198344" y="161082"/>
                </a:lnTo>
                <a:lnTo>
                  <a:pt x="197952" y="164535"/>
                </a:lnTo>
                <a:lnTo>
                  <a:pt x="195786" y="167789"/>
                </a:lnTo>
                <a:lnTo>
                  <a:pt x="192436" y="170911"/>
                </a:lnTo>
                <a:lnTo>
                  <a:pt x="188299" y="173945"/>
                </a:lnTo>
                <a:lnTo>
                  <a:pt x="184588" y="176920"/>
                </a:lnTo>
                <a:lnTo>
                  <a:pt x="181161" y="179856"/>
                </a:lnTo>
                <a:lnTo>
                  <a:pt x="177924" y="182766"/>
                </a:lnTo>
                <a:lnTo>
                  <a:pt x="172909" y="185658"/>
                </a:lnTo>
                <a:lnTo>
                  <a:pt x="166708" y="188539"/>
                </a:lnTo>
                <a:lnTo>
                  <a:pt x="159716" y="191412"/>
                </a:lnTo>
                <a:lnTo>
                  <a:pt x="153150" y="194280"/>
                </a:lnTo>
                <a:lnTo>
                  <a:pt x="140774" y="200006"/>
                </a:lnTo>
                <a:lnTo>
                  <a:pt x="134808" y="201914"/>
                </a:lnTo>
                <a:lnTo>
                  <a:pt x="128924" y="203187"/>
                </a:lnTo>
                <a:lnTo>
                  <a:pt x="123097" y="204034"/>
                </a:lnTo>
                <a:lnTo>
                  <a:pt x="117307" y="204600"/>
                </a:lnTo>
                <a:lnTo>
                  <a:pt x="111543" y="204977"/>
                </a:lnTo>
                <a:lnTo>
                  <a:pt x="105794" y="205228"/>
                </a:lnTo>
                <a:lnTo>
                  <a:pt x="94328" y="205507"/>
                </a:lnTo>
                <a:lnTo>
                  <a:pt x="54295" y="205718"/>
                </a:lnTo>
                <a:lnTo>
                  <a:pt x="49532" y="204769"/>
                </a:lnTo>
                <a:lnTo>
                  <a:pt x="45404" y="203185"/>
                </a:lnTo>
                <a:lnTo>
                  <a:pt x="41699" y="201176"/>
                </a:lnTo>
                <a:lnTo>
                  <a:pt x="38278" y="199837"/>
                </a:lnTo>
                <a:lnTo>
                  <a:pt x="35043" y="198944"/>
                </a:lnTo>
                <a:lnTo>
                  <a:pt x="31935" y="198349"/>
                </a:lnTo>
                <a:lnTo>
                  <a:pt x="25941" y="195147"/>
                </a:lnTo>
                <a:lnTo>
                  <a:pt x="23009" y="192960"/>
                </a:lnTo>
                <a:lnTo>
                  <a:pt x="17212" y="190530"/>
                </a:lnTo>
                <a:lnTo>
                  <a:pt x="10280" y="188970"/>
                </a:lnTo>
                <a:lnTo>
                  <a:pt x="4528" y="188699"/>
                </a:lnTo>
                <a:lnTo>
                  <a:pt x="0" y="18858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892"/>
          <p:cNvSpPr/>
          <p:nvPr/>
        </p:nvSpPr>
        <p:spPr>
          <a:xfrm>
            <a:off x="366536" y="2923222"/>
            <a:ext cx="39229" cy="197168"/>
          </a:xfrm>
          <a:custGeom>
            <a:avLst/>
            <a:gdLst/>
            <a:ahLst/>
            <a:cxnLst/>
            <a:rect l="0" t="0" r="0" b="0"/>
            <a:pathLst>
              <a:path w="39229" h="197168">
                <a:moveTo>
                  <a:pt x="4938" y="0"/>
                </a:moveTo>
                <a:lnTo>
                  <a:pt x="0" y="0"/>
                </a:lnTo>
                <a:lnTo>
                  <a:pt x="4690" y="0"/>
                </a:lnTo>
                <a:lnTo>
                  <a:pt x="5725" y="953"/>
                </a:lnTo>
                <a:lnTo>
                  <a:pt x="9416" y="4551"/>
                </a:lnTo>
                <a:lnTo>
                  <a:pt x="10781" y="6844"/>
                </a:lnTo>
                <a:lnTo>
                  <a:pt x="11691" y="9325"/>
                </a:lnTo>
                <a:lnTo>
                  <a:pt x="12702" y="14622"/>
                </a:lnTo>
                <a:lnTo>
                  <a:pt x="13151" y="20151"/>
                </a:lnTo>
                <a:lnTo>
                  <a:pt x="13351" y="28324"/>
                </a:lnTo>
                <a:lnTo>
                  <a:pt x="13404" y="33170"/>
                </a:lnTo>
                <a:lnTo>
                  <a:pt x="12487" y="38306"/>
                </a:lnTo>
                <a:lnTo>
                  <a:pt x="10924" y="43635"/>
                </a:lnTo>
                <a:lnTo>
                  <a:pt x="8928" y="49092"/>
                </a:lnTo>
                <a:lnTo>
                  <a:pt x="7598" y="53683"/>
                </a:lnTo>
                <a:lnTo>
                  <a:pt x="6712" y="57697"/>
                </a:lnTo>
                <a:lnTo>
                  <a:pt x="6121" y="61324"/>
                </a:lnTo>
                <a:lnTo>
                  <a:pt x="5727" y="64695"/>
                </a:lnTo>
                <a:lnTo>
                  <a:pt x="5464" y="67895"/>
                </a:lnTo>
                <a:lnTo>
                  <a:pt x="5289" y="70981"/>
                </a:lnTo>
                <a:lnTo>
                  <a:pt x="5094" y="79490"/>
                </a:lnTo>
                <a:lnTo>
                  <a:pt x="4948" y="109913"/>
                </a:lnTo>
                <a:lnTo>
                  <a:pt x="5897" y="114233"/>
                </a:lnTo>
                <a:lnTo>
                  <a:pt x="7482" y="118066"/>
                </a:lnTo>
                <a:lnTo>
                  <a:pt x="9492" y="121573"/>
                </a:lnTo>
                <a:lnTo>
                  <a:pt x="10832" y="124864"/>
                </a:lnTo>
                <a:lnTo>
                  <a:pt x="11725" y="128010"/>
                </a:lnTo>
                <a:lnTo>
                  <a:pt x="12320" y="131060"/>
                </a:lnTo>
                <a:lnTo>
                  <a:pt x="13670" y="134046"/>
                </a:lnTo>
                <a:lnTo>
                  <a:pt x="15522" y="136989"/>
                </a:lnTo>
                <a:lnTo>
                  <a:pt x="17709" y="139904"/>
                </a:lnTo>
                <a:lnTo>
                  <a:pt x="19167" y="143752"/>
                </a:lnTo>
                <a:lnTo>
                  <a:pt x="20139" y="148222"/>
                </a:lnTo>
                <a:lnTo>
                  <a:pt x="20787" y="153107"/>
                </a:lnTo>
                <a:lnTo>
                  <a:pt x="21219" y="157316"/>
                </a:lnTo>
                <a:lnTo>
                  <a:pt x="21507" y="161075"/>
                </a:lnTo>
                <a:lnTo>
                  <a:pt x="21699" y="164534"/>
                </a:lnTo>
                <a:lnTo>
                  <a:pt x="21913" y="170916"/>
                </a:lnTo>
                <a:lnTo>
                  <a:pt x="22050" y="182775"/>
                </a:lnTo>
                <a:lnTo>
                  <a:pt x="23013" y="185667"/>
                </a:lnTo>
                <a:lnTo>
                  <a:pt x="24608" y="188548"/>
                </a:lnTo>
                <a:lnTo>
                  <a:pt x="26624" y="191421"/>
                </a:lnTo>
                <a:lnTo>
                  <a:pt x="28921" y="193337"/>
                </a:lnTo>
                <a:lnTo>
                  <a:pt x="31404" y="194614"/>
                </a:lnTo>
                <a:lnTo>
                  <a:pt x="39228" y="19716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893"/>
          <p:cNvSpPr/>
          <p:nvPr/>
        </p:nvSpPr>
        <p:spPr>
          <a:xfrm>
            <a:off x="474378" y="2914650"/>
            <a:ext cx="205676" cy="180019"/>
          </a:xfrm>
          <a:custGeom>
            <a:avLst/>
            <a:gdLst/>
            <a:ahLst/>
            <a:cxnLst/>
            <a:rect l="0" t="0" r="0" b="0"/>
            <a:pathLst>
              <a:path w="205676" h="180019">
                <a:moveTo>
                  <a:pt x="59974" y="0"/>
                </a:moveTo>
                <a:lnTo>
                  <a:pt x="38634" y="0"/>
                </a:lnTo>
                <a:lnTo>
                  <a:pt x="37175" y="952"/>
                </a:lnTo>
                <a:lnTo>
                  <a:pt x="36202" y="2539"/>
                </a:lnTo>
                <a:lnTo>
                  <a:pt x="35553" y="4551"/>
                </a:lnTo>
                <a:lnTo>
                  <a:pt x="32293" y="9325"/>
                </a:lnTo>
                <a:lnTo>
                  <a:pt x="30090" y="11931"/>
                </a:lnTo>
                <a:lnTo>
                  <a:pt x="27669" y="15574"/>
                </a:lnTo>
                <a:lnTo>
                  <a:pt x="25102" y="19908"/>
                </a:lnTo>
                <a:lnTo>
                  <a:pt x="22439" y="24702"/>
                </a:lnTo>
                <a:lnTo>
                  <a:pt x="20663" y="28850"/>
                </a:lnTo>
                <a:lnTo>
                  <a:pt x="19479" y="32568"/>
                </a:lnTo>
                <a:lnTo>
                  <a:pt x="18690" y="35999"/>
                </a:lnTo>
                <a:lnTo>
                  <a:pt x="17211" y="39240"/>
                </a:lnTo>
                <a:lnTo>
                  <a:pt x="15273" y="42352"/>
                </a:lnTo>
                <a:lnTo>
                  <a:pt x="13028" y="45379"/>
                </a:lnTo>
                <a:lnTo>
                  <a:pt x="11532" y="48350"/>
                </a:lnTo>
                <a:lnTo>
                  <a:pt x="10534" y="51284"/>
                </a:lnTo>
                <a:lnTo>
                  <a:pt x="9869" y="54191"/>
                </a:lnTo>
                <a:lnTo>
                  <a:pt x="8473" y="58035"/>
                </a:lnTo>
                <a:lnTo>
                  <a:pt x="6590" y="62502"/>
                </a:lnTo>
                <a:lnTo>
                  <a:pt x="4382" y="67386"/>
                </a:lnTo>
                <a:lnTo>
                  <a:pt x="2910" y="71594"/>
                </a:lnTo>
                <a:lnTo>
                  <a:pt x="1929" y="75351"/>
                </a:lnTo>
                <a:lnTo>
                  <a:pt x="1275" y="78809"/>
                </a:lnTo>
                <a:lnTo>
                  <a:pt x="839" y="82067"/>
                </a:lnTo>
                <a:lnTo>
                  <a:pt x="548" y="85191"/>
                </a:lnTo>
                <a:lnTo>
                  <a:pt x="354" y="88226"/>
                </a:lnTo>
                <a:lnTo>
                  <a:pt x="139" y="94139"/>
                </a:lnTo>
                <a:lnTo>
                  <a:pt x="17" y="105363"/>
                </a:lnTo>
                <a:lnTo>
                  <a:pt x="0" y="110247"/>
                </a:lnTo>
                <a:lnTo>
                  <a:pt x="942" y="114455"/>
                </a:lnTo>
                <a:lnTo>
                  <a:pt x="2522" y="118213"/>
                </a:lnTo>
                <a:lnTo>
                  <a:pt x="4527" y="121671"/>
                </a:lnTo>
                <a:lnTo>
                  <a:pt x="5864" y="124929"/>
                </a:lnTo>
                <a:lnTo>
                  <a:pt x="6756" y="128053"/>
                </a:lnTo>
                <a:lnTo>
                  <a:pt x="7350" y="131089"/>
                </a:lnTo>
                <a:lnTo>
                  <a:pt x="8699" y="134065"/>
                </a:lnTo>
                <a:lnTo>
                  <a:pt x="10551" y="137002"/>
                </a:lnTo>
                <a:lnTo>
                  <a:pt x="12738" y="139912"/>
                </a:lnTo>
                <a:lnTo>
                  <a:pt x="15148" y="142804"/>
                </a:lnTo>
                <a:lnTo>
                  <a:pt x="17708" y="145685"/>
                </a:lnTo>
                <a:lnTo>
                  <a:pt x="20366" y="148558"/>
                </a:lnTo>
                <a:lnTo>
                  <a:pt x="22139" y="151426"/>
                </a:lnTo>
                <a:lnTo>
                  <a:pt x="23320" y="154291"/>
                </a:lnTo>
                <a:lnTo>
                  <a:pt x="24108" y="157153"/>
                </a:lnTo>
                <a:lnTo>
                  <a:pt x="26539" y="160013"/>
                </a:lnTo>
                <a:lnTo>
                  <a:pt x="30064" y="162873"/>
                </a:lnTo>
                <a:lnTo>
                  <a:pt x="34319" y="165732"/>
                </a:lnTo>
                <a:lnTo>
                  <a:pt x="38108" y="168590"/>
                </a:lnTo>
                <a:lnTo>
                  <a:pt x="41587" y="171449"/>
                </a:lnTo>
                <a:lnTo>
                  <a:pt x="44858" y="174306"/>
                </a:lnTo>
                <a:lnTo>
                  <a:pt x="48944" y="176212"/>
                </a:lnTo>
                <a:lnTo>
                  <a:pt x="53573" y="177482"/>
                </a:lnTo>
                <a:lnTo>
                  <a:pt x="58564" y="178329"/>
                </a:lnTo>
                <a:lnTo>
                  <a:pt x="62844" y="178893"/>
                </a:lnTo>
                <a:lnTo>
                  <a:pt x="66650" y="179269"/>
                </a:lnTo>
                <a:lnTo>
                  <a:pt x="70140" y="179520"/>
                </a:lnTo>
                <a:lnTo>
                  <a:pt x="76557" y="179799"/>
                </a:lnTo>
                <a:lnTo>
                  <a:pt x="85525" y="179956"/>
                </a:lnTo>
                <a:lnTo>
                  <a:pt x="113065" y="180018"/>
                </a:lnTo>
                <a:lnTo>
                  <a:pt x="118228" y="179067"/>
                </a:lnTo>
                <a:lnTo>
                  <a:pt x="124528" y="177481"/>
                </a:lnTo>
                <a:lnTo>
                  <a:pt x="131585" y="175470"/>
                </a:lnTo>
                <a:lnTo>
                  <a:pt x="137242" y="174130"/>
                </a:lnTo>
                <a:lnTo>
                  <a:pt x="141966" y="173237"/>
                </a:lnTo>
                <a:lnTo>
                  <a:pt x="146068" y="172641"/>
                </a:lnTo>
                <a:lnTo>
                  <a:pt x="149755" y="171291"/>
                </a:lnTo>
                <a:lnTo>
                  <a:pt x="153165" y="169439"/>
                </a:lnTo>
                <a:lnTo>
                  <a:pt x="156392" y="167252"/>
                </a:lnTo>
                <a:lnTo>
                  <a:pt x="160447" y="164841"/>
                </a:lnTo>
                <a:lnTo>
                  <a:pt x="165056" y="162281"/>
                </a:lnTo>
                <a:lnTo>
                  <a:pt x="170034" y="159622"/>
                </a:lnTo>
                <a:lnTo>
                  <a:pt x="174305" y="156897"/>
                </a:lnTo>
                <a:lnTo>
                  <a:pt x="178104" y="154128"/>
                </a:lnTo>
                <a:lnTo>
                  <a:pt x="181590" y="151329"/>
                </a:lnTo>
                <a:lnTo>
                  <a:pt x="184866" y="148511"/>
                </a:lnTo>
                <a:lnTo>
                  <a:pt x="188003" y="145680"/>
                </a:lnTo>
                <a:lnTo>
                  <a:pt x="191047" y="142840"/>
                </a:lnTo>
                <a:lnTo>
                  <a:pt x="193076" y="139994"/>
                </a:lnTo>
                <a:lnTo>
                  <a:pt x="194428" y="137144"/>
                </a:lnTo>
                <a:lnTo>
                  <a:pt x="195330" y="134292"/>
                </a:lnTo>
                <a:lnTo>
                  <a:pt x="195932" y="131438"/>
                </a:lnTo>
                <a:lnTo>
                  <a:pt x="196332" y="128583"/>
                </a:lnTo>
                <a:lnTo>
                  <a:pt x="196600" y="125727"/>
                </a:lnTo>
                <a:lnTo>
                  <a:pt x="196778" y="122870"/>
                </a:lnTo>
                <a:lnTo>
                  <a:pt x="196975" y="117156"/>
                </a:lnTo>
                <a:lnTo>
                  <a:pt x="197981" y="113346"/>
                </a:lnTo>
                <a:lnTo>
                  <a:pt x="199604" y="108902"/>
                </a:lnTo>
                <a:lnTo>
                  <a:pt x="201638" y="104033"/>
                </a:lnTo>
                <a:lnTo>
                  <a:pt x="202994" y="99836"/>
                </a:lnTo>
                <a:lnTo>
                  <a:pt x="203898" y="96084"/>
                </a:lnTo>
                <a:lnTo>
                  <a:pt x="204501" y="92631"/>
                </a:lnTo>
                <a:lnTo>
                  <a:pt x="204903" y="89376"/>
                </a:lnTo>
                <a:lnTo>
                  <a:pt x="205171" y="86254"/>
                </a:lnTo>
                <a:lnTo>
                  <a:pt x="205349" y="83220"/>
                </a:lnTo>
                <a:lnTo>
                  <a:pt x="205548" y="74769"/>
                </a:lnTo>
                <a:lnTo>
                  <a:pt x="205675" y="58372"/>
                </a:lnTo>
                <a:lnTo>
                  <a:pt x="204733" y="55107"/>
                </a:lnTo>
                <a:lnTo>
                  <a:pt x="203153" y="51978"/>
                </a:lnTo>
                <a:lnTo>
                  <a:pt x="201146" y="48939"/>
                </a:lnTo>
                <a:lnTo>
                  <a:pt x="198856" y="45961"/>
                </a:lnTo>
                <a:lnTo>
                  <a:pt x="196377" y="43023"/>
                </a:lnTo>
                <a:lnTo>
                  <a:pt x="193772" y="40112"/>
                </a:lnTo>
                <a:lnTo>
                  <a:pt x="188337" y="34338"/>
                </a:lnTo>
                <a:lnTo>
                  <a:pt x="177087" y="22869"/>
                </a:lnTo>
                <a:lnTo>
                  <a:pt x="173292" y="20961"/>
                </a:lnTo>
                <a:lnTo>
                  <a:pt x="168857" y="19689"/>
                </a:lnTo>
                <a:lnTo>
                  <a:pt x="163995" y="18841"/>
                </a:lnTo>
                <a:lnTo>
                  <a:pt x="158849" y="18275"/>
                </a:lnTo>
                <a:lnTo>
                  <a:pt x="153513" y="17899"/>
                </a:lnTo>
                <a:lnTo>
                  <a:pt x="148051" y="17647"/>
                </a:lnTo>
                <a:lnTo>
                  <a:pt x="136902" y="17368"/>
                </a:lnTo>
                <a:lnTo>
                  <a:pt x="51401" y="1714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894"/>
          <p:cNvSpPr/>
          <p:nvPr/>
        </p:nvSpPr>
        <p:spPr>
          <a:xfrm>
            <a:off x="1203007" y="3000375"/>
            <a:ext cx="240031" cy="8573"/>
          </a:xfrm>
          <a:custGeom>
            <a:avLst/>
            <a:gdLst/>
            <a:ahLst/>
            <a:cxnLst/>
            <a:rect l="0" t="0" r="0" b="0"/>
            <a:pathLst>
              <a:path w="240031" h="8573">
                <a:moveTo>
                  <a:pt x="0" y="0"/>
                </a:moveTo>
                <a:lnTo>
                  <a:pt x="4551" y="4551"/>
                </a:lnTo>
                <a:lnTo>
                  <a:pt x="6844" y="5891"/>
                </a:lnTo>
                <a:lnTo>
                  <a:pt x="9325" y="6785"/>
                </a:lnTo>
                <a:lnTo>
                  <a:pt x="11932" y="7380"/>
                </a:lnTo>
                <a:lnTo>
                  <a:pt x="14622" y="7778"/>
                </a:lnTo>
                <a:lnTo>
                  <a:pt x="17368" y="8043"/>
                </a:lnTo>
                <a:lnTo>
                  <a:pt x="20151" y="8219"/>
                </a:lnTo>
                <a:lnTo>
                  <a:pt x="25783" y="8415"/>
                </a:lnTo>
                <a:lnTo>
                  <a:pt x="36850" y="8526"/>
                </a:lnTo>
                <a:lnTo>
                  <a:pt x="74445" y="8570"/>
                </a:lnTo>
                <a:lnTo>
                  <a:pt x="81062" y="7618"/>
                </a:lnTo>
                <a:lnTo>
                  <a:pt x="88332" y="6031"/>
                </a:lnTo>
                <a:lnTo>
                  <a:pt x="96035" y="4021"/>
                </a:lnTo>
                <a:lnTo>
                  <a:pt x="103076" y="2680"/>
                </a:lnTo>
                <a:lnTo>
                  <a:pt x="109675" y="1787"/>
                </a:lnTo>
                <a:lnTo>
                  <a:pt x="115979" y="1191"/>
                </a:lnTo>
                <a:lnTo>
                  <a:pt x="122087" y="794"/>
                </a:lnTo>
                <a:lnTo>
                  <a:pt x="128064" y="529"/>
                </a:lnTo>
                <a:lnTo>
                  <a:pt x="139785" y="235"/>
                </a:lnTo>
                <a:lnTo>
                  <a:pt x="208802" y="0"/>
                </a:lnTo>
                <a:lnTo>
                  <a:pt x="210639" y="952"/>
                </a:lnTo>
                <a:lnTo>
                  <a:pt x="211863" y="2540"/>
                </a:lnTo>
                <a:lnTo>
                  <a:pt x="212680" y="4551"/>
                </a:lnTo>
                <a:lnTo>
                  <a:pt x="214176" y="5891"/>
                </a:lnTo>
                <a:lnTo>
                  <a:pt x="216127" y="6785"/>
                </a:lnTo>
                <a:lnTo>
                  <a:pt x="218379" y="7380"/>
                </a:lnTo>
                <a:lnTo>
                  <a:pt x="220834" y="7778"/>
                </a:lnTo>
                <a:lnTo>
                  <a:pt x="223422" y="8043"/>
                </a:lnTo>
                <a:lnTo>
                  <a:pt x="226101" y="8219"/>
                </a:lnTo>
                <a:lnTo>
                  <a:pt x="231617" y="8415"/>
                </a:lnTo>
                <a:lnTo>
                  <a:pt x="240030" y="85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895"/>
          <p:cNvSpPr/>
          <p:nvPr/>
        </p:nvSpPr>
        <p:spPr>
          <a:xfrm>
            <a:off x="1586312" y="2871787"/>
            <a:ext cx="36748" cy="231459"/>
          </a:xfrm>
          <a:custGeom>
            <a:avLst/>
            <a:gdLst/>
            <a:ahLst/>
            <a:cxnLst/>
            <a:rect l="0" t="0" r="0" b="0"/>
            <a:pathLst>
              <a:path w="36748" h="231459">
                <a:moveTo>
                  <a:pt x="11030" y="0"/>
                </a:moveTo>
                <a:lnTo>
                  <a:pt x="0" y="0"/>
                </a:lnTo>
                <a:lnTo>
                  <a:pt x="9694" y="0"/>
                </a:lnTo>
                <a:lnTo>
                  <a:pt x="11092" y="953"/>
                </a:lnTo>
                <a:lnTo>
                  <a:pt x="12976" y="2540"/>
                </a:lnTo>
                <a:lnTo>
                  <a:pt x="18294" y="7381"/>
                </a:lnTo>
                <a:lnTo>
                  <a:pt x="23765" y="12770"/>
                </a:lnTo>
                <a:lnTo>
                  <a:pt x="25235" y="15181"/>
                </a:lnTo>
                <a:lnTo>
                  <a:pt x="26215" y="17741"/>
                </a:lnTo>
                <a:lnTo>
                  <a:pt x="27304" y="24077"/>
                </a:lnTo>
                <a:lnTo>
                  <a:pt x="27594" y="28434"/>
                </a:lnTo>
                <a:lnTo>
                  <a:pt x="27917" y="37402"/>
                </a:lnTo>
                <a:lnTo>
                  <a:pt x="28099" y="47807"/>
                </a:lnTo>
                <a:lnTo>
                  <a:pt x="28175" y="208481"/>
                </a:lnTo>
                <a:lnTo>
                  <a:pt x="29127" y="210425"/>
                </a:lnTo>
                <a:lnTo>
                  <a:pt x="30715" y="211721"/>
                </a:lnTo>
                <a:lnTo>
                  <a:pt x="32726" y="212585"/>
                </a:lnTo>
                <a:lnTo>
                  <a:pt x="34066" y="214113"/>
                </a:lnTo>
                <a:lnTo>
                  <a:pt x="34960" y="216085"/>
                </a:lnTo>
                <a:lnTo>
                  <a:pt x="35953" y="220815"/>
                </a:lnTo>
                <a:lnTo>
                  <a:pt x="36512" y="227881"/>
                </a:lnTo>
                <a:lnTo>
                  <a:pt x="36747" y="23145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896"/>
          <p:cNvSpPr/>
          <p:nvPr/>
        </p:nvSpPr>
        <p:spPr>
          <a:xfrm>
            <a:off x="191557" y="3335894"/>
            <a:ext cx="205636" cy="15954"/>
          </a:xfrm>
          <a:custGeom>
            <a:avLst/>
            <a:gdLst/>
            <a:ahLst/>
            <a:cxnLst/>
            <a:rect l="0" t="0" r="0" b="0"/>
            <a:pathLst>
              <a:path w="205636" h="15954">
                <a:moveTo>
                  <a:pt x="8467" y="7381"/>
                </a:moveTo>
                <a:lnTo>
                  <a:pt x="1087" y="0"/>
                </a:lnTo>
                <a:lnTo>
                  <a:pt x="689" y="555"/>
                </a:lnTo>
                <a:lnTo>
                  <a:pt x="425" y="1878"/>
                </a:lnTo>
                <a:lnTo>
                  <a:pt x="0" y="6294"/>
                </a:lnTo>
                <a:lnTo>
                  <a:pt x="917" y="6656"/>
                </a:lnTo>
                <a:lnTo>
                  <a:pt x="4477" y="7058"/>
                </a:lnTo>
                <a:lnTo>
                  <a:pt x="8117" y="7352"/>
                </a:lnTo>
                <a:lnTo>
                  <a:pt x="9186" y="8314"/>
                </a:lnTo>
                <a:lnTo>
                  <a:pt x="12914" y="11923"/>
                </a:lnTo>
                <a:lnTo>
                  <a:pt x="15242" y="13266"/>
                </a:lnTo>
                <a:lnTo>
                  <a:pt x="17746" y="14162"/>
                </a:lnTo>
                <a:lnTo>
                  <a:pt x="20368" y="14759"/>
                </a:lnTo>
                <a:lnTo>
                  <a:pt x="23069" y="15157"/>
                </a:lnTo>
                <a:lnTo>
                  <a:pt x="28609" y="15599"/>
                </a:lnTo>
                <a:lnTo>
                  <a:pt x="32373" y="14765"/>
                </a:lnTo>
                <a:lnTo>
                  <a:pt x="36787" y="13256"/>
                </a:lnTo>
                <a:lnTo>
                  <a:pt x="41635" y="11297"/>
                </a:lnTo>
                <a:lnTo>
                  <a:pt x="46771" y="9992"/>
                </a:lnTo>
                <a:lnTo>
                  <a:pt x="52101" y="9121"/>
                </a:lnTo>
                <a:lnTo>
                  <a:pt x="57559" y="8541"/>
                </a:lnTo>
                <a:lnTo>
                  <a:pt x="64055" y="8154"/>
                </a:lnTo>
                <a:lnTo>
                  <a:pt x="78893" y="7724"/>
                </a:lnTo>
                <a:lnTo>
                  <a:pt x="99919" y="7449"/>
                </a:lnTo>
                <a:lnTo>
                  <a:pt x="178227" y="7381"/>
                </a:lnTo>
                <a:lnTo>
                  <a:pt x="183553" y="8334"/>
                </a:lnTo>
                <a:lnTo>
                  <a:pt x="189009" y="9921"/>
                </a:lnTo>
                <a:lnTo>
                  <a:pt x="205635" y="1595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897"/>
          <p:cNvSpPr/>
          <p:nvPr/>
        </p:nvSpPr>
        <p:spPr>
          <a:xfrm>
            <a:off x="517343" y="3266122"/>
            <a:ext cx="34155" cy="231458"/>
          </a:xfrm>
          <a:custGeom>
            <a:avLst/>
            <a:gdLst/>
            <a:ahLst/>
            <a:cxnLst/>
            <a:rect l="0" t="0" r="0" b="0"/>
            <a:pathLst>
              <a:path w="34155" h="231458">
                <a:moveTo>
                  <a:pt x="34154" y="0"/>
                </a:moveTo>
                <a:lnTo>
                  <a:pt x="23124" y="0"/>
                </a:lnTo>
                <a:lnTo>
                  <a:pt x="25096" y="0"/>
                </a:lnTo>
                <a:lnTo>
                  <a:pt x="25438" y="4551"/>
                </a:lnTo>
                <a:lnTo>
                  <a:pt x="26438" y="5892"/>
                </a:lnTo>
                <a:lnTo>
                  <a:pt x="28057" y="6785"/>
                </a:lnTo>
                <a:lnTo>
                  <a:pt x="30090" y="7381"/>
                </a:lnTo>
                <a:lnTo>
                  <a:pt x="31444" y="8731"/>
                </a:lnTo>
                <a:lnTo>
                  <a:pt x="32348" y="10583"/>
                </a:lnTo>
                <a:lnTo>
                  <a:pt x="32950" y="12770"/>
                </a:lnTo>
                <a:lnTo>
                  <a:pt x="33351" y="16134"/>
                </a:lnTo>
                <a:lnTo>
                  <a:pt x="33619" y="20281"/>
                </a:lnTo>
                <a:lnTo>
                  <a:pt x="33916" y="29016"/>
                </a:lnTo>
                <a:lnTo>
                  <a:pt x="34048" y="36074"/>
                </a:lnTo>
                <a:lnTo>
                  <a:pt x="33131" y="40242"/>
                </a:lnTo>
                <a:lnTo>
                  <a:pt x="31567" y="44925"/>
                </a:lnTo>
                <a:lnTo>
                  <a:pt x="29572" y="49953"/>
                </a:lnTo>
                <a:lnTo>
                  <a:pt x="28242" y="55209"/>
                </a:lnTo>
                <a:lnTo>
                  <a:pt x="27355" y="60619"/>
                </a:lnTo>
                <a:lnTo>
                  <a:pt x="26764" y="66130"/>
                </a:lnTo>
                <a:lnTo>
                  <a:pt x="26370" y="71709"/>
                </a:lnTo>
                <a:lnTo>
                  <a:pt x="26107" y="77333"/>
                </a:lnTo>
                <a:lnTo>
                  <a:pt x="25932" y="82988"/>
                </a:lnTo>
                <a:lnTo>
                  <a:pt x="24863" y="88663"/>
                </a:lnTo>
                <a:lnTo>
                  <a:pt x="23197" y="94351"/>
                </a:lnTo>
                <a:lnTo>
                  <a:pt x="21134" y="100048"/>
                </a:lnTo>
                <a:lnTo>
                  <a:pt x="19759" y="105752"/>
                </a:lnTo>
                <a:lnTo>
                  <a:pt x="18842" y="111459"/>
                </a:lnTo>
                <a:lnTo>
                  <a:pt x="18231" y="117168"/>
                </a:lnTo>
                <a:lnTo>
                  <a:pt x="17824" y="122880"/>
                </a:lnTo>
                <a:lnTo>
                  <a:pt x="17552" y="128592"/>
                </a:lnTo>
                <a:lnTo>
                  <a:pt x="17371" y="134306"/>
                </a:lnTo>
                <a:lnTo>
                  <a:pt x="16298" y="140020"/>
                </a:lnTo>
                <a:lnTo>
                  <a:pt x="14630" y="145734"/>
                </a:lnTo>
                <a:lnTo>
                  <a:pt x="12565" y="151448"/>
                </a:lnTo>
                <a:lnTo>
                  <a:pt x="10237" y="156210"/>
                </a:lnTo>
                <a:lnTo>
                  <a:pt x="7731" y="160338"/>
                </a:lnTo>
                <a:lnTo>
                  <a:pt x="5109" y="164042"/>
                </a:lnTo>
                <a:lnTo>
                  <a:pt x="3361" y="168416"/>
                </a:lnTo>
                <a:lnTo>
                  <a:pt x="2195" y="173238"/>
                </a:lnTo>
                <a:lnTo>
                  <a:pt x="1418" y="178357"/>
                </a:lnTo>
                <a:lnTo>
                  <a:pt x="900" y="182722"/>
                </a:lnTo>
                <a:lnTo>
                  <a:pt x="555" y="186585"/>
                </a:lnTo>
                <a:lnTo>
                  <a:pt x="171" y="193417"/>
                </a:lnTo>
                <a:lnTo>
                  <a:pt x="0" y="199628"/>
                </a:lnTo>
                <a:lnTo>
                  <a:pt x="907" y="202618"/>
                </a:lnTo>
                <a:lnTo>
                  <a:pt x="2465" y="205564"/>
                </a:lnTo>
                <a:lnTo>
                  <a:pt x="4455" y="208480"/>
                </a:lnTo>
                <a:lnTo>
                  <a:pt x="6735" y="211377"/>
                </a:lnTo>
                <a:lnTo>
                  <a:pt x="9207" y="214260"/>
                </a:lnTo>
                <a:lnTo>
                  <a:pt x="15468" y="221181"/>
                </a:lnTo>
                <a:lnTo>
                  <a:pt x="25581" y="23145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898"/>
          <p:cNvSpPr/>
          <p:nvPr/>
        </p:nvSpPr>
        <p:spPr>
          <a:xfrm>
            <a:off x="671875" y="3284490"/>
            <a:ext cx="160819" cy="153073"/>
          </a:xfrm>
          <a:custGeom>
            <a:avLst/>
            <a:gdLst/>
            <a:ahLst/>
            <a:cxnLst/>
            <a:rect l="0" t="0" r="0" b="0"/>
            <a:pathLst>
              <a:path w="160819" h="153073">
                <a:moveTo>
                  <a:pt x="42499" y="15922"/>
                </a:moveTo>
                <a:lnTo>
                  <a:pt x="42499" y="8541"/>
                </a:lnTo>
                <a:lnTo>
                  <a:pt x="41547" y="8144"/>
                </a:lnTo>
                <a:lnTo>
                  <a:pt x="37949" y="7702"/>
                </a:lnTo>
                <a:lnTo>
                  <a:pt x="36608" y="6633"/>
                </a:lnTo>
                <a:lnTo>
                  <a:pt x="35714" y="4966"/>
                </a:lnTo>
                <a:lnTo>
                  <a:pt x="34280" y="0"/>
                </a:lnTo>
                <a:lnTo>
                  <a:pt x="34162" y="545"/>
                </a:lnTo>
                <a:lnTo>
                  <a:pt x="33997" y="4910"/>
                </a:lnTo>
                <a:lnTo>
                  <a:pt x="33941" y="9408"/>
                </a:lnTo>
                <a:lnTo>
                  <a:pt x="33936" y="11579"/>
                </a:lnTo>
                <a:lnTo>
                  <a:pt x="32981" y="13979"/>
                </a:lnTo>
                <a:lnTo>
                  <a:pt x="31391" y="16532"/>
                </a:lnTo>
                <a:lnTo>
                  <a:pt x="29379" y="19186"/>
                </a:lnTo>
                <a:lnTo>
                  <a:pt x="27085" y="21908"/>
                </a:lnTo>
                <a:lnTo>
                  <a:pt x="24603" y="24675"/>
                </a:lnTo>
                <a:lnTo>
                  <a:pt x="21996" y="27472"/>
                </a:lnTo>
                <a:lnTo>
                  <a:pt x="20258" y="30290"/>
                </a:lnTo>
                <a:lnTo>
                  <a:pt x="19099" y="33121"/>
                </a:lnTo>
                <a:lnTo>
                  <a:pt x="18327" y="35960"/>
                </a:lnTo>
                <a:lnTo>
                  <a:pt x="16859" y="39758"/>
                </a:lnTo>
                <a:lnTo>
                  <a:pt x="14929" y="44195"/>
                </a:lnTo>
                <a:lnTo>
                  <a:pt x="12689" y="49059"/>
                </a:lnTo>
                <a:lnTo>
                  <a:pt x="11196" y="53253"/>
                </a:lnTo>
                <a:lnTo>
                  <a:pt x="10200" y="57002"/>
                </a:lnTo>
                <a:lnTo>
                  <a:pt x="9537" y="60454"/>
                </a:lnTo>
                <a:lnTo>
                  <a:pt x="9094" y="64660"/>
                </a:lnTo>
                <a:lnTo>
                  <a:pt x="8799" y="69369"/>
                </a:lnTo>
                <a:lnTo>
                  <a:pt x="8603" y="74413"/>
                </a:lnTo>
                <a:lnTo>
                  <a:pt x="7519" y="79681"/>
                </a:lnTo>
                <a:lnTo>
                  <a:pt x="5844" y="85098"/>
                </a:lnTo>
                <a:lnTo>
                  <a:pt x="3775" y="90614"/>
                </a:lnTo>
                <a:lnTo>
                  <a:pt x="2396" y="95244"/>
                </a:lnTo>
                <a:lnTo>
                  <a:pt x="1476" y="99284"/>
                </a:lnTo>
                <a:lnTo>
                  <a:pt x="863" y="102929"/>
                </a:lnTo>
                <a:lnTo>
                  <a:pt x="454" y="106311"/>
                </a:lnTo>
                <a:lnTo>
                  <a:pt x="182" y="109519"/>
                </a:lnTo>
                <a:lnTo>
                  <a:pt x="0" y="112610"/>
                </a:lnTo>
                <a:lnTo>
                  <a:pt x="832" y="115623"/>
                </a:lnTo>
                <a:lnTo>
                  <a:pt x="2338" y="118585"/>
                </a:lnTo>
                <a:lnTo>
                  <a:pt x="4295" y="121511"/>
                </a:lnTo>
                <a:lnTo>
                  <a:pt x="5600" y="124415"/>
                </a:lnTo>
                <a:lnTo>
                  <a:pt x="6470" y="127303"/>
                </a:lnTo>
                <a:lnTo>
                  <a:pt x="7050" y="130181"/>
                </a:lnTo>
                <a:lnTo>
                  <a:pt x="7436" y="133052"/>
                </a:lnTo>
                <a:lnTo>
                  <a:pt x="7694" y="135919"/>
                </a:lnTo>
                <a:lnTo>
                  <a:pt x="7866" y="138783"/>
                </a:lnTo>
                <a:lnTo>
                  <a:pt x="8933" y="140692"/>
                </a:lnTo>
                <a:lnTo>
                  <a:pt x="10597" y="141964"/>
                </a:lnTo>
                <a:lnTo>
                  <a:pt x="12658" y="142813"/>
                </a:lnTo>
                <a:lnTo>
                  <a:pt x="17489" y="146295"/>
                </a:lnTo>
                <a:lnTo>
                  <a:pt x="20111" y="148558"/>
                </a:lnTo>
                <a:lnTo>
                  <a:pt x="22811" y="150066"/>
                </a:lnTo>
                <a:lnTo>
                  <a:pt x="25564" y="151072"/>
                </a:lnTo>
                <a:lnTo>
                  <a:pt x="28352" y="151742"/>
                </a:lnTo>
                <a:lnTo>
                  <a:pt x="31163" y="152188"/>
                </a:lnTo>
                <a:lnTo>
                  <a:pt x="33989" y="152487"/>
                </a:lnTo>
                <a:lnTo>
                  <a:pt x="36826" y="152685"/>
                </a:lnTo>
                <a:lnTo>
                  <a:pt x="40622" y="152817"/>
                </a:lnTo>
                <a:lnTo>
                  <a:pt x="57862" y="153030"/>
                </a:lnTo>
                <a:lnTo>
                  <a:pt x="75273" y="153072"/>
                </a:lnTo>
                <a:lnTo>
                  <a:pt x="79589" y="152123"/>
                </a:lnTo>
                <a:lnTo>
                  <a:pt x="83418" y="150538"/>
                </a:lnTo>
                <a:lnTo>
                  <a:pt x="86923" y="148528"/>
                </a:lnTo>
                <a:lnTo>
                  <a:pt x="90213" y="147189"/>
                </a:lnTo>
                <a:lnTo>
                  <a:pt x="93358" y="146295"/>
                </a:lnTo>
                <a:lnTo>
                  <a:pt x="96408" y="145701"/>
                </a:lnTo>
                <a:lnTo>
                  <a:pt x="100346" y="144351"/>
                </a:lnTo>
                <a:lnTo>
                  <a:pt x="104876" y="142499"/>
                </a:lnTo>
                <a:lnTo>
                  <a:pt x="109802" y="140311"/>
                </a:lnTo>
                <a:lnTo>
                  <a:pt x="114037" y="137901"/>
                </a:lnTo>
                <a:lnTo>
                  <a:pt x="117814" y="135341"/>
                </a:lnTo>
                <a:lnTo>
                  <a:pt x="121284" y="132682"/>
                </a:lnTo>
                <a:lnTo>
                  <a:pt x="124550" y="129005"/>
                </a:lnTo>
                <a:lnTo>
                  <a:pt x="127680" y="124648"/>
                </a:lnTo>
                <a:lnTo>
                  <a:pt x="130719" y="119839"/>
                </a:lnTo>
                <a:lnTo>
                  <a:pt x="133697" y="115679"/>
                </a:lnTo>
                <a:lnTo>
                  <a:pt x="136636" y="111955"/>
                </a:lnTo>
                <a:lnTo>
                  <a:pt x="139547" y="108519"/>
                </a:lnTo>
                <a:lnTo>
                  <a:pt x="142440" y="105275"/>
                </a:lnTo>
                <a:lnTo>
                  <a:pt x="148195" y="99132"/>
                </a:lnTo>
                <a:lnTo>
                  <a:pt x="156790" y="90319"/>
                </a:lnTo>
                <a:lnTo>
                  <a:pt x="158698" y="87427"/>
                </a:lnTo>
                <a:lnTo>
                  <a:pt x="159970" y="84547"/>
                </a:lnTo>
                <a:lnTo>
                  <a:pt x="160818" y="81675"/>
                </a:lnTo>
                <a:lnTo>
                  <a:pt x="160431" y="78807"/>
                </a:lnTo>
                <a:lnTo>
                  <a:pt x="159221" y="75943"/>
                </a:lnTo>
                <a:lnTo>
                  <a:pt x="157461" y="73081"/>
                </a:lnTo>
                <a:lnTo>
                  <a:pt x="156288" y="69268"/>
                </a:lnTo>
                <a:lnTo>
                  <a:pt x="155506" y="64821"/>
                </a:lnTo>
                <a:lnTo>
                  <a:pt x="154985" y="59951"/>
                </a:lnTo>
                <a:lnTo>
                  <a:pt x="153685" y="55753"/>
                </a:lnTo>
                <a:lnTo>
                  <a:pt x="151865" y="52001"/>
                </a:lnTo>
                <a:lnTo>
                  <a:pt x="149700" y="48547"/>
                </a:lnTo>
                <a:lnTo>
                  <a:pt x="148257" y="45292"/>
                </a:lnTo>
                <a:lnTo>
                  <a:pt x="147294" y="42170"/>
                </a:lnTo>
                <a:lnTo>
                  <a:pt x="146653" y="39135"/>
                </a:lnTo>
                <a:lnTo>
                  <a:pt x="144320" y="37113"/>
                </a:lnTo>
                <a:lnTo>
                  <a:pt x="140860" y="35764"/>
                </a:lnTo>
                <a:lnTo>
                  <a:pt x="136648" y="34865"/>
                </a:lnTo>
                <a:lnTo>
                  <a:pt x="132888" y="33313"/>
                </a:lnTo>
                <a:lnTo>
                  <a:pt x="129428" y="31326"/>
                </a:lnTo>
                <a:lnTo>
                  <a:pt x="126169" y="29049"/>
                </a:lnTo>
                <a:lnTo>
                  <a:pt x="122092" y="26578"/>
                </a:lnTo>
                <a:lnTo>
                  <a:pt x="117469" y="23979"/>
                </a:lnTo>
                <a:lnTo>
                  <a:pt x="112481" y="21293"/>
                </a:lnTo>
                <a:lnTo>
                  <a:pt x="107252" y="19503"/>
                </a:lnTo>
                <a:lnTo>
                  <a:pt x="101860" y="18309"/>
                </a:lnTo>
                <a:lnTo>
                  <a:pt x="96361" y="17514"/>
                </a:lnTo>
                <a:lnTo>
                  <a:pt x="91742" y="16983"/>
                </a:lnTo>
                <a:lnTo>
                  <a:pt x="87710" y="16629"/>
                </a:lnTo>
                <a:lnTo>
                  <a:pt x="84070" y="16394"/>
                </a:lnTo>
                <a:lnTo>
                  <a:pt x="80691" y="17189"/>
                </a:lnTo>
                <a:lnTo>
                  <a:pt x="77485" y="18671"/>
                </a:lnTo>
                <a:lnTo>
                  <a:pt x="74396" y="20613"/>
                </a:lnTo>
                <a:lnTo>
                  <a:pt x="70431" y="21907"/>
                </a:lnTo>
                <a:lnTo>
                  <a:pt x="65883" y="22769"/>
                </a:lnTo>
                <a:lnTo>
                  <a:pt x="60946" y="23344"/>
                </a:lnTo>
                <a:lnTo>
                  <a:pt x="56702" y="23728"/>
                </a:lnTo>
                <a:lnTo>
                  <a:pt x="52920" y="23984"/>
                </a:lnTo>
                <a:lnTo>
                  <a:pt x="42499" y="2449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899"/>
          <p:cNvSpPr/>
          <p:nvPr/>
        </p:nvSpPr>
        <p:spPr>
          <a:xfrm>
            <a:off x="1597342" y="3300412"/>
            <a:ext cx="16790" cy="222886"/>
          </a:xfrm>
          <a:custGeom>
            <a:avLst/>
            <a:gdLst/>
            <a:ahLst/>
            <a:cxnLst/>
            <a:rect l="0" t="0" r="0" b="0"/>
            <a:pathLst>
              <a:path w="16790" h="222886">
                <a:moveTo>
                  <a:pt x="0" y="0"/>
                </a:moveTo>
                <a:lnTo>
                  <a:pt x="4551" y="4551"/>
                </a:lnTo>
                <a:lnTo>
                  <a:pt x="5891" y="6844"/>
                </a:lnTo>
                <a:lnTo>
                  <a:pt x="6785" y="9325"/>
                </a:lnTo>
                <a:lnTo>
                  <a:pt x="7381" y="11932"/>
                </a:lnTo>
                <a:lnTo>
                  <a:pt x="7778" y="15575"/>
                </a:lnTo>
                <a:lnTo>
                  <a:pt x="8043" y="19908"/>
                </a:lnTo>
                <a:lnTo>
                  <a:pt x="8337" y="29803"/>
                </a:lnTo>
                <a:lnTo>
                  <a:pt x="8468" y="40551"/>
                </a:lnTo>
                <a:lnTo>
                  <a:pt x="9455" y="45131"/>
                </a:lnTo>
                <a:lnTo>
                  <a:pt x="11066" y="49138"/>
                </a:lnTo>
                <a:lnTo>
                  <a:pt x="13092" y="52761"/>
                </a:lnTo>
                <a:lnTo>
                  <a:pt x="14443" y="58034"/>
                </a:lnTo>
                <a:lnTo>
                  <a:pt x="15344" y="64407"/>
                </a:lnTo>
                <a:lnTo>
                  <a:pt x="15944" y="71513"/>
                </a:lnTo>
                <a:lnTo>
                  <a:pt x="16344" y="78155"/>
                </a:lnTo>
                <a:lnTo>
                  <a:pt x="16789" y="90616"/>
                </a:lnTo>
                <a:lnTo>
                  <a:pt x="15003" y="97558"/>
                </a:lnTo>
                <a:lnTo>
                  <a:pt x="11907" y="105044"/>
                </a:lnTo>
                <a:lnTo>
                  <a:pt x="7938" y="112892"/>
                </a:lnTo>
                <a:lnTo>
                  <a:pt x="5292" y="120029"/>
                </a:lnTo>
                <a:lnTo>
                  <a:pt x="3528" y="126691"/>
                </a:lnTo>
                <a:lnTo>
                  <a:pt x="2352" y="133039"/>
                </a:lnTo>
                <a:lnTo>
                  <a:pt x="1568" y="140127"/>
                </a:lnTo>
                <a:lnTo>
                  <a:pt x="1045" y="147711"/>
                </a:lnTo>
                <a:lnTo>
                  <a:pt x="465" y="162804"/>
                </a:lnTo>
                <a:lnTo>
                  <a:pt x="92" y="185476"/>
                </a:lnTo>
                <a:lnTo>
                  <a:pt x="61" y="189373"/>
                </a:lnTo>
                <a:lnTo>
                  <a:pt x="993" y="193877"/>
                </a:lnTo>
                <a:lnTo>
                  <a:pt x="2567" y="198784"/>
                </a:lnTo>
                <a:lnTo>
                  <a:pt x="4569" y="203960"/>
                </a:lnTo>
                <a:lnTo>
                  <a:pt x="5903" y="208363"/>
                </a:lnTo>
                <a:lnTo>
                  <a:pt x="6793" y="212251"/>
                </a:lnTo>
                <a:lnTo>
                  <a:pt x="8572" y="22288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900"/>
          <p:cNvSpPr/>
          <p:nvPr/>
        </p:nvSpPr>
        <p:spPr>
          <a:xfrm>
            <a:off x="3946207" y="2948939"/>
            <a:ext cx="51331" cy="171451"/>
          </a:xfrm>
          <a:custGeom>
            <a:avLst/>
            <a:gdLst/>
            <a:ahLst/>
            <a:cxnLst/>
            <a:rect l="0" t="0" r="0" b="0"/>
            <a:pathLst>
              <a:path w="51331" h="171451">
                <a:moveTo>
                  <a:pt x="0" y="0"/>
                </a:moveTo>
                <a:lnTo>
                  <a:pt x="4551" y="0"/>
                </a:lnTo>
                <a:lnTo>
                  <a:pt x="5892" y="953"/>
                </a:lnTo>
                <a:lnTo>
                  <a:pt x="6785" y="2541"/>
                </a:lnTo>
                <a:lnTo>
                  <a:pt x="7381" y="4552"/>
                </a:lnTo>
                <a:lnTo>
                  <a:pt x="8731" y="6845"/>
                </a:lnTo>
                <a:lnTo>
                  <a:pt x="10583" y="9326"/>
                </a:lnTo>
                <a:lnTo>
                  <a:pt x="12770" y="11932"/>
                </a:lnTo>
                <a:lnTo>
                  <a:pt x="15181" y="14623"/>
                </a:lnTo>
                <a:lnTo>
                  <a:pt x="20400" y="20152"/>
                </a:lnTo>
                <a:lnTo>
                  <a:pt x="22172" y="22960"/>
                </a:lnTo>
                <a:lnTo>
                  <a:pt x="23354" y="25784"/>
                </a:lnTo>
                <a:lnTo>
                  <a:pt x="24142" y="28620"/>
                </a:lnTo>
                <a:lnTo>
                  <a:pt x="24667" y="31462"/>
                </a:lnTo>
                <a:lnTo>
                  <a:pt x="25018" y="34310"/>
                </a:lnTo>
                <a:lnTo>
                  <a:pt x="25251" y="37161"/>
                </a:lnTo>
                <a:lnTo>
                  <a:pt x="25406" y="40014"/>
                </a:lnTo>
                <a:lnTo>
                  <a:pt x="25579" y="45725"/>
                </a:lnTo>
                <a:lnTo>
                  <a:pt x="26578" y="49533"/>
                </a:lnTo>
                <a:lnTo>
                  <a:pt x="28196" y="53977"/>
                </a:lnTo>
                <a:lnTo>
                  <a:pt x="30227" y="58845"/>
                </a:lnTo>
                <a:lnTo>
                  <a:pt x="31582" y="63043"/>
                </a:lnTo>
                <a:lnTo>
                  <a:pt x="32484" y="66794"/>
                </a:lnTo>
                <a:lnTo>
                  <a:pt x="33086" y="70247"/>
                </a:lnTo>
                <a:lnTo>
                  <a:pt x="34440" y="74454"/>
                </a:lnTo>
                <a:lnTo>
                  <a:pt x="36295" y="79163"/>
                </a:lnTo>
                <a:lnTo>
                  <a:pt x="38484" y="84208"/>
                </a:lnTo>
                <a:lnTo>
                  <a:pt x="39943" y="88524"/>
                </a:lnTo>
                <a:lnTo>
                  <a:pt x="40917" y="92354"/>
                </a:lnTo>
                <a:lnTo>
                  <a:pt x="41565" y="95859"/>
                </a:lnTo>
                <a:lnTo>
                  <a:pt x="41998" y="100101"/>
                </a:lnTo>
                <a:lnTo>
                  <a:pt x="42286" y="104835"/>
                </a:lnTo>
                <a:lnTo>
                  <a:pt x="42606" y="114221"/>
                </a:lnTo>
                <a:lnTo>
                  <a:pt x="42787" y="124860"/>
                </a:lnTo>
                <a:lnTo>
                  <a:pt x="42860" y="148557"/>
                </a:lnTo>
                <a:lnTo>
                  <a:pt x="43813" y="151426"/>
                </a:lnTo>
                <a:lnTo>
                  <a:pt x="45401" y="154290"/>
                </a:lnTo>
                <a:lnTo>
                  <a:pt x="51082" y="162375"/>
                </a:lnTo>
                <a:lnTo>
                  <a:pt x="51330" y="167280"/>
                </a:lnTo>
                <a:lnTo>
                  <a:pt x="50413" y="168670"/>
                </a:lnTo>
                <a:lnTo>
                  <a:pt x="48849" y="169597"/>
                </a:lnTo>
                <a:lnTo>
                  <a:pt x="42863" y="1714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901"/>
          <p:cNvSpPr/>
          <p:nvPr/>
        </p:nvSpPr>
        <p:spPr>
          <a:xfrm>
            <a:off x="4087871" y="2940367"/>
            <a:ext cx="141176" cy="154188"/>
          </a:xfrm>
          <a:custGeom>
            <a:avLst/>
            <a:gdLst/>
            <a:ahLst/>
            <a:cxnLst/>
            <a:rect l="0" t="0" r="0" b="0"/>
            <a:pathLst>
              <a:path w="141176" h="154188">
                <a:moveTo>
                  <a:pt x="38358" y="0"/>
                </a:moveTo>
                <a:lnTo>
                  <a:pt x="25339" y="0"/>
                </a:lnTo>
                <a:lnTo>
                  <a:pt x="23965" y="953"/>
                </a:lnTo>
                <a:lnTo>
                  <a:pt x="23047" y="2540"/>
                </a:lnTo>
                <a:lnTo>
                  <a:pt x="22436" y="4551"/>
                </a:lnTo>
                <a:lnTo>
                  <a:pt x="19217" y="9325"/>
                </a:lnTo>
                <a:lnTo>
                  <a:pt x="17025" y="11932"/>
                </a:lnTo>
                <a:lnTo>
                  <a:pt x="15564" y="15575"/>
                </a:lnTo>
                <a:lnTo>
                  <a:pt x="14589" y="19908"/>
                </a:lnTo>
                <a:lnTo>
                  <a:pt x="13940" y="24702"/>
                </a:lnTo>
                <a:lnTo>
                  <a:pt x="12555" y="28851"/>
                </a:lnTo>
                <a:lnTo>
                  <a:pt x="10678" y="32569"/>
                </a:lnTo>
                <a:lnTo>
                  <a:pt x="8475" y="36000"/>
                </a:lnTo>
                <a:lnTo>
                  <a:pt x="6053" y="40193"/>
                </a:lnTo>
                <a:lnTo>
                  <a:pt x="824" y="49931"/>
                </a:lnTo>
                <a:lnTo>
                  <a:pt x="0" y="54242"/>
                </a:lnTo>
                <a:lnTo>
                  <a:pt x="404" y="58069"/>
                </a:lnTo>
                <a:lnTo>
                  <a:pt x="1625" y="61573"/>
                </a:lnTo>
                <a:lnTo>
                  <a:pt x="2440" y="65814"/>
                </a:lnTo>
                <a:lnTo>
                  <a:pt x="2983" y="70546"/>
                </a:lnTo>
                <a:lnTo>
                  <a:pt x="3344" y="75606"/>
                </a:lnTo>
                <a:lnTo>
                  <a:pt x="3586" y="80884"/>
                </a:lnTo>
                <a:lnTo>
                  <a:pt x="3854" y="91828"/>
                </a:lnTo>
                <a:lnTo>
                  <a:pt x="4878" y="96461"/>
                </a:lnTo>
                <a:lnTo>
                  <a:pt x="6513" y="100503"/>
                </a:lnTo>
                <a:lnTo>
                  <a:pt x="8556" y="104149"/>
                </a:lnTo>
                <a:lnTo>
                  <a:pt x="9918" y="108486"/>
                </a:lnTo>
                <a:lnTo>
                  <a:pt x="10825" y="113281"/>
                </a:lnTo>
                <a:lnTo>
                  <a:pt x="11431" y="118383"/>
                </a:lnTo>
                <a:lnTo>
                  <a:pt x="12786" y="122737"/>
                </a:lnTo>
                <a:lnTo>
                  <a:pt x="14643" y="126592"/>
                </a:lnTo>
                <a:lnTo>
                  <a:pt x="16833" y="130115"/>
                </a:lnTo>
                <a:lnTo>
                  <a:pt x="19246" y="133416"/>
                </a:lnTo>
                <a:lnTo>
                  <a:pt x="21807" y="136569"/>
                </a:lnTo>
                <a:lnTo>
                  <a:pt x="28210" y="143923"/>
                </a:lnTo>
                <a:lnTo>
                  <a:pt x="30640" y="145478"/>
                </a:lnTo>
                <a:lnTo>
                  <a:pt x="34165" y="147468"/>
                </a:lnTo>
                <a:lnTo>
                  <a:pt x="38421" y="149747"/>
                </a:lnTo>
                <a:lnTo>
                  <a:pt x="42210" y="151266"/>
                </a:lnTo>
                <a:lnTo>
                  <a:pt x="45689" y="152279"/>
                </a:lnTo>
                <a:lnTo>
                  <a:pt x="48960" y="152955"/>
                </a:lnTo>
                <a:lnTo>
                  <a:pt x="52094" y="153405"/>
                </a:lnTo>
                <a:lnTo>
                  <a:pt x="55136" y="153705"/>
                </a:lnTo>
                <a:lnTo>
                  <a:pt x="58116" y="153905"/>
                </a:lnTo>
                <a:lnTo>
                  <a:pt x="61055" y="154038"/>
                </a:lnTo>
                <a:lnTo>
                  <a:pt x="66861" y="154187"/>
                </a:lnTo>
                <a:lnTo>
                  <a:pt x="70695" y="153274"/>
                </a:lnTo>
                <a:lnTo>
                  <a:pt x="75156" y="151713"/>
                </a:lnTo>
                <a:lnTo>
                  <a:pt x="80035" y="149719"/>
                </a:lnTo>
                <a:lnTo>
                  <a:pt x="84241" y="148390"/>
                </a:lnTo>
                <a:lnTo>
                  <a:pt x="87997" y="147504"/>
                </a:lnTo>
                <a:lnTo>
                  <a:pt x="91453" y="146914"/>
                </a:lnTo>
                <a:lnTo>
                  <a:pt x="94710" y="144615"/>
                </a:lnTo>
                <a:lnTo>
                  <a:pt x="97833" y="141178"/>
                </a:lnTo>
                <a:lnTo>
                  <a:pt x="100869" y="136981"/>
                </a:lnTo>
                <a:lnTo>
                  <a:pt x="103844" y="134183"/>
                </a:lnTo>
                <a:lnTo>
                  <a:pt x="106781" y="132318"/>
                </a:lnTo>
                <a:lnTo>
                  <a:pt x="109691" y="131074"/>
                </a:lnTo>
                <a:lnTo>
                  <a:pt x="113536" y="128341"/>
                </a:lnTo>
                <a:lnTo>
                  <a:pt x="118004" y="124613"/>
                </a:lnTo>
                <a:lnTo>
                  <a:pt x="127097" y="116344"/>
                </a:lnTo>
                <a:lnTo>
                  <a:pt x="134313" y="109493"/>
                </a:lnTo>
                <a:lnTo>
                  <a:pt x="136618" y="105381"/>
                </a:lnTo>
                <a:lnTo>
                  <a:pt x="138155" y="100734"/>
                </a:lnTo>
                <a:lnTo>
                  <a:pt x="139179" y="95731"/>
                </a:lnTo>
                <a:lnTo>
                  <a:pt x="139862" y="90491"/>
                </a:lnTo>
                <a:lnTo>
                  <a:pt x="140318" y="85092"/>
                </a:lnTo>
                <a:lnTo>
                  <a:pt x="140824" y="74966"/>
                </a:lnTo>
                <a:lnTo>
                  <a:pt x="141049" y="67291"/>
                </a:lnTo>
                <a:lnTo>
                  <a:pt x="141175" y="57615"/>
                </a:lnTo>
                <a:lnTo>
                  <a:pt x="140241" y="54602"/>
                </a:lnTo>
                <a:lnTo>
                  <a:pt x="138665" y="51642"/>
                </a:lnTo>
                <a:lnTo>
                  <a:pt x="136662" y="48715"/>
                </a:lnTo>
                <a:lnTo>
                  <a:pt x="134374" y="45812"/>
                </a:lnTo>
                <a:lnTo>
                  <a:pt x="131896" y="42924"/>
                </a:lnTo>
                <a:lnTo>
                  <a:pt x="129292" y="40046"/>
                </a:lnTo>
                <a:lnTo>
                  <a:pt x="123859" y="34308"/>
                </a:lnTo>
                <a:lnTo>
                  <a:pt x="121076" y="31445"/>
                </a:lnTo>
                <a:lnTo>
                  <a:pt x="117316" y="28583"/>
                </a:lnTo>
                <a:lnTo>
                  <a:pt x="112904" y="25723"/>
                </a:lnTo>
                <a:lnTo>
                  <a:pt x="108058" y="22864"/>
                </a:lnTo>
                <a:lnTo>
                  <a:pt x="102922" y="20958"/>
                </a:lnTo>
                <a:lnTo>
                  <a:pt x="97594" y="19687"/>
                </a:lnTo>
                <a:lnTo>
                  <a:pt x="92136" y="18839"/>
                </a:lnTo>
                <a:lnTo>
                  <a:pt x="87545" y="18275"/>
                </a:lnTo>
                <a:lnTo>
                  <a:pt x="83532" y="17898"/>
                </a:lnTo>
                <a:lnTo>
                  <a:pt x="79904" y="17647"/>
                </a:lnTo>
                <a:lnTo>
                  <a:pt x="75581" y="17480"/>
                </a:lnTo>
                <a:lnTo>
                  <a:pt x="55504" y="1714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902"/>
          <p:cNvSpPr/>
          <p:nvPr/>
        </p:nvSpPr>
        <p:spPr>
          <a:xfrm>
            <a:off x="3731895" y="3034664"/>
            <a:ext cx="162878" cy="25718"/>
          </a:xfrm>
          <a:custGeom>
            <a:avLst/>
            <a:gdLst/>
            <a:ahLst/>
            <a:cxnLst/>
            <a:rect l="0" t="0" r="0" b="0"/>
            <a:pathLst>
              <a:path w="162878" h="25718">
                <a:moveTo>
                  <a:pt x="0" y="17146"/>
                </a:moveTo>
                <a:lnTo>
                  <a:pt x="0" y="24526"/>
                </a:lnTo>
                <a:lnTo>
                  <a:pt x="952" y="24924"/>
                </a:lnTo>
                <a:lnTo>
                  <a:pt x="4550" y="25365"/>
                </a:lnTo>
                <a:lnTo>
                  <a:pt x="9324" y="25561"/>
                </a:lnTo>
                <a:lnTo>
                  <a:pt x="15600" y="25687"/>
                </a:lnTo>
                <a:lnTo>
                  <a:pt x="50026" y="25717"/>
                </a:lnTo>
                <a:lnTo>
                  <a:pt x="55258" y="24765"/>
                </a:lnTo>
                <a:lnTo>
                  <a:pt x="60651" y="23178"/>
                </a:lnTo>
                <a:lnTo>
                  <a:pt x="72676" y="18874"/>
                </a:lnTo>
                <a:lnTo>
                  <a:pt x="87545" y="13786"/>
                </a:lnTo>
                <a:lnTo>
                  <a:pt x="94558" y="12049"/>
                </a:lnTo>
                <a:lnTo>
                  <a:pt x="101139" y="10890"/>
                </a:lnTo>
                <a:lnTo>
                  <a:pt x="107431" y="10118"/>
                </a:lnTo>
                <a:lnTo>
                  <a:pt x="114483" y="9603"/>
                </a:lnTo>
                <a:lnTo>
                  <a:pt x="122042" y="9260"/>
                </a:lnTo>
                <a:lnTo>
                  <a:pt x="129939" y="9031"/>
                </a:lnTo>
                <a:lnTo>
                  <a:pt x="137108" y="7926"/>
                </a:lnTo>
                <a:lnTo>
                  <a:pt x="143793" y="6237"/>
                </a:lnTo>
                <a:lnTo>
                  <a:pt x="162877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903"/>
          <p:cNvSpPr/>
          <p:nvPr/>
        </p:nvSpPr>
        <p:spPr>
          <a:xfrm>
            <a:off x="3809047" y="3300412"/>
            <a:ext cx="128588" cy="8574"/>
          </a:xfrm>
          <a:custGeom>
            <a:avLst/>
            <a:gdLst/>
            <a:ahLst/>
            <a:cxnLst/>
            <a:rect l="0" t="0" r="0" b="0"/>
            <a:pathLst>
              <a:path w="128588" h="8574">
                <a:moveTo>
                  <a:pt x="0" y="8573"/>
                </a:moveTo>
                <a:lnTo>
                  <a:pt x="66154" y="8573"/>
                </a:lnTo>
                <a:lnTo>
                  <a:pt x="70772" y="7620"/>
                </a:lnTo>
                <a:lnTo>
                  <a:pt x="74804" y="6033"/>
                </a:lnTo>
                <a:lnTo>
                  <a:pt x="78444" y="4022"/>
                </a:lnTo>
                <a:lnTo>
                  <a:pt x="82777" y="2681"/>
                </a:lnTo>
                <a:lnTo>
                  <a:pt x="87569" y="1787"/>
                </a:lnTo>
                <a:lnTo>
                  <a:pt x="92669" y="1192"/>
                </a:lnTo>
                <a:lnTo>
                  <a:pt x="97974" y="795"/>
                </a:lnTo>
                <a:lnTo>
                  <a:pt x="103416" y="529"/>
                </a:lnTo>
                <a:lnTo>
                  <a:pt x="116737" y="105"/>
                </a:lnTo>
                <a:lnTo>
                  <a:pt x="128587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904"/>
          <p:cNvSpPr/>
          <p:nvPr/>
        </p:nvSpPr>
        <p:spPr>
          <a:xfrm>
            <a:off x="4100512" y="3257550"/>
            <a:ext cx="42864" cy="188596"/>
          </a:xfrm>
          <a:custGeom>
            <a:avLst/>
            <a:gdLst/>
            <a:ahLst/>
            <a:cxnLst/>
            <a:rect l="0" t="0" r="0" b="0"/>
            <a:pathLst>
              <a:path w="42864" h="188596">
                <a:moveTo>
                  <a:pt x="0" y="0"/>
                </a:moveTo>
                <a:lnTo>
                  <a:pt x="0" y="28619"/>
                </a:lnTo>
                <a:lnTo>
                  <a:pt x="953" y="31462"/>
                </a:lnTo>
                <a:lnTo>
                  <a:pt x="2540" y="34309"/>
                </a:lnTo>
                <a:lnTo>
                  <a:pt x="4551" y="37160"/>
                </a:lnTo>
                <a:lnTo>
                  <a:pt x="5892" y="40966"/>
                </a:lnTo>
                <a:lnTo>
                  <a:pt x="6785" y="45408"/>
                </a:lnTo>
                <a:lnTo>
                  <a:pt x="7381" y="50274"/>
                </a:lnTo>
                <a:lnTo>
                  <a:pt x="7778" y="55424"/>
                </a:lnTo>
                <a:lnTo>
                  <a:pt x="8043" y="60762"/>
                </a:lnTo>
                <a:lnTo>
                  <a:pt x="8337" y="71772"/>
                </a:lnTo>
                <a:lnTo>
                  <a:pt x="8468" y="83016"/>
                </a:lnTo>
                <a:lnTo>
                  <a:pt x="9455" y="87729"/>
                </a:lnTo>
                <a:lnTo>
                  <a:pt x="11066" y="91823"/>
                </a:lnTo>
                <a:lnTo>
                  <a:pt x="13093" y="95505"/>
                </a:lnTo>
                <a:lnTo>
                  <a:pt x="14444" y="99865"/>
                </a:lnTo>
                <a:lnTo>
                  <a:pt x="15344" y="104676"/>
                </a:lnTo>
                <a:lnTo>
                  <a:pt x="15944" y="109789"/>
                </a:lnTo>
                <a:lnTo>
                  <a:pt x="17297" y="115103"/>
                </a:lnTo>
                <a:lnTo>
                  <a:pt x="19152" y="120550"/>
                </a:lnTo>
                <a:lnTo>
                  <a:pt x="21340" y="126087"/>
                </a:lnTo>
                <a:lnTo>
                  <a:pt x="22799" y="130730"/>
                </a:lnTo>
                <a:lnTo>
                  <a:pt x="23772" y="134778"/>
                </a:lnTo>
                <a:lnTo>
                  <a:pt x="24420" y="138430"/>
                </a:lnTo>
                <a:lnTo>
                  <a:pt x="25805" y="142769"/>
                </a:lnTo>
                <a:lnTo>
                  <a:pt x="27681" y="147566"/>
                </a:lnTo>
                <a:lnTo>
                  <a:pt x="29884" y="152670"/>
                </a:lnTo>
                <a:lnTo>
                  <a:pt x="30400" y="157025"/>
                </a:lnTo>
                <a:lnTo>
                  <a:pt x="29792" y="160881"/>
                </a:lnTo>
                <a:lnTo>
                  <a:pt x="28434" y="164403"/>
                </a:lnTo>
                <a:lnTo>
                  <a:pt x="28480" y="167705"/>
                </a:lnTo>
                <a:lnTo>
                  <a:pt x="29465" y="170858"/>
                </a:lnTo>
                <a:lnTo>
                  <a:pt x="31073" y="173913"/>
                </a:lnTo>
                <a:lnTo>
                  <a:pt x="33098" y="175949"/>
                </a:lnTo>
                <a:lnTo>
                  <a:pt x="35400" y="177307"/>
                </a:lnTo>
                <a:lnTo>
                  <a:pt x="37888" y="178212"/>
                </a:lnTo>
                <a:lnTo>
                  <a:pt x="39546" y="179768"/>
                </a:lnTo>
                <a:lnTo>
                  <a:pt x="40651" y="181758"/>
                </a:lnTo>
                <a:lnTo>
                  <a:pt x="42863" y="18859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905"/>
          <p:cNvSpPr/>
          <p:nvPr/>
        </p:nvSpPr>
        <p:spPr>
          <a:xfrm>
            <a:off x="4229100" y="3274695"/>
            <a:ext cx="137043" cy="111328"/>
          </a:xfrm>
          <a:custGeom>
            <a:avLst/>
            <a:gdLst/>
            <a:ahLst/>
            <a:cxnLst/>
            <a:rect l="0" t="0" r="0" b="0"/>
            <a:pathLst>
              <a:path w="137043" h="111328">
                <a:moveTo>
                  <a:pt x="25717" y="17145"/>
                </a:moveTo>
                <a:lnTo>
                  <a:pt x="25717" y="9764"/>
                </a:lnTo>
                <a:lnTo>
                  <a:pt x="24765" y="9366"/>
                </a:lnTo>
                <a:lnTo>
                  <a:pt x="21166" y="8925"/>
                </a:lnTo>
                <a:lnTo>
                  <a:pt x="17249" y="8581"/>
                </a:lnTo>
                <a:lnTo>
                  <a:pt x="17191" y="11116"/>
                </a:lnTo>
                <a:lnTo>
                  <a:pt x="17175" y="13126"/>
                </a:lnTo>
                <a:lnTo>
                  <a:pt x="16212" y="15418"/>
                </a:lnTo>
                <a:lnTo>
                  <a:pt x="14618" y="17898"/>
                </a:lnTo>
                <a:lnTo>
                  <a:pt x="12603" y="20505"/>
                </a:lnTo>
                <a:lnTo>
                  <a:pt x="11259" y="23195"/>
                </a:lnTo>
                <a:lnTo>
                  <a:pt x="10364" y="25941"/>
                </a:lnTo>
                <a:lnTo>
                  <a:pt x="9766" y="28723"/>
                </a:lnTo>
                <a:lnTo>
                  <a:pt x="9368" y="31531"/>
                </a:lnTo>
                <a:lnTo>
                  <a:pt x="9103" y="34356"/>
                </a:lnTo>
                <a:lnTo>
                  <a:pt x="8926" y="37191"/>
                </a:lnTo>
                <a:lnTo>
                  <a:pt x="8730" y="42882"/>
                </a:lnTo>
                <a:lnTo>
                  <a:pt x="8603" y="54296"/>
                </a:lnTo>
                <a:lnTo>
                  <a:pt x="8573" y="80010"/>
                </a:lnTo>
                <a:lnTo>
                  <a:pt x="9525" y="82867"/>
                </a:lnTo>
                <a:lnTo>
                  <a:pt x="11112" y="85725"/>
                </a:lnTo>
                <a:lnTo>
                  <a:pt x="13123" y="88582"/>
                </a:lnTo>
                <a:lnTo>
                  <a:pt x="15416" y="90487"/>
                </a:lnTo>
                <a:lnTo>
                  <a:pt x="17897" y="91757"/>
                </a:lnTo>
                <a:lnTo>
                  <a:pt x="20504" y="92604"/>
                </a:lnTo>
                <a:lnTo>
                  <a:pt x="23194" y="94121"/>
                </a:lnTo>
                <a:lnTo>
                  <a:pt x="25940" y="96084"/>
                </a:lnTo>
                <a:lnTo>
                  <a:pt x="28723" y="98346"/>
                </a:lnTo>
                <a:lnTo>
                  <a:pt x="31531" y="99854"/>
                </a:lnTo>
                <a:lnTo>
                  <a:pt x="34356" y="100859"/>
                </a:lnTo>
                <a:lnTo>
                  <a:pt x="37191" y="101529"/>
                </a:lnTo>
                <a:lnTo>
                  <a:pt x="40034" y="102929"/>
                </a:lnTo>
                <a:lnTo>
                  <a:pt x="42882" y="104814"/>
                </a:lnTo>
                <a:lnTo>
                  <a:pt x="45732" y="107023"/>
                </a:lnTo>
                <a:lnTo>
                  <a:pt x="49538" y="108496"/>
                </a:lnTo>
                <a:lnTo>
                  <a:pt x="53980" y="109478"/>
                </a:lnTo>
                <a:lnTo>
                  <a:pt x="58847" y="110133"/>
                </a:lnTo>
                <a:lnTo>
                  <a:pt x="63996" y="110569"/>
                </a:lnTo>
                <a:lnTo>
                  <a:pt x="69334" y="110860"/>
                </a:lnTo>
                <a:lnTo>
                  <a:pt x="83408" y="111270"/>
                </a:lnTo>
                <a:lnTo>
                  <a:pt x="87038" y="111327"/>
                </a:lnTo>
                <a:lnTo>
                  <a:pt x="90410" y="110413"/>
                </a:lnTo>
                <a:lnTo>
                  <a:pt x="93610" y="108851"/>
                </a:lnTo>
                <a:lnTo>
                  <a:pt x="96697" y="106857"/>
                </a:lnTo>
                <a:lnTo>
                  <a:pt x="99707" y="105528"/>
                </a:lnTo>
                <a:lnTo>
                  <a:pt x="102666" y="104642"/>
                </a:lnTo>
                <a:lnTo>
                  <a:pt x="105591" y="104051"/>
                </a:lnTo>
                <a:lnTo>
                  <a:pt x="108494" y="102705"/>
                </a:lnTo>
                <a:lnTo>
                  <a:pt x="111382" y="100855"/>
                </a:lnTo>
                <a:lnTo>
                  <a:pt x="114260" y="98669"/>
                </a:lnTo>
                <a:lnTo>
                  <a:pt x="117130" y="96259"/>
                </a:lnTo>
                <a:lnTo>
                  <a:pt x="119997" y="93700"/>
                </a:lnTo>
                <a:lnTo>
                  <a:pt x="122860" y="91042"/>
                </a:lnTo>
                <a:lnTo>
                  <a:pt x="124769" y="88317"/>
                </a:lnTo>
                <a:lnTo>
                  <a:pt x="126042" y="85548"/>
                </a:lnTo>
                <a:lnTo>
                  <a:pt x="126890" y="82749"/>
                </a:lnTo>
                <a:lnTo>
                  <a:pt x="128408" y="79931"/>
                </a:lnTo>
                <a:lnTo>
                  <a:pt x="130373" y="77100"/>
                </a:lnTo>
                <a:lnTo>
                  <a:pt x="132635" y="74260"/>
                </a:lnTo>
                <a:lnTo>
                  <a:pt x="134143" y="71414"/>
                </a:lnTo>
                <a:lnTo>
                  <a:pt x="135149" y="68564"/>
                </a:lnTo>
                <a:lnTo>
                  <a:pt x="135819" y="65712"/>
                </a:lnTo>
                <a:lnTo>
                  <a:pt x="136266" y="62858"/>
                </a:lnTo>
                <a:lnTo>
                  <a:pt x="136564" y="60003"/>
                </a:lnTo>
                <a:lnTo>
                  <a:pt x="136762" y="57146"/>
                </a:lnTo>
                <a:lnTo>
                  <a:pt x="136895" y="54290"/>
                </a:lnTo>
                <a:lnTo>
                  <a:pt x="137042" y="48576"/>
                </a:lnTo>
                <a:lnTo>
                  <a:pt x="136129" y="45719"/>
                </a:lnTo>
                <a:lnTo>
                  <a:pt x="134567" y="42862"/>
                </a:lnTo>
                <a:lnTo>
                  <a:pt x="132574" y="40004"/>
                </a:lnTo>
                <a:lnTo>
                  <a:pt x="130292" y="37147"/>
                </a:lnTo>
                <a:lnTo>
                  <a:pt x="127819" y="34290"/>
                </a:lnTo>
                <a:lnTo>
                  <a:pt x="125217" y="31432"/>
                </a:lnTo>
                <a:lnTo>
                  <a:pt x="119787" y="25717"/>
                </a:lnTo>
                <a:lnTo>
                  <a:pt x="117006" y="22859"/>
                </a:lnTo>
                <a:lnTo>
                  <a:pt x="113246" y="20002"/>
                </a:lnTo>
                <a:lnTo>
                  <a:pt x="108835" y="17145"/>
                </a:lnTo>
                <a:lnTo>
                  <a:pt x="103989" y="14287"/>
                </a:lnTo>
                <a:lnTo>
                  <a:pt x="99805" y="12382"/>
                </a:lnTo>
                <a:lnTo>
                  <a:pt x="96065" y="11112"/>
                </a:lnTo>
                <a:lnTo>
                  <a:pt x="92618" y="10266"/>
                </a:lnTo>
                <a:lnTo>
                  <a:pt x="88415" y="9701"/>
                </a:lnTo>
                <a:lnTo>
                  <a:pt x="83708" y="9325"/>
                </a:lnTo>
                <a:lnTo>
                  <a:pt x="78666" y="9074"/>
                </a:lnTo>
                <a:lnTo>
                  <a:pt x="67982" y="8795"/>
                </a:lnTo>
                <a:lnTo>
                  <a:pt x="18800" y="8576"/>
                </a:lnTo>
                <a:lnTo>
                  <a:pt x="14439" y="7622"/>
                </a:lnTo>
                <a:lnTo>
                  <a:pt x="10578" y="6034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906"/>
          <p:cNvSpPr/>
          <p:nvPr/>
        </p:nvSpPr>
        <p:spPr>
          <a:xfrm>
            <a:off x="5900862" y="2811814"/>
            <a:ext cx="137036" cy="239997"/>
          </a:xfrm>
          <a:custGeom>
            <a:avLst/>
            <a:gdLst/>
            <a:ahLst/>
            <a:cxnLst/>
            <a:rect l="0" t="0" r="0" b="0"/>
            <a:pathLst>
              <a:path w="137036" h="239997">
                <a:moveTo>
                  <a:pt x="119890" y="25683"/>
                </a:moveTo>
                <a:lnTo>
                  <a:pt x="112509" y="18302"/>
                </a:lnTo>
                <a:lnTo>
                  <a:pt x="111847" y="15100"/>
                </a:lnTo>
                <a:lnTo>
                  <a:pt x="111671" y="12913"/>
                </a:lnTo>
                <a:lnTo>
                  <a:pt x="110601" y="11454"/>
                </a:lnTo>
                <a:lnTo>
                  <a:pt x="108935" y="10482"/>
                </a:lnTo>
                <a:lnTo>
                  <a:pt x="106871" y="9834"/>
                </a:lnTo>
                <a:lnTo>
                  <a:pt x="104543" y="8450"/>
                </a:lnTo>
                <a:lnTo>
                  <a:pt x="102039" y="6574"/>
                </a:lnTo>
                <a:lnTo>
                  <a:pt x="99417" y="4371"/>
                </a:lnTo>
                <a:lnTo>
                  <a:pt x="96716" y="2903"/>
                </a:lnTo>
                <a:lnTo>
                  <a:pt x="93963" y="1924"/>
                </a:lnTo>
                <a:lnTo>
                  <a:pt x="91176" y="1271"/>
                </a:lnTo>
                <a:lnTo>
                  <a:pt x="88365" y="836"/>
                </a:lnTo>
                <a:lnTo>
                  <a:pt x="85538" y="546"/>
                </a:lnTo>
                <a:lnTo>
                  <a:pt x="82701" y="352"/>
                </a:lnTo>
                <a:lnTo>
                  <a:pt x="79858" y="224"/>
                </a:lnTo>
                <a:lnTo>
                  <a:pt x="74158" y="80"/>
                </a:lnTo>
                <a:lnTo>
                  <a:pt x="65594" y="0"/>
                </a:lnTo>
                <a:lnTo>
                  <a:pt x="62738" y="941"/>
                </a:lnTo>
                <a:lnTo>
                  <a:pt x="59881" y="2521"/>
                </a:lnTo>
                <a:lnTo>
                  <a:pt x="57024" y="4527"/>
                </a:lnTo>
                <a:lnTo>
                  <a:pt x="54167" y="5864"/>
                </a:lnTo>
                <a:lnTo>
                  <a:pt x="51309" y="6755"/>
                </a:lnTo>
                <a:lnTo>
                  <a:pt x="48452" y="7349"/>
                </a:lnTo>
                <a:lnTo>
                  <a:pt x="44642" y="8698"/>
                </a:lnTo>
                <a:lnTo>
                  <a:pt x="40197" y="10550"/>
                </a:lnTo>
                <a:lnTo>
                  <a:pt x="35329" y="12737"/>
                </a:lnTo>
                <a:lnTo>
                  <a:pt x="32083" y="15147"/>
                </a:lnTo>
                <a:lnTo>
                  <a:pt x="29920" y="17707"/>
                </a:lnTo>
                <a:lnTo>
                  <a:pt x="28478" y="20366"/>
                </a:lnTo>
                <a:lnTo>
                  <a:pt x="25611" y="23091"/>
                </a:lnTo>
                <a:lnTo>
                  <a:pt x="21795" y="25860"/>
                </a:lnTo>
                <a:lnTo>
                  <a:pt x="17345" y="28658"/>
                </a:lnTo>
                <a:lnTo>
                  <a:pt x="14380" y="31476"/>
                </a:lnTo>
                <a:lnTo>
                  <a:pt x="12403" y="34308"/>
                </a:lnTo>
                <a:lnTo>
                  <a:pt x="11084" y="37148"/>
                </a:lnTo>
                <a:lnTo>
                  <a:pt x="9253" y="39041"/>
                </a:lnTo>
                <a:lnTo>
                  <a:pt x="7079" y="40303"/>
                </a:lnTo>
                <a:lnTo>
                  <a:pt x="4678" y="41145"/>
                </a:lnTo>
                <a:lnTo>
                  <a:pt x="3077" y="42659"/>
                </a:lnTo>
                <a:lnTo>
                  <a:pt x="2010" y="44620"/>
                </a:lnTo>
                <a:lnTo>
                  <a:pt x="824" y="49340"/>
                </a:lnTo>
                <a:lnTo>
                  <a:pt x="297" y="54612"/>
                </a:lnTo>
                <a:lnTo>
                  <a:pt x="62" y="60130"/>
                </a:lnTo>
                <a:lnTo>
                  <a:pt x="0" y="62936"/>
                </a:lnTo>
                <a:lnTo>
                  <a:pt x="911" y="65758"/>
                </a:lnTo>
                <a:lnTo>
                  <a:pt x="4463" y="71434"/>
                </a:lnTo>
                <a:lnTo>
                  <a:pt x="6744" y="73329"/>
                </a:lnTo>
                <a:lnTo>
                  <a:pt x="9217" y="74592"/>
                </a:lnTo>
                <a:lnTo>
                  <a:pt x="11818" y="75434"/>
                </a:lnTo>
                <a:lnTo>
                  <a:pt x="14504" y="76948"/>
                </a:lnTo>
                <a:lnTo>
                  <a:pt x="17248" y="78910"/>
                </a:lnTo>
                <a:lnTo>
                  <a:pt x="20030" y="81170"/>
                </a:lnTo>
                <a:lnTo>
                  <a:pt x="22836" y="82677"/>
                </a:lnTo>
                <a:lnTo>
                  <a:pt x="25660" y="83681"/>
                </a:lnTo>
                <a:lnTo>
                  <a:pt x="28495" y="84351"/>
                </a:lnTo>
                <a:lnTo>
                  <a:pt x="31337" y="84798"/>
                </a:lnTo>
                <a:lnTo>
                  <a:pt x="34185" y="85095"/>
                </a:lnTo>
                <a:lnTo>
                  <a:pt x="37036" y="85294"/>
                </a:lnTo>
                <a:lnTo>
                  <a:pt x="40841" y="85426"/>
                </a:lnTo>
                <a:lnTo>
                  <a:pt x="50150" y="85573"/>
                </a:lnTo>
                <a:lnTo>
                  <a:pt x="54347" y="84660"/>
                </a:lnTo>
                <a:lnTo>
                  <a:pt x="58097" y="83098"/>
                </a:lnTo>
                <a:lnTo>
                  <a:pt x="61550" y="81105"/>
                </a:lnTo>
                <a:lnTo>
                  <a:pt x="70466" y="76350"/>
                </a:lnTo>
                <a:lnTo>
                  <a:pt x="75511" y="73749"/>
                </a:lnTo>
                <a:lnTo>
                  <a:pt x="78874" y="71062"/>
                </a:lnTo>
                <a:lnTo>
                  <a:pt x="81116" y="68318"/>
                </a:lnTo>
                <a:lnTo>
                  <a:pt x="84560" y="62729"/>
                </a:lnTo>
                <a:lnTo>
                  <a:pt x="86812" y="59906"/>
                </a:lnTo>
                <a:lnTo>
                  <a:pt x="89265" y="57071"/>
                </a:lnTo>
                <a:lnTo>
                  <a:pt x="90901" y="54228"/>
                </a:lnTo>
                <a:lnTo>
                  <a:pt x="92719" y="48530"/>
                </a:lnTo>
                <a:lnTo>
                  <a:pt x="93526" y="42822"/>
                </a:lnTo>
                <a:lnTo>
                  <a:pt x="93885" y="37110"/>
                </a:lnTo>
                <a:lnTo>
                  <a:pt x="94045" y="31397"/>
                </a:lnTo>
                <a:lnTo>
                  <a:pt x="94172" y="17210"/>
                </a:lnTo>
                <a:lnTo>
                  <a:pt x="94172" y="17154"/>
                </a:lnTo>
                <a:lnTo>
                  <a:pt x="94172" y="44891"/>
                </a:lnTo>
                <a:lnTo>
                  <a:pt x="95125" y="48966"/>
                </a:lnTo>
                <a:lnTo>
                  <a:pt x="96713" y="53588"/>
                </a:lnTo>
                <a:lnTo>
                  <a:pt x="98724" y="58574"/>
                </a:lnTo>
                <a:lnTo>
                  <a:pt x="100064" y="63803"/>
                </a:lnTo>
                <a:lnTo>
                  <a:pt x="100958" y="69194"/>
                </a:lnTo>
                <a:lnTo>
                  <a:pt x="101554" y="74693"/>
                </a:lnTo>
                <a:lnTo>
                  <a:pt x="102903" y="80264"/>
                </a:lnTo>
                <a:lnTo>
                  <a:pt x="104756" y="85883"/>
                </a:lnTo>
                <a:lnTo>
                  <a:pt x="106943" y="91534"/>
                </a:lnTo>
                <a:lnTo>
                  <a:pt x="108401" y="98158"/>
                </a:lnTo>
                <a:lnTo>
                  <a:pt x="109373" y="105433"/>
                </a:lnTo>
                <a:lnTo>
                  <a:pt x="110021" y="113139"/>
                </a:lnTo>
                <a:lnTo>
                  <a:pt x="111406" y="120182"/>
                </a:lnTo>
                <a:lnTo>
                  <a:pt x="113282" y="126782"/>
                </a:lnTo>
                <a:lnTo>
                  <a:pt x="115485" y="133088"/>
                </a:lnTo>
                <a:lnTo>
                  <a:pt x="116953" y="139196"/>
                </a:lnTo>
                <a:lnTo>
                  <a:pt x="117932" y="145174"/>
                </a:lnTo>
                <a:lnTo>
                  <a:pt x="118584" y="151063"/>
                </a:lnTo>
                <a:lnTo>
                  <a:pt x="119020" y="156895"/>
                </a:lnTo>
                <a:lnTo>
                  <a:pt x="119310" y="162688"/>
                </a:lnTo>
                <a:lnTo>
                  <a:pt x="119503" y="168455"/>
                </a:lnTo>
                <a:lnTo>
                  <a:pt x="120585" y="173252"/>
                </a:lnTo>
                <a:lnTo>
                  <a:pt x="122258" y="177402"/>
                </a:lnTo>
                <a:lnTo>
                  <a:pt x="124326" y="181122"/>
                </a:lnTo>
                <a:lnTo>
                  <a:pt x="125705" y="185506"/>
                </a:lnTo>
                <a:lnTo>
                  <a:pt x="126624" y="190334"/>
                </a:lnTo>
                <a:lnTo>
                  <a:pt x="127237" y="195458"/>
                </a:lnTo>
                <a:lnTo>
                  <a:pt x="127646" y="199826"/>
                </a:lnTo>
                <a:lnTo>
                  <a:pt x="128099" y="207220"/>
                </a:lnTo>
                <a:lnTo>
                  <a:pt x="128301" y="213681"/>
                </a:lnTo>
                <a:lnTo>
                  <a:pt x="128449" y="224586"/>
                </a:lnTo>
                <a:lnTo>
                  <a:pt x="128453" y="226865"/>
                </a:lnTo>
                <a:lnTo>
                  <a:pt x="129409" y="229337"/>
                </a:lnTo>
                <a:lnTo>
                  <a:pt x="133011" y="234623"/>
                </a:lnTo>
                <a:lnTo>
                  <a:pt x="137035" y="23999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907"/>
          <p:cNvSpPr/>
          <p:nvPr/>
        </p:nvSpPr>
        <p:spPr>
          <a:xfrm>
            <a:off x="5652134" y="3248977"/>
            <a:ext cx="188596" cy="8574"/>
          </a:xfrm>
          <a:custGeom>
            <a:avLst/>
            <a:gdLst/>
            <a:ahLst/>
            <a:cxnLst/>
            <a:rect l="0" t="0" r="0" b="0"/>
            <a:pathLst>
              <a:path w="188596" h="8574">
                <a:moveTo>
                  <a:pt x="0" y="8573"/>
                </a:moveTo>
                <a:lnTo>
                  <a:pt x="108952" y="8573"/>
                </a:lnTo>
                <a:lnTo>
                  <a:pt x="113592" y="7620"/>
                </a:lnTo>
                <a:lnTo>
                  <a:pt x="117639" y="6033"/>
                </a:lnTo>
                <a:lnTo>
                  <a:pt x="121289" y="4022"/>
                </a:lnTo>
                <a:lnTo>
                  <a:pt x="125626" y="2681"/>
                </a:lnTo>
                <a:lnTo>
                  <a:pt x="130424" y="1787"/>
                </a:lnTo>
                <a:lnTo>
                  <a:pt x="135527" y="1192"/>
                </a:lnTo>
                <a:lnTo>
                  <a:pt x="140834" y="794"/>
                </a:lnTo>
                <a:lnTo>
                  <a:pt x="146277" y="530"/>
                </a:lnTo>
                <a:lnTo>
                  <a:pt x="160499" y="157"/>
                </a:lnTo>
                <a:lnTo>
                  <a:pt x="18859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908"/>
          <p:cNvSpPr/>
          <p:nvPr/>
        </p:nvSpPr>
        <p:spPr>
          <a:xfrm>
            <a:off x="5986509" y="3171835"/>
            <a:ext cx="137114" cy="240020"/>
          </a:xfrm>
          <a:custGeom>
            <a:avLst/>
            <a:gdLst/>
            <a:ahLst/>
            <a:cxnLst/>
            <a:rect l="0" t="0" r="0" b="0"/>
            <a:pathLst>
              <a:path w="137114" h="240020">
                <a:moveTo>
                  <a:pt x="128541" y="25707"/>
                </a:moveTo>
                <a:lnTo>
                  <a:pt x="123990" y="21156"/>
                </a:lnTo>
                <a:lnTo>
                  <a:pt x="122649" y="18863"/>
                </a:lnTo>
                <a:lnTo>
                  <a:pt x="120762" y="12038"/>
                </a:lnTo>
                <a:lnTo>
                  <a:pt x="120203" y="8640"/>
                </a:lnTo>
                <a:lnTo>
                  <a:pt x="119999" y="1317"/>
                </a:lnTo>
                <a:lnTo>
                  <a:pt x="119036" y="874"/>
                </a:lnTo>
                <a:lnTo>
                  <a:pt x="115427" y="383"/>
                </a:lnTo>
                <a:lnTo>
                  <a:pt x="112590" y="106"/>
                </a:lnTo>
                <a:lnTo>
                  <a:pt x="98896" y="13"/>
                </a:lnTo>
                <a:lnTo>
                  <a:pt x="92188" y="0"/>
                </a:lnTo>
                <a:lnTo>
                  <a:pt x="89065" y="949"/>
                </a:lnTo>
                <a:lnTo>
                  <a:pt x="86031" y="2534"/>
                </a:lnTo>
                <a:lnTo>
                  <a:pt x="83056" y="4543"/>
                </a:lnTo>
                <a:lnTo>
                  <a:pt x="79168" y="6835"/>
                </a:lnTo>
                <a:lnTo>
                  <a:pt x="74671" y="9316"/>
                </a:lnTo>
                <a:lnTo>
                  <a:pt x="64593" y="14612"/>
                </a:lnTo>
                <a:lnTo>
                  <a:pt x="53764" y="20141"/>
                </a:lnTo>
                <a:lnTo>
                  <a:pt x="49162" y="22949"/>
                </a:lnTo>
                <a:lnTo>
                  <a:pt x="45142" y="25773"/>
                </a:lnTo>
                <a:lnTo>
                  <a:pt x="41509" y="28609"/>
                </a:lnTo>
                <a:lnTo>
                  <a:pt x="37182" y="31452"/>
                </a:lnTo>
                <a:lnTo>
                  <a:pt x="32392" y="34299"/>
                </a:lnTo>
                <a:lnTo>
                  <a:pt x="27295" y="37150"/>
                </a:lnTo>
                <a:lnTo>
                  <a:pt x="22943" y="40003"/>
                </a:lnTo>
                <a:lnTo>
                  <a:pt x="19090" y="42858"/>
                </a:lnTo>
                <a:lnTo>
                  <a:pt x="15568" y="45714"/>
                </a:lnTo>
                <a:lnTo>
                  <a:pt x="12268" y="49522"/>
                </a:lnTo>
                <a:lnTo>
                  <a:pt x="9116" y="53966"/>
                </a:lnTo>
                <a:lnTo>
                  <a:pt x="6062" y="58834"/>
                </a:lnTo>
                <a:lnTo>
                  <a:pt x="4025" y="63032"/>
                </a:lnTo>
                <a:lnTo>
                  <a:pt x="1763" y="70236"/>
                </a:lnTo>
                <a:lnTo>
                  <a:pt x="758" y="76613"/>
                </a:lnTo>
                <a:lnTo>
                  <a:pt x="311" y="82622"/>
                </a:lnTo>
                <a:lnTo>
                  <a:pt x="112" y="88467"/>
                </a:lnTo>
                <a:lnTo>
                  <a:pt x="0" y="97113"/>
                </a:lnTo>
                <a:lnTo>
                  <a:pt x="937" y="99029"/>
                </a:lnTo>
                <a:lnTo>
                  <a:pt x="2514" y="100306"/>
                </a:lnTo>
                <a:lnTo>
                  <a:pt x="4517" y="101157"/>
                </a:lnTo>
                <a:lnTo>
                  <a:pt x="6806" y="102677"/>
                </a:lnTo>
                <a:lnTo>
                  <a:pt x="9284" y="104643"/>
                </a:lnTo>
                <a:lnTo>
                  <a:pt x="11889" y="106906"/>
                </a:lnTo>
                <a:lnTo>
                  <a:pt x="14578" y="108415"/>
                </a:lnTo>
                <a:lnTo>
                  <a:pt x="17323" y="109420"/>
                </a:lnTo>
                <a:lnTo>
                  <a:pt x="20106" y="110091"/>
                </a:lnTo>
                <a:lnTo>
                  <a:pt x="22913" y="110538"/>
                </a:lnTo>
                <a:lnTo>
                  <a:pt x="25737" y="110836"/>
                </a:lnTo>
                <a:lnTo>
                  <a:pt x="28573" y="111035"/>
                </a:lnTo>
                <a:lnTo>
                  <a:pt x="31415" y="111167"/>
                </a:lnTo>
                <a:lnTo>
                  <a:pt x="37114" y="111314"/>
                </a:lnTo>
                <a:lnTo>
                  <a:pt x="40919" y="110401"/>
                </a:lnTo>
                <a:lnTo>
                  <a:pt x="45361" y="108840"/>
                </a:lnTo>
                <a:lnTo>
                  <a:pt x="50228" y="106847"/>
                </a:lnTo>
                <a:lnTo>
                  <a:pt x="55377" y="104565"/>
                </a:lnTo>
                <a:lnTo>
                  <a:pt x="66178" y="99490"/>
                </a:lnTo>
                <a:lnTo>
                  <a:pt x="70773" y="97756"/>
                </a:lnTo>
                <a:lnTo>
                  <a:pt x="74789" y="96599"/>
                </a:lnTo>
                <a:lnTo>
                  <a:pt x="78419" y="95829"/>
                </a:lnTo>
                <a:lnTo>
                  <a:pt x="81791" y="94362"/>
                </a:lnTo>
                <a:lnTo>
                  <a:pt x="84992" y="92432"/>
                </a:lnTo>
                <a:lnTo>
                  <a:pt x="88078" y="90193"/>
                </a:lnTo>
                <a:lnTo>
                  <a:pt x="91088" y="87748"/>
                </a:lnTo>
                <a:lnTo>
                  <a:pt x="94047" y="85165"/>
                </a:lnTo>
                <a:lnTo>
                  <a:pt x="96972" y="82491"/>
                </a:lnTo>
                <a:lnTo>
                  <a:pt x="99875" y="78803"/>
                </a:lnTo>
                <a:lnTo>
                  <a:pt x="102763" y="74439"/>
                </a:lnTo>
                <a:lnTo>
                  <a:pt x="105641" y="69625"/>
                </a:lnTo>
                <a:lnTo>
                  <a:pt x="107559" y="65463"/>
                </a:lnTo>
                <a:lnTo>
                  <a:pt x="109690" y="58299"/>
                </a:lnTo>
                <a:lnTo>
                  <a:pt x="113177" y="51940"/>
                </a:lnTo>
                <a:lnTo>
                  <a:pt x="118627" y="44647"/>
                </a:lnTo>
                <a:lnTo>
                  <a:pt x="120027" y="44049"/>
                </a:lnTo>
                <a:lnTo>
                  <a:pt x="124121" y="43384"/>
                </a:lnTo>
                <a:lnTo>
                  <a:pt x="125595" y="42254"/>
                </a:lnTo>
                <a:lnTo>
                  <a:pt x="126577" y="40549"/>
                </a:lnTo>
                <a:lnTo>
                  <a:pt x="128153" y="35518"/>
                </a:lnTo>
                <a:lnTo>
                  <a:pt x="128282" y="36058"/>
                </a:lnTo>
                <a:lnTo>
                  <a:pt x="128518" y="43083"/>
                </a:lnTo>
                <a:lnTo>
                  <a:pt x="128541" y="100507"/>
                </a:lnTo>
                <a:lnTo>
                  <a:pt x="129493" y="106054"/>
                </a:lnTo>
                <a:lnTo>
                  <a:pt x="131081" y="111656"/>
                </a:lnTo>
                <a:lnTo>
                  <a:pt x="133091" y="117297"/>
                </a:lnTo>
                <a:lnTo>
                  <a:pt x="134432" y="122962"/>
                </a:lnTo>
                <a:lnTo>
                  <a:pt x="135326" y="128644"/>
                </a:lnTo>
                <a:lnTo>
                  <a:pt x="135921" y="134336"/>
                </a:lnTo>
                <a:lnTo>
                  <a:pt x="136319" y="140037"/>
                </a:lnTo>
                <a:lnTo>
                  <a:pt x="136583" y="145742"/>
                </a:lnTo>
                <a:lnTo>
                  <a:pt x="136878" y="157161"/>
                </a:lnTo>
                <a:lnTo>
                  <a:pt x="137113" y="24001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909"/>
          <p:cNvSpPr/>
          <p:nvPr/>
        </p:nvSpPr>
        <p:spPr>
          <a:xfrm>
            <a:off x="6603682" y="2468880"/>
            <a:ext cx="188596" cy="145733"/>
          </a:xfrm>
          <a:custGeom>
            <a:avLst/>
            <a:gdLst/>
            <a:ahLst/>
            <a:cxnLst/>
            <a:rect l="0" t="0" r="0" b="0"/>
            <a:pathLst>
              <a:path w="188596" h="145733">
                <a:moveTo>
                  <a:pt x="0" y="0"/>
                </a:moveTo>
                <a:lnTo>
                  <a:pt x="4551" y="0"/>
                </a:lnTo>
                <a:lnTo>
                  <a:pt x="5892" y="952"/>
                </a:lnTo>
                <a:lnTo>
                  <a:pt x="6785" y="2540"/>
                </a:lnTo>
                <a:lnTo>
                  <a:pt x="7381" y="4551"/>
                </a:lnTo>
                <a:lnTo>
                  <a:pt x="8730" y="5891"/>
                </a:lnTo>
                <a:lnTo>
                  <a:pt x="10584" y="6785"/>
                </a:lnTo>
                <a:lnTo>
                  <a:pt x="12770" y="7380"/>
                </a:lnTo>
                <a:lnTo>
                  <a:pt x="14228" y="8730"/>
                </a:lnTo>
                <a:lnTo>
                  <a:pt x="15201" y="10582"/>
                </a:lnTo>
                <a:lnTo>
                  <a:pt x="15849" y="12770"/>
                </a:lnTo>
                <a:lnTo>
                  <a:pt x="17234" y="15181"/>
                </a:lnTo>
                <a:lnTo>
                  <a:pt x="19109" y="17740"/>
                </a:lnTo>
                <a:lnTo>
                  <a:pt x="21312" y="20399"/>
                </a:lnTo>
                <a:lnTo>
                  <a:pt x="23733" y="23125"/>
                </a:lnTo>
                <a:lnTo>
                  <a:pt x="28963" y="28692"/>
                </a:lnTo>
                <a:lnTo>
                  <a:pt x="37263" y="37182"/>
                </a:lnTo>
                <a:lnTo>
                  <a:pt x="41034" y="40028"/>
                </a:lnTo>
                <a:lnTo>
                  <a:pt x="45454" y="42877"/>
                </a:lnTo>
                <a:lnTo>
                  <a:pt x="50305" y="45730"/>
                </a:lnTo>
                <a:lnTo>
                  <a:pt x="54492" y="48584"/>
                </a:lnTo>
                <a:lnTo>
                  <a:pt x="58236" y="51439"/>
                </a:lnTo>
                <a:lnTo>
                  <a:pt x="61684" y="54295"/>
                </a:lnTo>
                <a:lnTo>
                  <a:pt x="64934" y="57152"/>
                </a:lnTo>
                <a:lnTo>
                  <a:pt x="68054" y="60008"/>
                </a:lnTo>
                <a:lnTo>
                  <a:pt x="71088" y="62865"/>
                </a:lnTo>
                <a:lnTo>
                  <a:pt x="75014" y="65723"/>
                </a:lnTo>
                <a:lnTo>
                  <a:pt x="79537" y="68580"/>
                </a:lnTo>
                <a:lnTo>
                  <a:pt x="84457" y="71437"/>
                </a:lnTo>
                <a:lnTo>
                  <a:pt x="88690" y="74295"/>
                </a:lnTo>
                <a:lnTo>
                  <a:pt x="92464" y="77152"/>
                </a:lnTo>
                <a:lnTo>
                  <a:pt x="95933" y="80010"/>
                </a:lnTo>
                <a:lnTo>
                  <a:pt x="99198" y="83820"/>
                </a:lnTo>
                <a:lnTo>
                  <a:pt x="102327" y="88265"/>
                </a:lnTo>
                <a:lnTo>
                  <a:pt x="105365" y="93133"/>
                </a:lnTo>
                <a:lnTo>
                  <a:pt x="108343" y="96378"/>
                </a:lnTo>
                <a:lnTo>
                  <a:pt x="111282" y="98542"/>
                </a:lnTo>
                <a:lnTo>
                  <a:pt x="114193" y="99985"/>
                </a:lnTo>
                <a:lnTo>
                  <a:pt x="117086" y="102851"/>
                </a:lnTo>
                <a:lnTo>
                  <a:pt x="119968" y="106667"/>
                </a:lnTo>
                <a:lnTo>
                  <a:pt x="122841" y="111117"/>
                </a:lnTo>
                <a:lnTo>
                  <a:pt x="126662" y="114083"/>
                </a:lnTo>
                <a:lnTo>
                  <a:pt x="131113" y="116060"/>
                </a:lnTo>
                <a:lnTo>
                  <a:pt x="135987" y="117378"/>
                </a:lnTo>
                <a:lnTo>
                  <a:pt x="140188" y="119210"/>
                </a:lnTo>
                <a:lnTo>
                  <a:pt x="143941" y="121383"/>
                </a:lnTo>
                <a:lnTo>
                  <a:pt x="147396" y="123784"/>
                </a:lnTo>
                <a:lnTo>
                  <a:pt x="150651" y="126338"/>
                </a:lnTo>
                <a:lnTo>
                  <a:pt x="153775" y="128993"/>
                </a:lnTo>
                <a:lnTo>
                  <a:pt x="161080" y="135546"/>
                </a:lnTo>
                <a:lnTo>
                  <a:pt x="166896" y="141232"/>
                </a:lnTo>
                <a:lnTo>
                  <a:pt x="169366" y="142732"/>
                </a:lnTo>
                <a:lnTo>
                  <a:pt x="174652" y="144399"/>
                </a:lnTo>
                <a:lnTo>
                  <a:pt x="179883" y="145697"/>
                </a:lnTo>
                <a:lnTo>
                  <a:pt x="188595" y="14573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910"/>
          <p:cNvSpPr/>
          <p:nvPr/>
        </p:nvSpPr>
        <p:spPr>
          <a:xfrm>
            <a:off x="6586537" y="2451735"/>
            <a:ext cx="222886" cy="188596"/>
          </a:xfrm>
          <a:custGeom>
            <a:avLst/>
            <a:gdLst/>
            <a:ahLst/>
            <a:cxnLst/>
            <a:rect l="0" t="0" r="0" b="0"/>
            <a:pathLst>
              <a:path w="222886" h="188596">
                <a:moveTo>
                  <a:pt x="222885" y="0"/>
                </a:moveTo>
                <a:lnTo>
                  <a:pt x="222885" y="4551"/>
                </a:lnTo>
                <a:lnTo>
                  <a:pt x="221933" y="5891"/>
                </a:lnTo>
                <a:lnTo>
                  <a:pt x="220345" y="6785"/>
                </a:lnTo>
                <a:lnTo>
                  <a:pt x="218335" y="7380"/>
                </a:lnTo>
                <a:lnTo>
                  <a:pt x="213560" y="10583"/>
                </a:lnTo>
                <a:lnTo>
                  <a:pt x="207311" y="16133"/>
                </a:lnTo>
                <a:lnTo>
                  <a:pt x="198183" y="24950"/>
                </a:lnTo>
                <a:lnTo>
                  <a:pt x="193082" y="29016"/>
                </a:lnTo>
                <a:lnTo>
                  <a:pt x="187777" y="32679"/>
                </a:lnTo>
                <a:lnTo>
                  <a:pt x="182334" y="36073"/>
                </a:lnTo>
                <a:lnTo>
                  <a:pt x="176801" y="40241"/>
                </a:lnTo>
                <a:lnTo>
                  <a:pt x="171207" y="44925"/>
                </a:lnTo>
                <a:lnTo>
                  <a:pt x="165574" y="49952"/>
                </a:lnTo>
                <a:lnTo>
                  <a:pt x="154233" y="60618"/>
                </a:lnTo>
                <a:lnTo>
                  <a:pt x="119829" y="94554"/>
                </a:lnTo>
                <a:lnTo>
                  <a:pt x="71542" y="142773"/>
                </a:lnTo>
                <a:lnTo>
                  <a:pt x="65792" y="147569"/>
                </a:lnTo>
                <a:lnTo>
                  <a:pt x="60054" y="151720"/>
                </a:lnTo>
                <a:lnTo>
                  <a:pt x="54324" y="155439"/>
                </a:lnTo>
                <a:lnTo>
                  <a:pt x="49551" y="159823"/>
                </a:lnTo>
                <a:lnTo>
                  <a:pt x="45417" y="164651"/>
                </a:lnTo>
                <a:lnTo>
                  <a:pt x="41708" y="169775"/>
                </a:lnTo>
                <a:lnTo>
                  <a:pt x="37330" y="174143"/>
                </a:lnTo>
                <a:lnTo>
                  <a:pt x="32507" y="178008"/>
                </a:lnTo>
                <a:lnTo>
                  <a:pt x="27386" y="181537"/>
                </a:lnTo>
                <a:lnTo>
                  <a:pt x="23020" y="183889"/>
                </a:lnTo>
                <a:lnTo>
                  <a:pt x="19157" y="185458"/>
                </a:lnTo>
                <a:lnTo>
                  <a:pt x="12324" y="187200"/>
                </a:lnTo>
                <a:lnTo>
                  <a:pt x="6112" y="187975"/>
                </a:lnTo>
                <a:lnTo>
                  <a:pt x="0" y="18859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911"/>
          <p:cNvSpPr/>
          <p:nvPr/>
        </p:nvSpPr>
        <p:spPr>
          <a:xfrm>
            <a:off x="6569433" y="2804512"/>
            <a:ext cx="239990" cy="195864"/>
          </a:xfrm>
          <a:custGeom>
            <a:avLst/>
            <a:gdLst/>
            <a:ahLst/>
            <a:cxnLst/>
            <a:rect l="0" t="0" r="0" b="0"/>
            <a:pathLst>
              <a:path w="239990" h="195864">
                <a:moveTo>
                  <a:pt x="17104" y="24413"/>
                </a:moveTo>
                <a:lnTo>
                  <a:pt x="17104" y="17032"/>
                </a:lnTo>
                <a:lnTo>
                  <a:pt x="12554" y="11642"/>
                </a:lnTo>
                <a:lnTo>
                  <a:pt x="10260" y="10184"/>
                </a:lnTo>
                <a:lnTo>
                  <a:pt x="5172" y="8564"/>
                </a:lnTo>
                <a:lnTo>
                  <a:pt x="3435" y="7179"/>
                </a:lnTo>
                <a:lnTo>
                  <a:pt x="2276" y="5304"/>
                </a:lnTo>
                <a:lnTo>
                  <a:pt x="417" y="0"/>
                </a:lnTo>
                <a:lnTo>
                  <a:pt x="264" y="518"/>
                </a:lnTo>
                <a:lnTo>
                  <a:pt x="0" y="6191"/>
                </a:lnTo>
                <a:lnTo>
                  <a:pt x="4522" y="11499"/>
                </a:lnTo>
                <a:lnTo>
                  <a:pt x="5858" y="13899"/>
                </a:lnTo>
                <a:lnTo>
                  <a:pt x="7343" y="19105"/>
                </a:lnTo>
                <a:lnTo>
                  <a:pt x="10543" y="24593"/>
                </a:lnTo>
                <a:lnTo>
                  <a:pt x="15141" y="30208"/>
                </a:lnTo>
                <a:lnTo>
                  <a:pt x="20359" y="35878"/>
                </a:lnTo>
                <a:lnTo>
                  <a:pt x="28652" y="44426"/>
                </a:lnTo>
                <a:lnTo>
                  <a:pt x="50240" y="66112"/>
                </a:lnTo>
                <a:lnTo>
                  <a:pt x="55387" y="70310"/>
                </a:lnTo>
                <a:lnTo>
                  <a:pt x="60724" y="74061"/>
                </a:lnTo>
                <a:lnTo>
                  <a:pt x="66186" y="77514"/>
                </a:lnTo>
                <a:lnTo>
                  <a:pt x="71733" y="81721"/>
                </a:lnTo>
                <a:lnTo>
                  <a:pt x="77336" y="86431"/>
                </a:lnTo>
                <a:lnTo>
                  <a:pt x="87689" y="95791"/>
                </a:lnTo>
                <a:lnTo>
                  <a:pt x="95465" y="103126"/>
                </a:lnTo>
                <a:lnTo>
                  <a:pt x="99825" y="106416"/>
                </a:lnTo>
                <a:lnTo>
                  <a:pt x="104636" y="109562"/>
                </a:lnTo>
                <a:lnTo>
                  <a:pt x="109750" y="112611"/>
                </a:lnTo>
                <a:lnTo>
                  <a:pt x="115062" y="116549"/>
                </a:lnTo>
                <a:lnTo>
                  <a:pt x="120510" y="121079"/>
                </a:lnTo>
                <a:lnTo>
                  <a:pt x="126046" y="126005"/>
                </a:lnTo>
                <a:lnTo>
                  <a:pt x="131643" y="130241"/>
                </a:lnTo>
                <a:lnTo>
                  <a:pt x="137278" y="134017"/>
                </a:lnTo>
                <a:lnTo>
                  <a:pt x="142940" y="137487"/>
                </a:lnTo>
                <a:lnTo>
                  <a:pt x="148619" y="140753"/>
                </a:lnTo>
                <a:lnTo>
                  <a:pt x="160011" y="146922"/>
                </a:lnTo>
                <a:lnTo>
                  <a:pt x="177134" y="155750"/>
                </a:lnTo>
                <a:lnTo>
                  <a:pt x="181893" y="158643"/>
                </a:lnTo>
                <a:lnTo>
                  <a:pt x="186018" y="161525"/>
                </a:lnTo>
                <a:lnTo>
                  <a:pt x="193142" y="167266"/>
                </a:lnTo>
                <a:lnTo>
                  <a:pt x="199483" y="172993"/>
                </a:lnTo>
                <a:lnTo>
                  <a:pt x="203460" y="175854"/>
                </a:lnTo>
                <a:lnTo>
                  <a:pt x="208016" y="178713"/>
                </a:lnTo>
                <a:lnTo>
                  <a:pt x="212959" y="181572"/>
                </a:lnTo>
                <a:lnTo>
                  <a:pt x="217207" y="183478"/>
                </a:lnTo>
                <a:lnTo>
                  <a:pt x="224466" y="185596"/>
                </a:lnTo>
                <a:lnTo>
                  <a:pt x="226783" y="187113"/>
                </a:lnTo>
                <a:lnTo>
                  <a:pt x="228328" y="189077"/>
                </a:lnTo>
                <a:lnTo>
                  <a:pt x="229357" y="191339"/>
                </a:lnTo>
                <a:lnTo>
                  <a:pt x="230996" y="192847"/>
                </a:lnTo>
                <a:lnTo>
                  <a:pt x="233041" y="193852"/>
                </a:lnTo>
                <a:lnTo>
                  <a:pt x="239989" y="19586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912"/>
          <p:cNvSpPr/>
          <p:nvPr/>
        </p:nvSpPr>
        <p:spPr>
          <a:xfrm>
            <a:off x="6552247" y="2829277"/>
            <a:ext cx="214313" cy="179671"/>
          </a:xfrm>
          <a:custGeom>
            <a:avLst/>
            <a:gdLst/>
            <a:ahLst/>
            <a:cxnLst/>
            <a:rect l="0" t="0" r="0" b="0"/>
            <a:pathLst>
              <a:path w="214313" h="179671">
                <a:moveTo>
                  <a:pt x="214312" y="8220"/>
                </a:moveTo>
                <a:lnTo>
                  <a:pt x="214312" y="3669"/>
                </a:lnTo>
                <a:lnTo>
                  <a:pt x="213360" y="2329"/>
                </a:lnTo>
                <a:lnTo>
                  <a:pt x="211773" y="1435"/>
                </a:lnTo>
                <a:lnTo>
                  <a:pt x="206931" y="0"/>
                </a:lnTo>
                <a:lnTo>
                  <a:pt x="206535" y="836"/>
                </a:lnTo>
                <a:lnTo>
                  <a:pt x="206093" y="4303"/>
                </a:lnTo>
                <a:lnTo>
                  <a:pt x="205023" y="5609"/>
                </a:lnTo>
                <a:lnTo>
                  <a:pt x="203357" y="6479"/>
                </a:lnTo>
                <a:lnTo>
                  <a:pt x="201294" y="7059"/>
                </a:lnTo>
                <a:lnTo>
                  <a:pt x="198013" y="9351"/>
                </a:lnTo>
                <a:lnTo>
                  <a:pt x="193921" y="12784"/>
                </a:lnTo>
                <a:lnTo>
                  <a:pt x="189289" y="16978"/>
                </a:lnTo>
                <a:lnTo>
                  <a:pt x="184295" y="20726"/>
                </a:lnTo>
                <a:lnTo>
                  <a:pt x="179061" y="24177"/>
                </a:lnTo>
                <a:lnTo>
                  <a:pt x="173667" y="27431"/>
                </a:lnTo>
                <a:lnTo>
                  <a:pt x="168166" y="31505"/>
                </a:lnTo>
                <a:lnTo>
                  <a:pt x="162593" y="36126"/>
                </a:lnTo>
                <a:lnTo>
                  <a:pt x="156972" y="41111"/>
                </a:lnTo>
                <a:lnTo>
                  <a:pt x="145648" y="51731"/>
                </a:lnTo>
                <a:lnTo>
                  <a:pt x="117146" y="79743"/>
                </a:lnTo>
                <a:lnTo>
                  <a:pt x="88580" y="108244"/>
                </a:lnTo>
                <a:lnTo>
                  <a:pt x="83819" y="113955"/>
                </a:lnTo>
                <a:lnTo>
                  <a:pt x="79692" y="119667"/>
                </a:lnTo>
                <a:lnTo>
                  <a:pt x="75987" y="125381"/>
                </a:lnTo>
                <a:lnTo>
                  <a:pt x="71613" y="130142"/>
                </a:lnTo>
                <a:lnTo>
                  <a:pt x="66793" y="134269"/>
                </a:lnTo>
                <a:lnTo>
                  <a:pt x="61674" y="137973"/>
                </a:lnTo>
                <a:lnTo>
                  <a:pt x="57308" y="141394"/>
                </a:lnTo>
                <a:lnTo>
                  <a:pt x="53445" y="144628"/>
                </a:lnTo>
                <a:lnTo>
                  <a:pt x="49919" y="147736"/>
                </a:lnTo>
                <a:lnTo>
                  <a:pt x="43458" y="153730"/>
                </a:lnTo>
                <a:lnTo>
                  <a:pt x="40402" y="156662"/>
                </a:lnTo>
                <a:lnTo>
                  <a:pt x="37412" y="158616"/>
                </a:lnTo>
                <a:lnTo>
                  <a:pt x="31551" y="160788"/>
                </a:lnTo>
                <a:lnTo>
                  <a:pt x="25770" y="164293"/>
                </a:lnTo>
                <a:lnTo>
                  <a:pt x="22895" y="166561"/>
                </a:lnTo>
                <a:lnTo>
                  <a:pt x="17161" y="169081"/>
                </a:lnTo>
                <a:lnTo>
                  <a:pt x="14298" y="169753"/>
                </a:lnTo>
                <a:lnTo>
                  <a:pt x="8577" y="173040"/>
                </a:lnTo>
                <a:lnTo>
                  <a:pt x="0" y="17967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913"/>
          <p:cNvSpPr/>
          <p:nvPr/>
        </p:nvSpPr>
        <p:spPr>
          <a:xfrm>
            <a:off x="6590241" y="3188970"/>
            <a:ext cx="193465" cy="162878"/>
          </a:xfrm>
          <a:custGeom>
            <a:avLst/>
            <a:gdLst/>
            <a:ahLst/>
            <a:cxnLst/>
            <a:rect l="0" t="0" r="0" b="0"/>
            <a:pathLst>
              <a:path w="193465" h="162878">
                <a:moveTo>
                  <a:pt x="13441" y="0"/>
                </a:moveTo>
                <a:lnTo>
                  <a:pt x="0" y="0"/>
                </a:lnTo>
                <a:lnTo>
                  <a:pt x="2070" y="0"/>
                </a:lnTo>
                <a:lnTo>
                  <a:pt x="3003" y="952"/>
                </a:lnTo>
                <a:lnTo>
                  <a:pt x="3625" y="2540"/>
                </a:lnTo>
                <a:lnTo>
                  <a:pt x="4316" y="6844"/>
                </a:lnTo>
                <a:lnTo>
                  <a:pt x="4623" y="11931"/>
                </a:lnTo>
                <a:lnTo>
                  <a:pt x="5657" y="13669"/>
                </a:lnTo>
                <a:lnTo>
                  <a:pt x="7299" y="14828"/>
                </a:lnTo>
                <a:lnTo>
                  <a:pt x="9347" y="15600"/>
                </a:lnTo>
                <a:lnTo>
                  <a:pt x="10711" y="17067"/>
                </a:lnTo>
                <a:lnTo>
                  <a:pt x="11621" y="18998"/>
                </a:lnTo>
                <a:lnTo>
                  <a:pt x="12228" y="21238"/>
                </a:lnTo>
                <a:lnTo>
                  <a:pt x="14538" y="24636"/>
                </a:lnTo>
                <a:lnTo>
                  <a:pt x="17982" y="28806"/>
                </a:lnTo>
                <a:lnTo>
                  <a:pt x="25937" y="37568"/>
                </a:lnTo>
                <a:lnTo>
                  <a:pt x="32647" y="44637"/>
                </a:lnTo>
                <a:lnTo>
                  <a:pt x="41780" y="53971"/>
                </a:lnTo>
                <a:lnTo>
                  <a:pt x="45669" y="56936"/>
                </a:lnTo>
                <a:lnTo>
                  <a:pt x="50166" y="59865"/>
                </a:lnTo>
                <a:lnTo>
                  <a:pt x="55070" y="62770"/>
                </a:lnTo>
                <a:lnTo>
                  <a:pt x="59291" y="66611"/>
                </a:lnTo>
                <a:lnTo>
                  <a:pt x="63058" y="71077"/>
                </a:lnTo>
                <a:lnTo>
                  <a:pt x="66521" y="75960"/>
                </a:lnTo>
                <a:lnTo>
                  <a:pt x="70736" y="80167"/>
                </a:lnTo>
                <a:lnTo>
                  <a:pt x="75450" y="83925"/>
                </a:lnTo>
                <a:lnTo>
                  <a:pt x="80498" y="87382"/>
                </a:lnTo>
                <a:lnTo>
                  <a:pt x="84815" y="90640"/>
                </a:lnTo>
                <a:lnTo>
                  <a:pt x="88647" y="93764"/>
                </a:lnTo>
                <a:lnTo>
                  <a:pt x="92153" y="96799"/>
                </a:lnTo>
                <a:lnTo>
                  <a:pt x="96395" y="99775"/>
                </a:lnTo>
                <a:lnTo>
                  <a:pt x="101129" y="102712"/>
                </a:lnTo>
                <a:lnTo>
                  <a:pt x="106190" y="105622"/>
                </a:lnTo>
                <a:lnTo>
                  <a:pt x="110516" y="108514"/>
                </a:lnTo>
                <a:lnTo>
                  <a:pt x="114352" y="111395"/>
                </a:lnTo>
                <a:lnTo>
                  <a:pt x="117863" y="114269"/>
                </a:lnTo>
                <a:lnTo>
                  <a:pt x="122108" y="117136"/>
                </a:lnTo>
                <a:lnTo>
                  <a:pt x="126844" y="120001"/>
                </a:lnTo>
                <a:lnTo>
                  <a:pt x="131906" y="122863"/>
                </a:lnTo>
                <a:lnTo>
                  <a:pt x="136232" y="125723"/>
                </a:lnTo>
                <a:lnTo>
                  <a:pt x="140069" y="128583"/>
                </a:lnTo>
                <a:lnTo>
                  <a:pt x="143580" y="131442"/>
                </a:lnTo>
                <a:lnTo>
                  <a:pt x="146873" y="134300"/>
                </a:lnTo>
                <a:lnTo>
                  <a:pt x="150021" y="137159"/>
                </a:lnTo>
                <a:lnTo>
                  <a:pt x="153072" y="140016"/>
                </a:lnTo>
                <a:lnTo>
                  <a:pt x="156058" y="141922"/>
                </a:lnTo>
                <a:lnTo>
                  <a:pt x="161916" y="144038"/>
                </a:lnTo>
                <a:lnTo>
                  <a:pt x="167696" y="147519"/>
                </a:lnTo>
                <a:lnTo>
                  <a:pt x="174615" y="152964"/>
                </a:lnTo>
                <a:lnTo>
                  <a:pt x="178102" y="156249"/>
                </a:lnTo>
                <a:lnTo>
                  <a:pt x="180365" y="158458"/>
                </a:lnTo>
                <a:lnTo>
                  <a:pt x="182826" y="159931"/>
                </a:lnTo>
                <a:lnTo>
                  <a:pt x="188101" y="161568"/>
                </a:lnTo>
                <a:lnTo>
                  <a:pt x="193464" y="16287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914"/>
          <p:cNvSpPr/>
          <p:nvPr/>
        </p:nvSpPr>
        <p:spPr>
          <a:xfrm>
            <a:off x="6543675" y="3184031"/>
            <a:ext cx="214313" cy="210680"/>
          </a:xfrm>
          <a:custGeom>
            <a:avLst/>
            <a:gdLst/>
            <a:ahLst/>
            <a:cxnLst/>
            <a:rect l="0" t="0" r="0" b="0"/>
            <a:pathLst>
              <a:path w="214313" h="210680">
                <a:moveTo>
                  <a:pt x="214312" y="4939"/>
                </a:moveTo>
                <a:lnTo>
                  <a:pt x="214312" y="0"/>
                </a:lnTo>
                <a:lnTo>
                  <a:pt x="214312" y="2109"/>
                </a:lnTo>
                <a:lnTo>
                  <a:pt x="213360" y="3052"/>
                </a:lnTo>
                <a:lnTo>
                  <a:pt x="211773" y="3681"/>
                </a:lnTo>
                <a:lnTo>
                  <a:pt x="209762" y="4100"/>
                </a:lnTo>
                <a:lnTo>
                  <a:pt x="204987" y="7106"/>
                </a:lnTo>
                <a:lnTo>
                  <a:pt x="199690" y="11617"/>
                </a:lnTo>
                <a:lnTo>
                  <a:pt x="194161" y="16797"/>
                </a:lnTo>
                <a:lnTo>
                  <a:pt x="181898" y="28836"/>
                </a:lnTo>
                <a:lnTo>
                  <a:pt x="172601" y="38102"/>
                </a:lnTo>
                <a:lnTo>
                  <a:pt x="167454" y="44193"/>
                </a:lnTo>
                <a:lnTo>
                  <a:pt x="162119" y="51110"/>
                </a:lnTo>
                <a:lnTo>
                  <a:pt x="156657" y="58580"/>
                </a:lnTo>
                <a:lnTo>
                  <a:pt x="151110" y="65464"/>
                </a:lnTo>
                <a:lnTo>
                  <a:pt x="145508" y="71959"/>
                </a:lnTo>
                <a:lnTo>
                  <a:pt x="139867" y="78194"/>
                </a:lnTo>
                <a:lnTo>
                  <a:pt x="134202" y="85208"/>
                </a:lnTo>
                <a:lnTo>
                  <a:pt x="128520" y="92741"/>
                </a:lnTo>
                <a:lnTo>
                  <a:pt x="122828" y="100621"/>
                </a:lnTo>
                <a:lnTo>
                  <a:pt x="116175" y="107780"/>
                </a:lnTo>
                <a:lnTo>
                  <a:pt x="108883" y="114457"/>
                </a:lnTo>
                <a:lnTo>
                  <a:pt x="101163" y="120813"/>
                </a:lnTo>
                <a:lnTo>
                  <a:pt x="94112" y="126956"/>
                </a:lnTo>
                <a:lnTo>
                  <a:pt x="87506" y="132956"/>
                </a:lnTo>
                <a:lnTo>
                  <a:pt x="75086" y="144703"/>
                </a:lnTo>
                <a:lnTo>
                  <a:pt x="63217" y="156274"/>
                </a:lnTo>
                <a:lnTo>
                  <a:pt x="58337" y="162026"/>
                </a:lnTo>
                <a:lnTo>
                  <a:pt x="54131" y="167766"/>
                </a:lnTo>
                <a:lnTo>
                  <a:pt x="50375" y="173498"/>
                </a:lnTo>
                <a:lnTo>
                  <a:pt x="45966" y="178271"/>
                </a:lnTo>
                <a:lnTo>
                  <a:pt x="41121" y="182406"/>
                </a:lnTo>
                <a:lnTo>
                  <a:pt x="35986" y="186116"/>
                </a:lnTo>
                <a:lnTo>
                  <a:pt x="31611" y="189540"/>
                </a:lnTo>
                <a:lnTo>
                  <a:pt x="27741" y="192777"/>
                </a:lnTo>
                <a:lnTo>
                  <a:pt x="24209" y="195887"/>
                </a:lnTo>
                <a:lnTo>
                  <a:pt x="19949" y="198912"/>
                </a:lnTo>
                <a:lnTo>
                  <a:pt x="15205" y="201882"/>
                </a:lnTo>
                <a:lnTo>
                  <a:pt x="0" y="21067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915"/>
          <p:cNvSpPr/>
          <p:nvPr/>
        </p:nvSpPr>
        <p:spPr>
          <a:xfrm>
            <a:off x="81236" y="2023110"/>
            <a:ext cx="1807013" cy="454334"/>
          </a:xfrm>
          <a:custGeom>
            <a:avLst/>
            <a:gdLst/>
            <a:ahLst/>
            <a:cxnLst/>
            <a:rect l="0" t="0" r="0" b="0"/>
            <a:pathLst>
              <a:path w="1807013" h="454334">
                <a:moveTo>
                  <a:pt x="1653266" y="68579"/>
                </a:moveTo>
                <a:lnTo>
                  <a:pt x="1653266" y="61199"/>
                </a:lnTo>
                <a:lnTo>
                  <a:pt x="1648715" y="55809"/>
                </a:lnTo>
                <a:lnTo>
                  <a:pt x="1636783" y="48180"/>
                </a:lnTo>
                <a:lnTo>
                  <a:pt x="1629113" y="45226"/>
                </a:lnTo>
                <a:lnTo>
                  <a:pt x="1620624" y="43913"/>
                </a:lnTo>
                <a:lnTo>
                  <a:pt x="1582350" y="42002"/>
                </a:lnTo>
                <a:lnTo>
                  <a:pt x="1556532" y="36095"/>
                </a:lnTo>
                <a:lnTo>
                  <a:pt x="1507319" y="31908"/>
                </a:lnTo>
                <a:lnTo>
                  <a:pt x="1489341" y="28469"/>
                </a:lnTo>
                <a:lnTo>
                  <a:pt x="1440132" y="26079"/>
                </a:lnTo>
                <a:lnTo>
                  <a:pt x="1383071" y="25749"/>
                </a:lnTo>
                <a:lnTo>
                  <a:pt x="1329842" y="18936"/>
                </a:lnTo>
                <a:lnTo>
                  <a:pt x="1278112" y="11489"/>
                </a:lnTo>
                <a:lnTo>
                  <a:pt x="1221675" y="8956"/>
                </a:lnTo>
                <a:lnTo>
                  <a:pt x="1148643" y="8606"/>
                </a:lnTo>
                <a:lnTo>
                  <a:pt x="1094794" y="1791"/>
                </a:lnTo>
                <a:lnTo>
                  <a:pt x="1044629" y="236"/>
                </a:lnTo>
                <a:lnTo>
                  <a:pt x="874676" y="0"/>
                </a:lnTo>
                <a:lnTo>
                  <a:pt x="811196" y="6785"/>
                </a:lnTo>
                <a:lnTo>
                  <a:pt x="760173" y="8219"/>
                </a:lnTo>
                <a:lnTo>
                  <a:pt x="695105" y="15311"/>
                </a:lnTo>
                <a:lnTo>
                  <a:pt x="661976" y="19141"/>
                </a:lnTo>
                <a:lnTo>
                  <a:pt x="628983" y="23769"/>
                </a:lnTo>
                <a:lnTo>
                  <a:pt x="579718" y="29883"/>
                </a:lnTo>
                <a:lnTo>
                  <a:pt x="505792" y="45835"/>
                </a:lnTo>
                <a:lnTo>
                  <a:pt x="449328" y="60022"/>
                </a:lnTo>
                <a:lnTo>
                  <a:pt x="399769" y="71440"/>
                </a:lnTo>
                <a:lnTo>
                  <a:pt x="330326" y="88582"/>
                </a:lnTo>
                <a:lnTo>
                  <a:pt x="300529" y="101706"/>
                </a:lnTo>
                <a:lnTo>
                  <a:pt x="269052" y="113108"/>
                </a:lnTo>
                <a:lnTo>
                  <a:pt x="187486" y="139986"/>
                </a:lnTo>
                <a:lnTo>
                  <a:pt x="158993" y="152394"/>
                </a:lnTo>
                <a:lnTo>
                  <a:pt x="136098" y="165909"/>
                </a:lnTo>
                <a:lnTo>
                  <a:pt x="108273" y="179492"/>
                </a:lnTo>
                <a:lnTo>
                  <a:pt x="93160" y="186454"/>
                </a:lnTo>
                <a:lnTo>
                  <a:pt x="74894" y="200131"/>
                </a:lnTo>
                <a:lnTo>
                  <a:pt x="57166" y="213769"/>
                </a:lnTo>
                <a:lnTo>
                  <a:pt x="51989" y="216807"/>
                </a:lnTo>
                <a:lnTo>
                  <a:pt x="43697" y="225264"/>
                </a:lnTo>
                <a:lnTo>
                  <a:pt x="33674" y="238194"/>
                </a:lnTo>
                <a:lnTo>
                  <a:pt x="21754" y="251097"/>
                </a:lnTo>
                <a:lnTo>
                  <a:pt x="19809" y="255028"/>
                </a:lnTo>
                <a:lnTo>
                  <a:pt x="16119" y="268709"/>
                </a:lnTo>
                <a:lnTo>
                  <a:pt x="10369" y="279219"/>
                </a:lnTo>
                <a:lnTo>
                  <a:pt x="8689" y="285387"/>
                </a:lnTo>
                <a:lnTo>
                  <a:pt x="7744" y="298766"/>
                </a:lnTo>
                <a:lnTo>
                  <a:pt x="6659" y="302999"/>
                </a:lnTo>
                <a:lnTo>
                  <a:pt x="613" y="316638"/>
                </a:lnTo>
                <a:lnTo>
                  <a:pt x="0" y="319677"/>
                </a:lnTo>
                <a:lnTo>
                  <a:pt x="544" y="322655"/>
                </a:lnTo>
                <a:lnTo>
                  <a:pt x="8260" y="336819"/>
                </a:lnTo>
                <a:lnTo>
                  <a:pt x="16189" y="349671"/>
                </a:lnTo>
                <a:lnTo>
                  <a:pt x="27402" y="362546"/>
                </a:lnTo>
                <a:lnTo>
                  <a:pt x="40488" y="371369"/>
                </a:lnTo>
                <a:lnTo>
                  <a:pt x="61976" y="382884"/>
                </a:lnTo>
                <a:lnTo>
                  <a:pt x="87105" y="394331"/>
                </a:lnTo>
                <a:lnTo>
                  <a:pt x="102802" y="399095"/>
                </a:lnTo>
                <a:lnTo>
                  <a:pt x="133622" y="404694"/>
                </a:lnTo>
                <a:lnTo>
                  <a:pt x="167439" y="414690"/>
                </a:lnTo>
                <a:lnTo>
                  <a:pt x="222044" y="421886"/>
                </a:lnTo>
                <a:lnTo>
                  <a:pt x="267455" y="427293"/>
                </a:lnTo>
                <a:lnTo>
                  <a:pt x="319957" y="429314"/>
                </a:lnTo>
                <a:lnTo>
                  <a:pt x="376189" y="435358"/>
                </a:lnTo>
                <a:lnTo>
                  <a:pt x="418893" y="436652"/>
                </a:lnTo>
                <a:lnTo>
                  <a:pt x="461708" y="439576"/>
                </a:lnTo>
                <a:lnTo>
                  <a:pt x="504557" y="443934"/>
                </a:lnTo>
                <a:lnTo>
                  <a:pt x="547415" y="445226"/>
                </a:lnTo>
                <a:lnTo>
                  <a:pt x="590276" y="448148"/>
                </a:lnTo>
                <a:lnTo>
                  <a:pt x="635679" y="452507"/>
                </a:lnTo>
                <a:lnTo>
                  <a:pt x="685326" y="453798"/>
                </a:lnTo>
                <a:lnTo>
                  <a:pt x="856037" y="454333"/>
                </a:lnTo>
                <a:lnTo>
                  <a:pt x="907462" y="449788"/>
                </a:lnTo>
                <a:lnTo>
                  <a:pt x="954344" y="446960"/>
                </a:lnTo>
                <a:lnTo>
                  <a:pt x="1002948" y="446123"/>
                </a:lnTo>
                <a:lnTo>
                  <a:pt x="1053544" y="445874"/>
                </a:lnTo>
                <a:lnTo>
                  <a:pt x="1104731" y="441250"/>
                </a:lnTo>
                <a:lnTo>
                  <a:pt x="1156092" y="433847"/>
                </a:lnTo>
                <a:lnTo>
                  <a:pt x="1302147" y="408609"/>
                </a:lnTo>
                <a:lnTo>
                  <a:pt x="1348783" y="404597"/>
                </a:lnTo>
                <a:lnTo>
                  <a:pt x="1397314" y="398857"/>
                </a:lnTo>
                <a:lnTo>
                  <a:pt x="1443337" y="386573"/>
                </a:lnTo>
                <a:lnTo>
                  <a:pt x="1487137" y="375419"/>
                </a:lnTo>
                <a:lnTo>
                  <a:pt x="1568671" y="357282"/>
                </a:lnTo>
                <a:lnTo>
                  <a:pt x="1604177" y="344092"/>
                </a:lnTo>
                <a:lnTo>
                  <a:pt x="1650307" y="328460"/>
                </a:lnTo>
                <a:lnTo>
                  <a:pt x="1683716" y="314385"/>
                </a:lnTo>
                <a:lnTo>
                  <a:pt x="1712136" y="302807"/>
                </a:lnTo>
                <a:lnTo>
                  <a:pt x="1729913" y="293013"/>
                </a:lnTo>
                <a:lnTo>
                  <a:pt x="1747339" y="282310"/>
                </a:lnTo>
                <a:lnTo>
                  <a:pt x="1770674" y="268115"/>
                </a:lnTo>
                <a:lnTo>
                  <a:pt x="1777258" y="264468"/>
                </a:lnTo>
                <a:lnTo>
                  <a:pt x="1787114" y="255336"/>
                </a:lnTo>
                <a:lnTo>
                  <a:pt x="1794669" y="243975"/>
                </a:lnTo>
                <a:lnTo>
                  <a:pt x="1798017" y="236945"/>
                </a:lnTo>
                <a:lnTo>
                  <a:pt x="1801202" y="229400"/>
                </a:lnTo>
                <a:lnTo>
                  <a:pt x="1804740" y="215938"/>
                </a:lnTo>
                <a:lnTo>
                  <a:pt x="1806313" y="203605"/>
                </a:lnTo>
                <a:lnTo>
                  <a:pt x="1807012" y="191773"/>
                </a:lnTo>
                <a:lnTo>
                  <a:pt x="1804782" y="180165"/>
                </a:lnTo>
                <a:lnTo>
                  <a:pt x="1795590" y="152639"/>
                </a:lnTo>
                <a:lnTo>
                  <a:pt x="1787641" y="138959"/>
                </a:lnTo>
                <a:lnTo>
                  <a:pt x="1776806" y="126529"/>
                </a:lnTo>
                <a:lnTo>
                  <a:pt x="1749106" y="103028"/>
                </a:lnTo>
                <a:lnTo>
                  <a:pt x="1735867" y="91510"/>
                </a:lnTo>
                <a:lnTo>
                  <a:pt x="1720457" y="80041"/>
                </a:lnTo>
                <a:lnTo>
                  <a:pt x="1691166" y="67424"/>
                </a:lnTo>
                <a:lnTo>
                  <a:pt x="1645230" y="54628"/>
                </a:lnTo>
                <a:lnTo>
                  <a:pt x="1600403" y="46772"/>
                </a:lnTo>
                <a:lnTo>
                  <a:pt x="1555582" y="44973"/>
                </a:lnTo>
                <a:lnTo>
                  <a:pt x="1507482" y="50049"/>
                </a:lnTo>
                <a:lnTo>
                  <a:pt x="1453160" y="57758"/>
                </a:lnTo>
                <a:lnTo>
                  <a:pt x="1421808" y="6000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916"/>
          <p:cNvSpPr/>
          <p:nvPr/>
        </p:nvSpPr>
        <p:spPr>
          <a:xfrm>
            <a:off x="1348739" y="3900487"/>
            <a:ext cx="325756" cy="257176"/>
          </a:xfrm>
          <a:custGeom>
            <a:avLst/>
            <a:gdLst/>
            <a:ahLst/>
            <a:cxnLst/>
            <a:rect l="0" t="0" r="0" b="0"/>
            <a:pathLst>
              <a:path w="325756" h="257176">
                <a:moveTo>
                  <a:pt x="0" y="0"/>
                </a:moveTo>
                <a:lnTo>
                  <a:pt x="7381" y="7381"/>
                </a:lnTo>
                <a:lnTo>
                  <a:pt x="10583" y="8043"/>
                </a:lnTo>
                <a:lnTo>
                  <a:pt x="12771" y="8219"/>
                </a:lnTo>
                <a:lnTo>
                  <a:pt x="15182" y="9290"/>
                </a:lnTo>
                <a:lnTo>
                  <a:pt x="23125" y="15347"/>
                </a:lnTo>
                <a:lnTo>
                  <a:pt x="28693" y="20473"/>
                </a:lnTo>
                <a:lnTo>
                  <a:pt x="31511" y="22222"/>
                </a:lnTo>
                <a:lnTo>
                  <a:pt x="40029" y="25634"/>
                </a:lnTo>
                <a:lnTo>
                  <a:pt x="49537" y="33207"/>
                </a:lnTo>
                <a:lnTo>
                  <a:pt x="58847" y="42064"/>
                </a:lnTo>
                <a:lnTo>
                  <a:pt x="95859" y="78723"/>
                </a:lnTo>
                <a:lnTo>
                  <a:pt x="109895" y="92752"/>
                </a:lnTo>
                <a:lnTo>
                  <a:pt x="115173" y="97077"/>
                </a:lnTo>
                <a:lnTo>
                  <a:pt x="120597" y="100913"/>
                </a:lnTo>
                <a:lnTo>
                  <a:pt x="132657" y="108668"/>
                </a:lnTo>
                <a:lnTo>
                  <a:pt x="147541" y="118464"/>
                </a:lnTo>
                <a:lnTo>
                  <a:pt x="154558" y="123744"/>
                </a:lnTo>
                <a:lnTo>
                  <a:pt x="161142" y="129168"/>
                </a:lnTo>
                <a:lnTo>
                  <a:pt x="167435" y="134690"/>
                </a:lnTo>
                <a:lnTo>
                  <a:pt x="172584" y="140276"/>
                </a:lnTo>
                <a:lnTo>
                  <a:pt x="176968" y="145905"/>
                </a:lnTo>
                <a:lnTo>
                  <a:pt x="180844" y="151562"/>
                </a:lnTo>
                <a:lnTo>
                  <a:pt x="186285" y="156287"/>
                </a:lnTo>
                <a:lnTo>
                  <a:pt x="192770" y="160389"/>
                </a:lnTo>
                <a:lnTo>
                  <a:pt x="199951" y="164076"/>
                </a:lnTo>
                <a:lnTo>
                  <a:pt x="205691" y="168439"/>
                </a:lnTo>
                <a:lnTo>
                  <a:pt x="210470" y="173253"/>
                </a:lnTo>
                <a:lnTo>
                  <a:pt x="214609" y="178367"/>
                </a:lnTo>
                <a:lnTo>
                  <a:pt x="219273" y="182729"/>
                </a:lnTo>
                <a:lnTo>
                  <a:pt x="224287" y="186589"/>
                </a:lnTo>
                <a:lnTo>
                  <a:pt x="229535" y="190115"/>
                </a:lnTo>
                <a:lnTo>
                  <a:pt x="234938" y="194371"/>
                </a:lnTo>
                <a:lnTo>
                  <a:pt x="240446" y="199113"/>
                </a:lnTo>
                <a:lnTo>
                  <a:pt x="250692" y="208510"/>
                </a:lnTo>
                <a:lnTo>
                  <a:pt x="261816" y="219155"/>
                </a:lnTo>
                <a:lnTo>
                  <a:pt x="268128" y="225355"/>
                </a:lnTo>
                <a:lnTo>
                  <a:pt x="272097" y="227389"/>
                </a:lnTo>
                <a:lnTo>
                  <a:pt x="281587" y="229649"/>
                </a:lnTo>
                <a:lnTo>
                  <a:pt x="289615" y="233194"/>
                </a:lnTo>
                <a:lnTo>
                  <a:pt x="299490" y="240545"/>
                </a:lnTo>
                <a:lnTo>
                  <a:pt x="302530" y="243231"/>
                </a:lnTo>
                <a:lnTo>
                  <a:pt x="305509" y="245021"/>
                </a:lnTo>
                <a:lnTo>
                  <a:pt x="315458" y="248131"/>
                </a:lnTo>
                <a:lnTo>
                  <a:pt x="323741" y="255326"/>
                </a:lnTo>
                <a:lnTo>
                  <a:pt x="325755" y="25717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917"/>
          <p:cNvSpPr/>
          <p:nvPr/>
        </p:nvSpPr>
        <p:spPr>
          <a:xfrm>
            <a:off x="1434464" y="3857625"/>
            <a:ext cx="180024" cy="342901"/>
          </a:xfrm>
          <a:custGeom>
            <a:avLst/>
            <a:gdLst/>
            <a:ahLst/>
            <a:cxnLst/>
            <a:rect l="0" t="0" r="0" b="0"/>
            <a:pathLst>
              <a:path w="180024" h="342901">
                <a:moveTo>
                  <a:pt x="180023" y="0"/>
                </a:moveTo>
                <a:lnTo>
                  <a:pt x="160950" y="0"/>
                </a:lnTo>
                <a:lnTo>
                  <a:pt x="161593" y="0"/>
                </a:lnTo>
                <a:lnTo>
                  <a:pt x="157946" y="0"/>
                </a:lnTo>
                <a:lnTo>
                  <a:pt x="156733" y="952"/>
                </a:lnTo>
                <a:lnTo>
                  <a:pt x="155924" y="2540"/>
                </a:lnTo>
                <a:lnTo>
                  <a:pt x="155384" y="4550"/>
                </a:lnTo>
                <a:lnTo>
                  <a:pt x="154785" y="11865"/>
                </a:lnTo>
                <a:lnTo>
                  <a:pt x="154625" y="16482"/>
                </a:lnTo>
                <a:lnTo>
                  <a:pt x="152614" y="21465"/>
                </a:lnTo>
                <a:lnTo>
                  <a:pt x="149368" y="26692"/>
                </a:lnTo>
                <a:lnTo>
                  <a:pt x="145299" y="32082"/>
                </a:lnTo>
                <a:lnTo>
                  <a:pt x="142586" y="37581"/>
                </a:lnTo>
                <a:lnTo>
                  <a:pt x="140777" y="43151"/>
                </a:lnTo>
                <a:lnTo>
                  <a:pt x="139572" y="48770"/>
                </a:lnTo>
                <a:lnTo>
                  <a:pt x="136863" y="54421"/>
                </a:lnTo>
                <a:lnTo>
                  <a:pt x="133152" y="60093"/>
                </a:lnTo>
                <a:lnTo>
                  <a:pt x="128773" y="65779"/>
                </a:lnTo>
                <a:lnTo>
                  <a:pt x="124902" y="71475"/>
                </a:lnTo>
                <a:lnTo>
                  <a:pt x="121368" y="77177"/>
                </a:lnTo>
                <a:lnTo>
                  <a:pt x="118059" y="82884"/>
                </a:lnTo>
                <a:lnTo>
                  <a:pt x="113949" y="88593"/>
                </a:lnTo>
                <a:lnTo>
                  <a:pt x="109304" y="94305"/>
                </a:lnTo>
                <a:lnTo>
                  <a:pt x="104302" y="100017"/>
                </a:lnTo>
                <a:lnTo>
                  <a:pt x="100015" y="106683"/>
                </a:lnTo>
                <a:lnTo>
                  <a:pt x="96204" y="113984"/>
                </a:lnTo>
                <a:lnTo>
                  <a:pt x="89430" y="128765"/>
                </a:lnTo>
                <a:lnTo>
                  <a:pt x="83245" y="141683"/>
                </a:lnTo>
                <a:lnTo>
                  <a:pt x="80261" y="148748"/>
                </a:lnTo>
                <a:lnTo>
                  <a:pt x="77320" y="156315"/>
                </a:lnTo>
                <a:lnTo>
                  <a:pt x="74407" y="164217"/>
                </a:lnTo>
                <a:lnTo>
                  <a:pt x="70560" y="172343"/>
                </a:lnTo>
                <a:lnTo>
                  <a:pt x="66090" y="180618"/>
                </a:lnTo>
                <a:lnTo>
                  <a:pt x="61205" y="188992"/>
                </a:lnTo>
                <a:lnTo>
                  <a:pt x="57948" y="196479"/>
                </a:lnTo>
                <a:lnTo>
                  <a:pt x="55778" y="203376"/>
                </a:lnTo>
                <a:lnTo>
                  <a:pt x="54330" y="209879"/>
                </a:lnTo>
                <a:lnTo>
                  <a:pt x="52413" y="217072"/>
                </a:lnTo>
                <a:lnTo>
                  <a:pt x="47742" y="232684"/>
                </a:lnTo>
                <a:lnTo>
                  <a:pt x="44211" y="239895"/>
                </a:lnTo>
                <a:lnTo>
                  <a:pt x="39952" y="246607"/>
                </a:lnTo>
                <a:lnTo>
                  <a:pt x="35207" y="252987"/>
                </a:lnTo>
                <a:lnTo>
                  <a:pt x="31091" y="259146"/>
                </a:lnTo>
                <a:lnTo>
                  <a:pt x="27395" y="265156"/>
                </a:lnTo>
                <a:lnTo>
                  <a:pt x="23979" y="271068"/>
                </a:lnTo>
                <a:lnTo>
                  <a:pt x="20748" y="275962"/>
                </a:lnTo>
                <a:lnTo>
                  <a:pt x="17643" y="280177"/>
                </a:lnTo>
                <a:lnTo>
                  <a:pt x="14619" y="283940"/>
                </a:lnTo>
                <a:lnTo>
                  <a:pt x="12604" y="288353"/>
                </a:lnTo>
                <a:lnTo>
                  <a:pt x="10364" y="298337"/>
                </a:lnTo>
                <a:lnTo>
                  <a:pt x="6829" y="306584"/>
                </a:lnTo>
                <a:lnTo>
                  <a:pt x="3035" y="313424"/>
                </a:lnTo>
                <a:lnTo>
                  <a:pt x="1349" y="319640"/>
                </a:lnTo>
                <a:lnTo>
                  <a:pt x="400" y="328494"/>
                </a:lnTo>
                <a:lnTo>
                  <a:pt x="35" y="338366"/>
                </a:lnTo>
                <a:lnTo>
                  <a:pt x="0" y="34290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918"/>
          <p:cNvSpPr/>
          <p:nvPr/>
        </p:nvSpPr>
        <p:spPr>
          <a:xfrm>
            <a:off x="1683067" y="3840489"/>
            <a:ext cx="248603" cy="171441"/>
          </a:xfrm>
          <a:custGeom>
            <a:avLst/>
            <a:gdLst/>
            <a:ahLst/>
            <a:cxnLst/>
            <a:rect l="0" t="0" r="0" b="0"/>
            <a:pathLst>
              <a:path w="248603" h="171441">
                <a:moveTo>
                  <a:pt x="0" y="42853"/>
                </a:moveTo>
                <a:lnTo>
                  <a:pt x="0" y="38302"/>
                </a:lnTo>
                <a:lnTo>
                  <a:pt x="952" y="36961"/>
                </a:lnTo>
                <a:lnTo>
                  <a:pt x="2540" y="36068"/>
                </a:lnTo>
                <a:lnTo>
                  <a:pt x="7381" y="34634"/>
                </a:lnTo>
                <a:lnTo>
                  <a:pt x="12770" y="29834"/>
                </a:lnTo>
                <a:lnTo>
                  <a:pt x="14229" y="27507"/>
                </a:lnTo>
                <a:lnTo>
                  <a:pt x="15849" y="22380"/>
                </a:lnTo>
                <a:lnTo>
                  <a:pt x="18186" y="20632"/>
                </a:lnTo>
                <a:lnTo>
                  <a:pt x="25863" y="18690"/>
                </a:lnTo>
                <a:lnTo>
                  <a:pt x="28672" y="17219"/>
                </a:lnTo>
                <a:lnTo>
                  <a:pt x="30544" y="15286"/>
                </a:lnTo>
                <a:lnTo>
                  <a:pt x="31793" y="13045"/>
                </a:lnTo>
                <a:lnTo>
                  <a:pt x="33578" y="11551"/>
                </a:lnTo>
                <a:lnTo>
                  <a:pt x="35720" y="10555"/>
                </a:lnTo>
                <a:lnTo>
                  <a:pt x="41593" y="9448"/>
                </a:lnTo>
                <a:lnTo>
                  <a:pt x="45826" y="9153"/>
                </a:lnTo>
                <a:lnTo>
                  <a:pt x="50553" y="8957"/>
                </a:lnTo>
                <a:lnTo>
                  <a:pt x="53705" y="7873"/>
                </a:lnTo>
                <a:lnTo>
                  <a:pt x="55806" y="6198"/>
                </a:lnTo>
                <a:lnTo>
                  <a:pt x="57206" y="4129"/>
                </a:lnTo>
                <a:lnTo>
                  <a:pt x="59093" y="2749"/>
                </a:lnTo>
                <a:lnTo>
                  <a:pt x="63728" y="1217"/>
                </a:lnTo>
                <a:lnTo>
                  <a:pt x="68964" y="535"/>
                </a:lnTo>
                <a:lnTo>
                  <a:pt x="75418" y="233"/>
                </a:lnTo>
                <a:lnTo>
                  <a:pt x="95986" y="23"/>
                </a:lnTo>
                <a:lnTo>
                  <a:pt x="105381" y="0"/>
                </a:lnTo>
                <a:lnTo>
                  <a:pt x="108354" y="949"/>
                </a:lnTo>
                <a:lnTo>
                  <a:pt x="114197" y="4544"/>
                </a:lnTo>
                <a:lnTo>
                  <a:pt x="116136" y="6837"/>
                </a:lnTo>
                <a:lnTo>
                  <a:pt x="117429" y="9317"/>
                </a:lnTo>
                <a:lnTo>
                  <a:pt x="118291" y="11923"/>
                </a:lnTo>
                <a:lnTo>
                  <a:pt x="120771" y="13661"/>
                </a:lnTo>
                <a:lnTo>
                  <a:pt x="124329" y="14819"/>
                </a:lnTo>
                <a:lnTo>
                  <a:pt x="128606" y="15591"/>
                </a:lnTo>
                <a:lnTo>
                  <a:pt x="131457" y="17058"/>
                </a:lnTo>
                <a:lnTo>
                  <a:pt x="133358" y="18989"/>
                </a:lnTo>
                <a:lnTo>
                  <a:pt x="136423" y="23674"/>
                </a:lnTo>
                <a:lnTo>
                  <a:pt x="140960" y="28932"/>
                </a:lnTo>
                <a:lnTo>
                  <a:pt x="142551" y="31667"/>
                </a:lnTo>
                <a:lnTo>
                  <a:pt x="143611" y="34443"/>
                </a:lnTo>
                <a:lnTo>
                  <a:pt x="144318" y="37247"/>
                </a:lnTo>
                <a:lnTo>
                  <a:pt x="145742" y="40068"/>
                </a:lnTo>
                <a:lnTo>
                  <a:pt x="147644" y="42901"/>
                </a:lnTo>
                <a:lnTo>
                  <a:pt x="149864" y="45743"/>
                </a:lnTo>
                <a:lnTo>
                  <a:pt x="151345" y="48590"/>
                </a:lnTo>
                <a:lnTo>
                  <a:pt x="152331" y="51440"/>
                </a:lnTo>
                <a:lnTo>
                  <a:pt x="152989" y="54293"/>
                </a:lnTo>
                <a:lnTo>
                  <a:pt x="152475" y="57147"/>
                </a:lnTo>
                <a:lnTo>
                  <a:pt x="151180" y="60003"/>
                </a:lnTo>
                <a:lnTo>
                  <a:pt x="149364" y="62858"/>
                </a:lnTo>
                <a:lnTo>
                  <a:pt x="148154" y="66667"/>
                </a:lnTo>
                <a:lnTo>
                  <a:pt x="147347" y="71112"/>
                </a:lnTo>
                <a:lnTo>
                  <a:pt x="146808" y="75980"/>
                </a:lnTo>
                <a:lnTo>
                  <a:pt x="145497" y="80177"/>
                </a:lnTo>
                <a:lnTo>
                  <a:pt x="143671" y="83928"/>
                </a:lnTo>
                <a:lnTo>
                  <a:pt x="141500" y="87382"/>
                </a:lnTo>
                <a:lnTo>
                  <a:pt x="139101" y="91589"/>
                </a:lnTo>
                <a:lnTo>
                  <a:pt x="133895" y="101344"/>
                </a:lnTo>
                <a:lnTo>
                  <a:pt x="131174" y="105659"/>
                </a:lnTo>
                <a:lnTo>
                  <a:pt x="128406" y="109489"/>
                </a:lnTo>
                <a:lnTo>
                  <a:pt x="125609" y="112995"/>
                </a:lnTo>
                <a:lnTo>
                  <a:pt x="122792" y="117237"/>
                </a:lnTo>
                <a:lnTo>
                  <a:pt x="119961" y="121969"/>
                </a:lnTo>
                <a:lnTo>
                  <a:pt x="117122" y="127030"/>
                </a:lnTo>
                <a:lnTo>
                  <a:pt x="114276" y="131356"/>
                </a:lnTo>
                <a:lnTo>
                  <a:pt x="111427" y="135193"/>
                </a:lnTo>
                <a:lnTo>
                  <a:pt x="108574" y="138703"/>
                </a:lnTo>
                <a:lnTo>
                  <a:pt x="105720" y="141995"/>
                </a:lnTo>
                <a:lnTo>
                  <a:pt x="102865" y="145143"/>
                </a:lnTo>
                <a:lnTo>
                  <a:pt x="100010" y="148194"/>
                </a:lnTo>
                <a:lnTo>
                  <a:pt x="97153" y="150228"/>
                </a:lnTo>
                <a:lnTo>
                  <a:pt x="91439" y="152488"/>
                </a:lnTo>
                <a:lnTo>
                  <a:pt x="87629" y="154043"/>
                </a:lnTo>
                <a:lnTo>
                  <a:pt x="83185" y="156032"/>
                </a:lnTo>
                <a:lnTo>
                  <a:pt x="71465" y="161518"/>
                </a:lnTo>
                <a:lnTo>
                  <a:pt x="60333" y="167019"/>
                </a:lnTo>
                <a:lnTo>
                  <a:pt x="57367" y="167540"/>
                </a:lnTo>
                <a:lnTo>
                  <a:pt x="55390" y="166935"/>
                </a:lnTo>
                <a:lnTo>
                  <a:pt x="54071" y="165580"/>
                </a:lnTo>
                <a:lnTo>
                  <a:pt x="52240" y="164676"/>
                </a:lnTo>
                <a:lnTo>
                  <a:pt x="47665" y="163672"/>
                </a:lnTo>
                <a:lnTo>
                  <a:pt x="42457" y="163225"/>
                </a:lnTo>
                <a:lnTo>
                  <a:pt x="39735" y="163106"/>
                </a:lnTo>
                <a:lnTo>
                  <a:pt x="37920" y="162074"/>
                </a:lnTo>
                <a:lnTo>
                  <a:pt x="36710" y="160434"/>
                </a:lnTo>
                <a:lnTo>
                  <a:pt x="34768" y="155508"/>
                </a:lnTo>
                <a:lnTo>
                  <a:pt x="34502" y="152295"/>
                </a:lnTo>
                <a:lnTo>
                  <a:pt x="34332" y="147021"/>
                </a:lnTo>
                <a:lnTo>
                  <a:pt x="34302" y="141557"/>
                </a:lnTo>
                <a:lnTo>
                  <a:pt x="35251" y="139136"/>
                </a:lnTo>
                <a:lnTo>
                  <a:pt x="38844" y="133905"/>
                </a:lnTo>
                <a:lnTo>
                  <a:pt x="41136" y="132130"/>
                </a:lnTo>
                <a:lnTo>
                  <a:pt x="43617" y="130946"/>
                </a:lnTo>
                <a:lnTo>
                  <a:pt x="46223" y="130157"/>
                </a:lnTo>
                <a:lnTo>
                  <a:pt x="51658" y="126740"/>
                </a:lnTo>
                <a:lnTo>
                  <a:pt x="54441" y="124495"/>
                </a:lnTo>
                <a:lnTo>
                  <a:pt x="57249" y="122998"/>
                </a:lnTo>
                <a:lnTo>
                  <a:pt x="62909" y="121336"/>
                </a:lnTo>
                <a:lnTo>
                  <a:pt x="66704" y="120892"/>
                </a:lnTo>
                <a:lnTo>
                  <a:pt x="71140" y="120597"/>
                </a:lnTo>
                <a:lnTo>
                  <a:pt x="76001" y="120400"/>
                </a:lnTo>
                <a:lnTo>
                  <a:pt x="81147" y="119316"/>
                </a:lnTo>
                <a:lnTo>
                  <a:pt x="86483" y="117641"/>
                </a:lnTo>
                <a:lnTo>
                  <a:pt x="91945" y="115571"/>
                </a:lnTo>
                <a:lnTo>
                  <a:pt x="97492" y="115145"/>
                </a:lnTo>
                <a:lnTo>
                  <a:pt x="103095" y="115812"/>
                </a:lnTo>
                <a:lnTo>
                  <a:pt x="108735" y="117210"/>
                </a:lnTo>
                <a:lnTo>
                  <a:pt x="114400" y="118142"/>
                </a:lnTo>
                <a:lnTo>
                  <a:pt x="120082" y="118763"/>
                </a:lnTo>
                <a:lnTo>
                  <a:pt x="125774" y="119177"/>
                </a:lnTo>
                <a:lnTo>
                  <a:pt x="131475" y="119454"/>
                </a:lnTo>
                <a:lnTo>
                  <a:pt x="142888" y="119761"/>
                </a:lnTo>
                <a:lnTo>
                  <a:pt x="148599" y="120795"/>
                </a:lnTo>
                <a:lnTo>
                  <a:pt x="154311" y="122437"/>
                </a:lnTo>
                <a:lnTo>
                  <a:pt x="160024" y="124484"/>
                </a:lnTo>
                <a:lnTo>
                  <a:pt x="164785" y="126801"/>
                </a:lnTo>
                <a:lnTo>
                  <a:pt x="168912" y="129298"/>
                </a:lnTo>
                <a:lnTo>
                  <a:pt x="172615" y="131916"/>
                </a:lnTo>
                <a:lnTo>
                  <a:pt x="176989" y="133661"/>
                </a:lnTo>
                <a:lnTo>
                  <a:pt x="181810" y="134824"/>
                </a:lnTo>
                <a:lnTo>
                  <a:pt x="186930" y="135600"/>
                </a:lnTo>
                <a:lnTo>
                  <a:pt x="191294" y="137069"/>
                </a:lnTo>
                <a:lnTo>
                  <a:pt x="198685" y="141242"/>
                </a:lnTo>
                <a:lnTo>
                  <a:pt x="205145" y="146271"/>
                </a:lnTo>
                <a:lnTo>
                  <a:pt x="208200" y="148946"/>
                </a:lnTo>
                <a:lnTo>
                  <a:pt x="212143" y="151682"/>
                </a:lnTo>
                <a:lnTo>
                  <a:pt x="216676" y="154458"/>
                </a:lnTo>
                <a:lnTo>
                  <a:pt x="221603" y="157261"/>
                </a:lnTo>
                <a:lnTo>
                  <a:pt x="225840" y="160083"/>
                </a:lnTo>
                <a:lnTo>
                  <a:pt x="229618" y="162916"/>
                </a:lnTo>
                <a:lnTo>
                  <a:pt x="237973" y="169756"/>
                </a:lnTo>
                <a:lnTo>
                  <a:pt x="239611" y="170318"/>
                </a:lnTo>
                <a:lnTo>
                  <a:pt x="241656" y="170692"/>
                </a:lnTo>
                <a:lnTo>
                  <a:pt x="248602" y="17144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919"/>
          <p:cNvSpPr/>
          <p:nvPr/>
        </p:nvSpPr>
        <p:spPr>
          <a:xfrm>
            <a:off x="2137409" y="4011929"/>
            <a:ext cx="300039" cy="17147"/>
          </a:xfrm>
          <a:custGeom>
            <a:avLst/>
            <a:gdLst/>
            <a:ahLst/>
            <a:cxnLst/>
            <a:rect l="0" t="0" r="0" b="0"/>
            <a:pathLst>
              <a:path w="300039" h="17147">
                <a:moveTo>
                  <a:pt x="0" y="17146"/>
                </a:moveTo>
                <a:lnTo>
                  <a:pt x="206905" y="17146"/>
                </a:lnTo>
                <a:lnTo>
                  <a:pt x="211279" y="16193"/>
                </a:lnTo>
                <a:lnTo>
                  <a:pt x="216101" y="14606"/>
                </a:lnTo>
                <a:lnTo>
                  <a:pt x="221220" y="12595"/>
                </a:lnTo>
                <a:lnTo>
                  <a:pt x="225585" y="11254"/>
                </a:lnTo>
                <a:lnTo>
                  <a:pt x="229448" y="10361"/>
                </a:lnTo>
                <a:lnTo>
                  <a:pt x="232975" y="9765"/>
                </a:lnTo>
                <a:lnTo>
                  <a:pt x="236280" y="9368"/>
                </a:lnTo>
                <a:lnTo>
                  <a:pt x="242491" y="8926"/>
                </a:lnTo>
                <a:lnTo>
                  <a:pt x="250967" y="8730"/>
                </a:lnTo>
                <a:lnTo>
                  <a:pt x="299920" y="8573"/>
                </a:lnTo>
                <a:lnTo>
                  <a:pt x="299959" y="7621"/>
                </a:lnTo>
                <a:lnTo>
                  <a:pt x="300038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920"/>
          <p:cNvSpPr/>
          <p:nvPr/>
        </p:nvSpPr>
        <p:spPr>
          <a:xfrm>
            <a:off x="2471737" y="3823806"/>
            <a:ext cx="360046" cy="325285"/>
          </a:xfrm>
          <a:custGeom>
            <a:avLst/>
            <a:gdLst/>
            <a:ahLst/>
            <a:cxnLst/>
            <a:rect l="0" t="0" r="0" b="0"/>
            <a:pathLst>
              <a:path w="360046" h="325285">
                <a:moveTo>
                  <a:pt x="0" y="76681"/>
                </a:moveTo>
                <a:lnTo>
                  <a:pt x="0" y="72131"/>
                </a:lnTo>
                <a:lnTo>
                  <a:pt x="952" y="70789"/>
                </a:lnTo>
                <a:lnTo>
                  <a:pt x="2540" y="69896"/>
                </a:lnTo>
                <a:lnTo>
                  <a:pt x="4551" y="69300"/>
                </a:lnTo>
                <a:lnTo>
                  <a:pt x="5892" y="67951"/>
                </a:lnTo>
                <a:lnTo>
                  <a:pt x="6785" y="66098"/>
                </a:lnTo>
                <a:lnTo>
                  <a:pt x="7381" y="63911"/>
                </a:lnTo>
                <a:lnTo>
                  <a:pt x="10583" y="58940"/>
                </a:lnTo>
                <a:lnTo>
                  <a:pt x="12770" y="56281"/>
                </a:lnTo>
                <a:lnTo>
                  <a:pt x="20281" y="50787"/>
                </a:lnTo>
                <a:lnTo>
                  <a:pt x="29016" y="45170"/>
                </a:lnTo>
                <a:lnTo>
                  <a:pt x="36074" y="39499"/>
                </a:lnTo>
                <a:lnTo>
                  <a:pt x="41194" y="36653"/>
                </a:lnTo>
                <a:lnTo>
                  <a:pt x="47465" y="33803"/>
                </a:lnTo>
                <a:lnTo>
                  <a:pt x="54503" y="30951"/>
                </a:lnTo>
                <a:lnTo>
                  <a:pt x="61101" y="28097"/>
                </a:lnTo>
                <a:lnTo>
                  <a:pt x="73511" y="22385"/>
                </a:lnTo>
                <a:lnTo>
                  <a:pt x="79487" y="20482"/>
                </a:lnTo>
                <a:lnTo>
                  <a:pt x="85376" y="19212"/>
                </a:lnTo>
                <a:lnTo>
                  <a:pt x="91208" y="18366"/>
                </a:lnTo>
                <a:lnTo>
                  <a:pt x="97000" y="16849"/>
                </a:lnTo>
                <a:lnTo>
                  <a:pt x="102767" y="14886"/>
                </a:lnTo>
                <a:lnTo>
                  <a:pt x="108516" y="12624"/>
                </a:lnTo>
                <a:lnTo>
                  <a:pt x="114254" y="10164"/>
                </a:lnTo>
                <a:lnTo>
                  <a:pt x="125710" y="4890"/>
                </a:lnTo>
                <a:lnTo>
                  <a:pt x="132384" y="3103"/>
                </a:lnTo>
                <a:lnTo>
                  <a:pt x="139691" y="1912"/>
                </a:lnTo>
                <a:lnTo>
                  <a:pt x="147420" y="1117"/>
                </a:lnTo>
                <a:lnTo>
                  <a:pt x="158547" y="235"/>
                </a:lnTo>
                <a:lnTo>
                  <a:pt x="162848" y="0"/>
                </a:lnTo>
                <a:lnTo>
                  <a:pt x="168573" y="795"/>
                </a:lnTo>
                <a:lnTo>
                  <a:pt x="175247" y="2278"/>
                </a:lnTo>
                <a:lnTo>
                  <a:pt x="182554" y="4219"/>
                </a:lnTo>
                <a:lnTo>
                  <a:pt x="189330" y="5513"/>
                </a:lnTo>
                <a:lnTo>
                  <a:pt x="195753" y="6376"/>
                </a:lnTo>
                <a:lnTo>
                  <a:pt x="201939" y="6951"/>
                </a:lnTo>
                <a:lnTo>
                  <a:pt x="211353" y="10130"/>
                </a:lnTo>
                <a:lnTo>
                  <a:pt x="219665" y="14718"/>
                </a:lnTo>
                <a:lnTo>
                  <a:pt x="229709" y="19932"/>
                </a:lnTo>
                <a:lnTo>
                  <a:pt x="237983" y="25424"/>
                </a:lnTo>
                <a:lnTo>
                  <a:pt x="247996" y="33872"/>
                </a:lnTo>
                <a:lnTo>
                  <a:pt x="251056" y="36711"/>
                </a:lnTo>
                <a:lnTo>
                  <a:pt x="256995" y="44947"/>
                </a:lnTo>
                <a:lnTo>
                  <a:pt x="259913" y="49810"/>
                </a:lnTo>
                <a:lnTo>
                  <a:pt x="261857" y="54957"/>
                </a:lnTo>
                <a:lnTo>
                  <a:pt x="263154" y="60294"/>
                </a:lnTo>
                <a:lnTo>
                  <a:pt x="264019" y="65756"/>
                </a:lnTo>
                <a:lnTo>
                  <a:pt x="264595" y="71303"/>
                </a:lnTo>
                <a:lnTo>
                  <a:pt x="264979" y="76905"/>
                </a:lnTo>
                <a:lnTo>
                  <a:pt x="265235" y="82546"/>
                </a:lnTo>
                <a:lnTo>
                  <a:pt x="265520" y="93892"/>
                </a:lnTo>
                <a:lnTo>
                  <a:pt x="265702" y="116699"/>
                </a:lnTo>
                <a:lnTo>
                  <a:pt x="264765" y="123362"/>
                </a:lnTo>
                <a:lnTo>
                  <a:pt x="263188" y="130662"/>
                </a:lnTo>
                <a:lnTo>
                  <a:pt x="261183" y="138386"/>
                </a:lnTo>
                <a:lnTo>
                  <a:pt x="259847" y="145440"/>
                </a:lnTo>
                <a:lnTo>
                  <a:pt x="258956" y="152048"/>
                </a:lnTo>
                <a:lnTo>
                  <a:pt x="258363" y="158359"/>
                </a:lnTo>
                <a:lnTo>
                  <a:pt x="257014" y="164470"/>
                </a:lnTo>
                <a:lnTo>
                  <a:pt x="255163" y="170450"/>
                </a:lnTo>
                <a:lnTo>
                  <a:pt x="252976" y="176341"/>
                </a:lnTo>
                <a:lnTo>
                  <a:pt x="250566" y="182173"/>
                </a:lnTo>
                <a:lnTo>
                  <a:pt x="248006" y="187967"/>
                </a:lnTo>
                <a:lnTo>
                  <a:pt x="245347" y="193734"/>
                </a:lnTo>
                <a:lnTo>
                  <a:pt x="241670" y="199484"/>
                </a:lnTo>
                <a:lnTo>
                  <a:pt x="237313" y="205222"/>
                </a:lnTo>
                <a:lnTo>
                  <a:pt x="232504" y="210953"/>
                </a:lnTo>
                <a:lnTo>
                  <a:pt x="228345" y="216678"/>
                </a:lnTo>
                <a:lnTo>
                  <a:pt x="224620" y="222400"/>
                </a:lnTo>
                <a:lnTo>
                  <a:pt x="221184" y="228119"/>
                </a:lnTo>
                <a:lnTo>
                  <a:pt x="214826" y="237014"/>
                </a:lnTo>
                <a:lnTo>
                  <a:pt x="208826" y="244143"/>
                </a:lnTo>
                <a:lnTo>
                  <a:pt x="202984" y="250486"/>
                </a:lnTo>
                <a:lnTo>
                  <a:pt x="194673" y="256480"/>
                </a:lnTo>
                <a:lnTo>
                  <a:pt x="185581" y="262319"/>
                </a:lnTo>
                <a:lnTo>
                  <a:pt x="175108" y="270962"/>
                </a:lnTo>
                <a:lnTo>
                  <a:pt x="165972" y="279555"/>
                </a:lnTo>
                <a:lnTo>
                  <a:pt x="156280" y="288134"/>
                </a:lnTo>
                <a:lnTo>
                  <a:pt x="146928" y="293850"/>
                </a:lnTo>
                <a:lnTo>
                  <a:pt x="138961" y="297026"/>
                </a:lnTo>
                <a:lnTo>
                  <a:pt x="131293" y="299389"/>
                </a:lnTo>
                <a:lnTo>
                  <a:pt x="121535" y="303615"/>
                </a:lnTo>
                <a:lnTo>
                  <a:pt x="117218" y="304171"/>
                </a:lnTo>
                <a:lnTo>
                  <a:pt x="113388" y="303588"/>
                </a:lnTo>
                <a:lnTo>
                  <a:pt x="106592" y="301354"/>
                </a:lnTo>
                <a:lnTo>
                  <a:pt x="97411" y="300096"/>
                </a:lnTo>
                <a:lnTo>
                  <a:pt x="88658" y="299723"/>
                </a:lnTo>
                <a:lnTo>
                  <a:pt x="82901" y="299636"/>
                </a:lnTo>
                <a:lnTo>
                  <a:pt x="80985" y="298660"/>
                </a:lnTo>
                <a:lnTo>
                  <a:pt x="79708" y="297057"/>
                </a:lnTo>
                <a:lnTo>
                  <a:pt x="77657" y="292191"/>
                </a:lnTo>
                <a:lnTo>
                  <a:pt x="77302" y="286798"/>
                </a:lnTo>
                <a:lnTo>
                  <a:pt x="78205" y="284386"/>
                </a:lnTo>
                <a:lnTo>
                  <a:pt x="81748" y="279167"/>
                </a:lnTo>
                <a:lnTo>
                  <a:pt x="89097" y="270873"/>
                </a:lnTo>
                <a:lnTo>
                  <a:pt x="91783" y="269008"/>
                </a:lnTo>
                <a:lnTo>
                  <a:pt x="110323" y="261217"/>
                </a:lnTo>
                <a:lnTo>
                  <a:pt x="131788" y="250751"/>
                </a:lnTo>
                <a:lnTo>
                  <a:pt x="143028" y="245168"/>
                </a:lnTo>
                <a:lnTo>
                  <a:pt x="148692" y="243298"/>
                </a:lnTo>
                <a:lnTo>
                  <a:pt x="154373" y="242052"/>
                </a:lnTo>
                <a:lnTo>
                  <a:pt x="160065" y="241221"/>
                </a:lnTo>
                <a:lnTo>
                  <a:pt x="165765" y="240667"/>
                </a:lnTo>
                <a:lnTo>
                  <a:pt x="171470" y="240297"/>
                </a:lnTo>
                <a:lnTo>
                  <a:pt x="177179" y="240051"/>
                </a:lnTo>
                <a:lnTo>
                  <a:pt x="188601" y="239778"/>
                </a:lnTo>
                <a:lnTo>
                  <a:pt x="233151" y="239572"/>
                </a:lnTo>
                <a:lnTo>
                  <a:pt x="240206" y="240520"/>
                </a:lnTo>
                <a:lnTo>
                  <a:pt x="246815" y="242104"/>
                </a:lnTo>
                <a:lnTo>
                  <a:pt x="253126" y="244113"/>
                </a:lnTo>
                <a:lnTo>
                  <a:pt x="259238" y="246405"/>
                </a:lnTo>
                <a:lnTo>
                  <a:pt x="265218" y="248886"/>
                </a:lnTo>
                <a:lnTo>
                  <a:pt x="271109" y="251492"/>
                </a:lnTo>
                <a:lnTo>
                  <a:pt x="276942" y="253229"/>
                </a:lnTo>
                <a:lnTo>
                  <a:pt x="282736" y="254387"/>
                </a:lnTo>
                <a:lnTo>
                  <a:pt x="288503" y="255159"/>
                </a:lnTo>
                <a:lnTo>
                  <a:pt x="293300" y="257579"/>
                </a:lnTo>
                <a:lnTo>
                  <a:pt x="297451" y="261097"/>
                </a:lnTo>
                <a:lnTo>
                  <a:pt x="305555" y="269134"/>
                </a:lnTo>
                <a:lnTo>
                  <a:pt x="319876" y="279013"/>
                </a:lnTo>
                <a:lnTo>
                  <a:pt x="330575" y="287973"/>
                </a:lnTo>
                <a:lnTo>
                  <a:pt x="336787" y="293779"/>
                </a:lnTo>
                <a:lnTo>
                  <a:pt x="338824" y="296660"/>
                </a:lnTo>
                <a:lnTo>
                  <a:pt x="342645" y="305267"/>
                </a:lnTo>
                <a:lnTo>
                  <a:pt x="346914" y="310990"/>
                </a:lnTo>
                <a:lnTo>
                  <a:pt x="349386" y="312897"/>
                </a:lnTo>
                <a:lnTo>
                  <a:pt x="351986" y="314168"/>
                </a:lnTo>
                <a:lnTo>
                  <a:pt x="354673" y="315016"/>
                </a:lnTo>
                <a:lnTo>
                  <a:pt x="356464" y="316533"/>
                </a:lnTo>
                <a:lnTo>
                  <a:pt x="357657" y="318498"/>
                </a:lnTo>
                <a:lnTo>
                  <a:pt x="360045" y="32528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921"/>
          <p:cNvSpPr/>
          <p:nvPr/>
        </p:nvSpPr>
        <p:spPr>
          <a:xfrm>
            <a:off x="2883217" y="3926204"/>
            <a:ext cx="231459" cy="205742"/>
          </a:xfrm>
          <a:custGeom>
            <a:avLst/>
            <a:gdLst/>
            <a:ahLst/>
            <a:cxnLst/>
            <a:rect l="0" t="0" r="0" b="0"/>
            <a:pathLst>
              <a:path w="231459" h="205742">
                <a:moveTo>
                  <a:pt x="0" y="0"/>
                </a:moveTo>
                <a:lnTo>
                  <a:pt x="28693" y="0"/>
                </a:lnTo>
                <a:lnTo>
                  <a:pt x="31511" y="953"/>
                </a:lnTo>
                <a:lnTo>
                  <a:pt x="37182" y="4551"/>
                </a:lnTo>
                <a:lnTo>
                  <a:pt x="42878" y="6786"/>
                </a:lnTo>
                <a:lnTo>
                  <a:pt x="45730" y="7381"/>
                </a:lnTo>
                <a:lnTo>
                  <a:pt x="51440" y="10583"/>
                </a:lnTo>
                <a:lnTo>
                  <a:pt x="57152" y="15182"/>
                </a:lnTo>
                <a:lnTo>
                  <a:pt x="62866" y="20400"/>
                </a:lnTo>
                <a:lnTo>
                  <a:pt x="65723" y="24078"/>
                </a:lnTo>
                <a:lnTo>
                  <a:pt x="68580" y="28435"/>
                </a:lnTo>
                <a:lnTo>
                  <a:pt x="71438" y="33244"/>
                </a:lnTo>
                <a:lnTo>
                  <a:pt x="75248" y="37403"/>
                </a:lnTo>
                <a:lnTo>
                  <a:pt x="79693" y="41128"/>
                </a:lnTo>
                <a:lnTo>
                  <a:pt x="84561" y="44564"/>
                </a:lnTo>
                <a:lnTo>
                  <a:pt x="88759" y="48759"/>
                </a:lnTo>
                <a:lnTo>
                  <a:pt x="92510" y="53462"/>
                </a:lnTo>
                <a:lnTo>
                  <a:pt x="95963" y="58501"/>
                </a:lnTo>
                <a:lnTo>
                  <a:pt x="99218" y="62814"/>
                </a:lnTo>
                <a:lnTo>
                  <a:pt x="102340" y="66641"/>
                </a:lnTo>
                <a:lnTo>
                  <a:pt x="105374" y="70145"/>
                </a:lnTo>
                <a:lnTo>
                  <a:pt x="109302" y="74386"/>
                </a:lnTo>
                <a:lnTo>
                  <a:pt x="118746" y="84178"/>
                </a:lnTo>
                <a:lnTo>
                  <a:pt x="122979" y="89457"/>
                </a:lnTo>
                <a:lnTo>
                  <a:pt x="126754" y="94880"/>
                </a:lnTo>
                <a:lnTo>
                  <a:pt x="130223" y="100401"/>
                </a:lnTo>
                <a:lnTo>
                  <a:pt x="133488" y="105034"/>
                </a:lnTo>
                <a:lnTo>
                  <a:pt x="136617" y="109076"/>
                </a:lnTo>
                <a:lnTo>
                  <a:pt x="139655" y="112722"/>
                </a:lnTo>
                <a:lnTo>
                  <a:pt x="142634" y="117058"/>
                </a:lnTo>
                <a:lnTo>
                  <a:pt x="145571" y="121854"/>
                </a:lnTo>
                <a:lnTo>
                  <a:pt x="148483" y="126956"/>
                </a:lnTo>
                <a:lnTo>
                  <a:pt x="152328" y="131310"/>
                </a:lnTo>
                <a:lnTo>
                  <a:pt x="156797" y="135165"/>
                </a:lnTo>
                <a:lnTo>
                  <a:pt x="161682" y="138688"/>
                </a:lnTo>
                <a:lnTo>
                  <a:pt x="166843" y="141989"/>
                </a:lnTo>
                <a:lnTo>
                  <a:pt x="172188" y="145142"/>
                </a:lnTo>
                <a:lnTo>
                  <a:pt x="177657" y="148196"/>
                </a:lnTo>
                <a:lnTo>
                  <a:pt x="181303" y="151185"/>
                </a:lnTo>
                <a:lnTo>
                  <a:pt x="183734" y="154131"/>
                </a:lnTo>
                <a:lnTo>
                  <a:pt x="185354" y="157046"/>
                </a:lnTo>
                <a:lnTo>
                  <a:pt x="189695" y="165366"/>
                </a:lnTo>
                <a:lnTo>
                  <a:pt x="192186" y="170252"/>
                </a:lnTo>
                <a:lnTo>
                  <a:pt x="194799" y="174461"/>
                </a:lnTo>
                <a:lnTo>
                  <a:pt x="197493" y="178220"/>
                </a:lnTo>
                <a:lnTo>
                  <a:pt x="200242" y="181679"/>
                </a:lnTo>
                <a:lnTo>
                  <a:pt x="203027" y="183985"/>
                </a:lnTo>
                <a:lnTo>
                  <a:pt x="205836" y="185522"/>
                </a:lnTo>
                <a:lnTo>
                  <a:pt x="208662" y="186546"/>
                </a:lnTo>
                <a:lnTo>
                  <a:pt x="210545" y="188182"/>
                </a:lnTo>
                <a:lnTo>
                  <a:pt x="211801" y="190224"/>
                </a:lnTo>
                <a:lnTo>
                  <a:pt x="212638" y="192539"/>
                </a:lnTo>
                <a:lnTo>
                  <a:pt x="216108" y="197651"/>
                </a:lnTo>
                <a:lnTo>
                  <a:pt x="221546" y="204143"/>
                </a:lnTo>
                <a:lnTo>
                  <a:pt x="222945" y="204675"/>
                </a:lnTo>
                <a:lnTo>
                  <a:pt x="230148" y="205600"/>
                </a:lnTo>
                <a:lnTo>
                  <a:pt x="231458" y="20574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922"/>
          <p:cNvSpPr/>
          <p:nvPr/>
        </p:nvSpPr>
        <p:spPr>
          <a:xfrm>
            <a:off x="2900362" y="3900487"/>
            <a:ext cx="222886" cy="248604"/>
          </a:xfrm>
          <a:custGeom>
            <a:avLst/>
            <a:gdLst/>
            <a:ahLst/>
            <a:cxnLst/>
            <a:rect l="0" t="0" r="0" b="0"/>
            <a:pathLst>
              <a:path w="222886" h="248604">
                <a:moveTo>
                  <a:pt x="222885" y="0"/>
                </a:moveTo>
                <a:lnTo>
                  <a:pt x="218334" y="4551"/>
                </a:lnTo>
                <a:lnTo>
                  <a:pt x="216994" y="6844"/>
                </a:lnTo>
                <a:lnTo>
                  <a:pt x="215504" y="11932"/>
                </a:lnTo>
                <a:lnTo>
                  <a:pt x="212302" y="17368"/>
                </a:lnTo>
                <a:lnTo>
                  <a:pt x="206751" y="23912"/>
                </a:lnTo>
                <a:lnTo>
                  <a:pt x="197934" y="33170"/>
                </a:lnTo>
                <a:lnTo>
                  <a:pt x="182261" y="49092"/>
                </a:lnTo>
                <a:lnTo>
                  <a:pt x="177705" y="55588"/>
                </a:lnTo>
                <a:lnTo>
                  <a:pt x="173715" y="62776"/>
                </a:lnTo>
                <a:lnTo>
                  <a:pt x="170102" y="70426"/>
                </a:lnTo>
                <a:lnTo>
                  <a:pt x="164836" y="76478"/>
                </a:lnTo>
                <a:lnTo>
                  <a:pt x="158468" y="81466"/>
                </a:lnTo>
                <a:lnTo>
                  <a:pt x="151366" y="85743"/>
                </a:lnTo>
                <a:lnTo>
                  <a:pt x="145678" y="91452"/>
                </a:lnTo>
                <a:lnTo>
                  <a:pt x="140934" y="98116"/>
                </a:lnTo>
                <a:lnTo>
                  <a:pt x="136818" y="105415"/>
                </a:lnTo>
                <a:lnTo>
                  <a:pt x="132170" y="112187"/>
                </a:lnTo>
                <a:lnTo>
                  <a:pt x="127165" y="118606"/>
                </a:lnTo>
                <a:lnTo>
                  <a:pt x="121925" y="124791"/>
                </a:lnTo>
                <a:lnTo>
                  <a:pt x="116526" y="130819"/>
                </a:lnTo>
                <a:lnTo>
                  <a:pt x="105446" y="142597"/>
                </a:lnTo>
                <a:lnTo>
                  <a:pt x="100778" y="148405"/>
                </a:lnTo>
                <a:lnTo>
                  <a:pt x="96713" y="154182"/>
                </a:lnTo>
                <a:lnTo>
                  <a:pt x="93050" y="159938"/>
                </a:lnTo>
                <a:lnTo>
                  <a:pt x="89656" y="165680"/>
                </a:lnTo>
                <a:lnTo>
                  <a:pt x="86441" y="171414"/>
                </a:lnTo>
                <a:lnTo>
                  <a:pt x="83345" y="177141"/>
                </a:lnTo>
                <a:lnTo>
                  <a:pt x="79375" y="181911"/>
                </a:lnTo>
                <a:lnTo>
                  <a:pt x="74825" y="186044"/>
                </a:lnTo>
                <a:lnTo>
                  <a:pt x="69885" y="189752"/>
                </a:lnTo>
                <a:lnTo>
                  <a:pt x="65640" y="194129"/>
                </a:lnTo>
                <a:lnTo>
                  <a:pt x="61858" y="198952"/>
                </a:lnTo>
                <a:lnTo>
                  <a:pt x="58384" y="204072"/>
                </a:lnTo>
                <a:lnTo>
                  <a:pt x="55115" y="208438"/>
                </a:lnTo>
                <a:lnTo>
                  <a:pt x="48943" y="215829"/>
                </a:lnTo>
                <a:lnTo>
                  <a:pt x="43025" y="222289"/>
                </a:lnTo>
                <a:lnTo>
                  <a:pt x="34338" y="231281"/>
                </a:lnTo>
                <a:lnTo>
                  <a:pt x="22870" y="242853"/>
                </a:lnTo>
                <a:lnTo>
                  <a:pt x="20009" y="244770"/>
                </a:lnTo>
                <a:lnTo>
                  <a:pt x="14290" y="246899"/>
                </a:lnTo>
                <a:lnTo>
                  <a:pt x="10267" y="248098"/>
                </a:lnTo>
                <a:lnTo>
                  <a:pt x="4524" y="248453"/>
                </a:lnTo>
                <a:lnTo>
                  <a:pt x="0" y="24860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923"/>
          <p:cNvSpPr/>
          <p:nvPr/>
        </p:nvSpPr>
        <p:spPr>
          <a:xfrm>
            <a:off x="3414712" y="3883342"/>
            <a:ext cx="51436" cy="274321"/>
          </a:xfrm>
          <a:custGeom>
            <a:avLst/>
            <a:gdLst/>
            <a:ahLst/>
            <a:cxnLst/>
            <a:rect l="0" t="0" r="0" b="0"/>
            <a:pathLst>
              <a:path w="51436" h="274321">
                <a:moveTo>
                  <a:pt x="8572" y="0"/>
                </a:moveTo>
                <a:lnTo>
                  <a:pt x="105" y="0"/>
                </a:lnTo>
                <a:lnTo>
                  <a:pt x="9" y="7381"/>
                </a:lnTo>
                <a:lnTo>
                  <a:pt x="0" y="50281"/>
                </a:lnTo>
                <a:lnTo>
                  <a:pt x="953" y="54476"/>
                </a:lnTo>
                <a:lnTo>
                  <a:pt x="2540" y="58225"/>
                </a:lnTo>
                <a:lnTo>
                  <a:pt x="4550" y="61677"/>
                </a:lnTo>
                <a:lnTo>
                  <a:pt x="5891" y="65883"/>
                </a:lnTo>
                <a:lnTo>
                  <a:pt x="6785" y="70592"/>
                </a:lnTo>
                <a:lnTo>
                  <a:pt x="7381" y="75636"/>
                </a:lnTo>
                <a:lnTo>
                  <a:pt x="7778" y="80904"/>
                </a:lnTo>
                <a:lnTo>
                  <a:pt x="8043" y="86321"/>
                </a:lnTo>
                <a:lnTo>
                  <a:pt x="8219" y="91838"/>
                </a:lnTo>
                <a:lnTo>
                  <a:pt x="9289" y="97420"/>
                </a:lnTo>
                <a:lnTo>
                  <a:pt x="10956" y="103047"/>
                </a:lnTo>
                <a:lnTo>
                  <a:pt x="13019" y="108703"/>
                </a:lnTo>
                <a:lnTo>
                  <a:pt x="15347" y="114379"/>
                </a:lnTo>
                <a:lnTo>
                  <a:pt x="17851" y="120067"/>
                </a:lnTo>
                <a:lnTo>
                  <a:pt x="20473" y="125765"/>
                </a:lnTo>
                <a:lnTo>
                  <a:pt x="22221" y="131468"/>
                </a:lnTo>
                <a:lnTo>
                  <a:pt x="23387" y="137176"/>
                </a:lnTo>
                <a:lnTo>
                  <a:pt x="24164" y="142886"/>
                </a:lnTo>
                <a:lnTo>
                  <a:pt x="25634" y="148597"/>
                </a:lnTo>
                <a:lnTo>
                  <a:pt x="27567" y="154310"/>
                </a:lnTo>
                <a:lnTo>
                  <a:pt x="29808" y="160023"/>
                </a:lnTo>
                <a:lnTo>
                  <a:pt x="31302" y="165737"/>
                </a:lnTo>
                <a:lnTo>
                  <a:pt x="32298" y="171451"/>
                </a:lnTo>
                <a:lnTo>
                  <a:pt x="32962" y="177166"/>
                </a:lnTo>
                <a:lnTo>
                  <a:pt x="34357" y="182881"/>
                </a:lnTo>
                <a:lnTo>
                  <a:pt x="36240" y="188596"/>
                </a:lnTo>
                <a:lnTo>
                  <a:pt x="38447" y="194311"/>
                </a:lnTo>
                <a:lnTo>
                  <a:pt x="39919" y="199073"/>
                </a:lnTo>
                <a:lnTo>
                  <a:pt x="40900" y="203200"/>
                </a:lnTo>
                <a:lnTo>
                  <a:pt x="41990" y="211278"/>
                </a:lnTo>
                <a:lnTo>
                  <a:pt x="42281" y="216100"/>
                </a:lnTo>
                <a:lnTo>
                  <a:pt x="42604" y="225584"/>
                </a:lnTo>
                <a:lnTo>
                  <a:pt x="42748" y="232975"/>
                </a:lnTo>
                <a:lnTo>
                  <a:pt x="43738" y="237232"/>
                </a:lnTo>
                <a:lnTo>
                  <a:pt x="45351" y="241974"/>
                </a:lnTo>
                <a:lnTo>
                  <a:pt x="50234" y="254172"/>
                </a:lnTo>
                <a:lnTo>
                  <a:pt x="51198" y="262473"/>
                </a:lnTo>
                <a:lnTo>
                  <a:pt x="51403" y="269868"/>
                </a:lnTo>
                <a:lnTo>
                  <a:pt x="51435" y="27432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924"/>
          <p:cNvSpPr/>
          <p:nvPr/>
        </p:nvSpPr>
        <p:spPr>
          <a:xfrm>
            <a:off x="3320414" y="3977640"/>
            <a:ext cx="257176" cy="42510"/>
          </a:xfrm>
          <a:custGeom>
            <a:avLst/>
            <a:gdLst/>
            <a:ahLst/>
            <a:cxnLst/>
            <a:rect l="0" t="0" r="0" b="0"/>
            <a:pathLst>
              <a:path w="257176" h="42510">
                <a:moveTo>
                  <a:pt x="0" y="34289"/>
                </a:moveTo>
                <a:lnTo>
                  <a:pt x="4551" y="38840"/>
                </a:lnTo>
                <a:lnTo>
                  <a:pt x="6844" y="40181"/>
                </a:lnTo>
                <a:lnTo>
                  <a:pt x="9326" y="41075"/>
                </a:lnTo>
                <a:lnTo>
                  <a:pt x="15575" y="42068"/>
                </a:lnTo>
                <a:lnTo>
                  <a:pt x="19909" y="42333"/>
                </a:lnTo>
                <a:lnTo>
                  <a:pt x="24703" y="42509"/>
                </a:lnTo>
                <a:lnTo>
                  <a:pt x="28851" y="41674"/>
                </a:lnTo>
                <a:lnTo>
                  <a:pt x="32569" y="40165"/>
                </a:lnTo>
                <a:lnTo>
                  <a:pt x="36000" y="38207"/>
                </a:lnTo>
                <a:lnTo>
                  <a:pt x="40193" y="36901"/>
                </a:lnTo>
                <a:lnTo>
                  <a:pt x="44893" y="36031"/>
                </a:lnTo>
                <a:lnTo>
                  <a:pt x="49931" y="35450"/>
                </a:lnTo>
                <a:lnTo>
                  <a:pt x="55195" y="35063"/>
                </a:lnTo>
                <a:lnTo>
                  <a:pt x="60610" y="34805"/>
                </a:lnTo>
                <a:lnTo>
                  <a:pt x="66124" y="34633"/>
                </a:lnTo>
                <a:lnTo>
                  <a:pt x="71705" y="33566"/>
                </a:lnTo>
                <a:lnTo>
                  <a:pt x="77331" y="31902"/>
                </a:lnTo>
                <a:lnTo>
                  <a:pt x="82987" y="29840"/>
                </a:lnTo>
                <a:lnTo>
                  <a:pt x="88662" y="28466"/>
                </a:lnTo>
                <a:lnTo>
                  <a:pt x="94351" y="27550"/>
                </a:lnTo>
                <a:lnTo>
                  <a:pt x="100048" y="26939"/>
                </a:lnTo>
                <a:lnTo>
                  <a:pt x="105752" y="25579"/>
                </a:lnTo>
                <a:lnTo>
                  <a:pt x="111459" y="23720"/>
                </a:lnTo>
                <a:lnTo>
                  <a:pt x="117169" y="21528"/>
                </a:lnTo>
                <a:lnTo>
                  <a:pt x="122880" y="20067"/>
                </a:lnTo>
                <a:lnTo>
                  <a:pt x="128593" y="19093"/>
                </a:lnTo>
                <a:lnTo>
                  <a:pt x="134306" y="18443"/>
                </a:lnTo>
                <a:lnTo>
                  <a:pt x="140020" y="17058"/>
                </a:lnTo>
                <a:lnTo>
                  <a:pt x="145734" y="15182"/>
                </a:lnTo>
                <a:lnTo>
                  <a:pt x="151449" y="12979"/>
                </a:lnTo>
                <a:lnTo>
                  <a:pt x="157164" y="11510"/>
                </a:lnTo>
                <a:lnTo>
                  <a:pt x="162878" y="10530"/>
                </a:lnTo>
                <a:lnTo>
                  <a:pt x="168593" y="9878"/>
                </a:lnTo>
                <a:lnTo>
                  <a:pt x="174308" y="8490"/>
                </a:lnTo>
                <a:lnTo>
                  <a:pt x="180023" y="6612"/>
                </a:lnTo>
                <a:lnTo>
                  <a:pt x="185738" y="4408"/>
                </a:lnTo>
                <a:lnTo>
                  <a:pt x="190501" y="2939"/>
                </a:lnTo>
                <a:lnTo>
                  <a:pt x="194628" y="1959"/>
                </a:lnTo>
                <a:lnTo>
                  <a:pt x="198332" y="1306"/>
                </a:lnTo>
                <a:lnTo>
                  <a:pt x="202707" y="871"/>
                </a:lnTo>
                <a:lnTo>
                  <a:pt x="207528" y="580"/>
                </a:lnTo>
                <a:lnTo>
                  <a:pt x="217012" y="257"/>
                </a:lnTo>
                <a:lnTo>
                  <a:pt x="227707" y="76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925"/>
          <p:cNvSpPr/>
          <p:nvPr/>
        </p:nvSpPr>
        <p:spPr>
          <a:xfrm>
            <a:off x="3706540" y="3818395"/>
            <a:ext cx="239619" cy="262116"/>
          </a:xfrm>
          <a:custGeom>
            <a:avLst/>
            <a:gdLst/>
            <a:ahLst/>
            <a:cxnLst/>
            <a:rect l="0" t="0" r="0" b="0"/>
            <a:pathLst>
              <a:path w="239619" h="262116">
                <a:moveTo>
                  <a:pt x="205377" y="4940"/>
                </a:moveTo>
                <a:lnTo>
                  <a:pt x="205377" y="389"/>
                </a:lnTo>
                <a:lnTo>
                  <a:pt x="204425" y="0"/>
                </a:lnTo>
                <a:lnTo>
                  <a:pt x="202837" y="694"/>
                </a:lnTo>
                <a:lnTo>
                  <a:pt x="196814" y="4933"/>
                </a:lnTo>
                <a:lnTo>
                  <a:pt x="184874" y="4939"/>
                </a:lnTo>
                <a:lnTo>
                  <a:pt x="181231" y="5892"/>
                </a:lnTo>
                <a:lnTo>
                  <a:pt x="176897" y="7479"/>
                </a:lnTo>
                <a:lnTo>
                  <a:pt x="172103" y="9490"/>
                </a:lnTo>
                <a:lnTo>
                  <a:pt x="167002" y="10831"/>
                </a:lnTo>
                <a:lnTo>
                  <a:pt x="161696" y="11725"/>
                </a:lnTo>
                <a:lnTo>
                  <a:pt x="156254" y="12320"/>
                </a:lnTo>
                <a:lnTo>
                  <a:pt x="151673" y="12718"/>
                </a:lnTo>
                <a:lnTo>
                  <a:pt x="147667" y="12983"/>
                </a:lnTo>
                <a:lnTo>
                  <a:pt x="144043" y="13159"/>
                </a:lnTo>
                <a:lnTo>
                  <a:pt x="139723" y="14229"/>
                </a:lnTo>
                <a:lnTo>
                  <a:pt x="134938" y="15895"/>
                </a:lnTo>
                <a:lnTo>
                  <a:pt x="129842" y="17958"/>
                </a:lnTo>
                <a:lnTo>
                  <a:pt x="124540" y="19334"/>
                </a:lnTo>
                <a:lnTo>
                  <a:pt x="119101" y="20251"/>
                </a:lnTo>
                <a:lnTo>
                  <a:pt x="113569" y="20862"/>
                </a:lnTo>
                <a:lnTo>
                  <a:pt x="108930" y="21270"/>
                </a:lnTo>
                <a:lnTo>
                  <a:pt x="104884" y="21541"/>
                </a:lnTo>
                <a:lnTo>
                  <a:pt x="101234" y="21722"/>
                </a:lnTo>
                <a:lnTo>
                  <a:pt x="96896" y="22796"/>
                </a:lnTo>
                <a:lnTo>
                  <a:pt x="92099" y="24464"/>
                </a:lnTo>
                <a:lnTo>
                  <a:pt x="86995" y="26528"/>
                </a:lnTo>
                <a:lnTo>
                  <a:pt x="81688" y="27904"/>
                </a:lnTo>
                <a:lnTo>
                  <a:pt x="76246" y="28822"/>
                </a:lnTo>
                <a:lnTo>
                  <a:pt x="70712" y="29434"/>
                </a:lnTo>
                <a:lnTo>
                  <a:pt x="66070" y="29842"/>
                </a:lnTo>
                <a:lnTo>
                  <a:pt x="62024" y="30113"/>
                </a:lnTo>
                <a:lnTo>
                  <a:pt x="53235" y="30549"/>
                </a:lnTo>
                <a:lnTo>
                  <a:pt x="47162" y="30625"/>
                </a:lnTo>
                <a:lnTo>
                  <a:pt x="39330" y="30647"/>
                </a:lnTo>
                <a:lnTo>
                  <a:pt x="37529" y="31603"/>
                </a:lnTo>
                <a:lnTo>
                  <a:pt x="36329" y="33193"/>
                </a:lnTo>
                <a:lnTo>
                  <a:pt x="35528" y="35205"/>
                </a:lnTo>
                <a:lnTo>
                  <a:pt x="34042" y="36547"/>
                </a:lnTo>
                <a:lnTo>
                  <a:pt x="32098" y="37441"/>
                </a:lnTo>
                <a:lnTo>
                  <a:pt x="26687" y="38876"/>
                </a:lnTo>
                <a:lnTo>
                  <a:pt x="26243" y="39947"/>
                </a:lnTo>
                <a:lnTo>
                  <a:pt x="25618" y="46004"/>
                </a:lnTo>
                <a:lnTo>
                  <a:pt x="25432" y="53831"/>
                </a:lnTo>
                <a:lnTo>
                  <a:pt x="25389" y="59372"/>
                </a:lnTo>
                <a:lnTo>
                  <a:pt x="26330" y="62183"/>
                </a:lnTo>
                <a:lnTo>
                  <a:pt x="29916" y="67846"/>
                </a:lnTo>
                <a:lnTo>
                  <a:pt x="31253" y="71642"/>
                </a:lnTo>
                <a:lnTo>
                  <a:pt x="32144" y="76078"/>
                </a:lnTo>
                <a:lnTo>
                  <a:pt x="32739" y="80940"/>
                </a:lnTo>
                <a:lnTo>
                  <a:pt x="33135" y="86087"/>
                </a:lnTo>
                <a:lnTo>
                  <a:pt x="33399" y="91423"/>
                </a:lnTo>
                <a:lnTo>
                  <a:pt x="33575" y="96885"/>
                </a:lnTo>
                <a:lnTo>
                  <a:pt x="32740" y="101479"/>
                </a:lnTo>
                <a:lnTo>
                  <a:pt x="29272" y="109124"/>
                </a:lnTo>
                <a:lnTo>
                  <a:pt x="27966" y="113448"/>
                </a:lnTo>
                <a:lnTo>
                  <a:pt x="27096" y="118236"/>
                </a:lnTo>
                <a:lnTo>
                  <a:pt x="26515" y="123333"/>
                </a:lnTo>
                <a:lnTo>
                  <a:pt x="25176" y="128636"/>
                </a:lnTo>
                <a:lnTo>
                  <a:pt x="23330" y="134076"/>
                </a:lnTo>
                <a:lnTo>
                  <a:pt x="21148" y="139608"/>
                </a:lnTo>
                <a:lnTo>
                  <a:pt x="19693" y="145201"/>
                </a:lnTo>
                <a:lnTo>
                  <a:pt x="18722" y="150835"/>
                </a:lnTo>
                <a:lnTo>
                  <a:pt x="18075" y="156496"/>
                </a:lnTo>
                <a:lnTo>
                  <a:pt x="17644" y="161222"/>
                </a:lnTo>
                <a:lnTo>
                  <a:pt x="17166" y="169013"/>
                </a:lnTo>
                <a:lnTo>
                  <a:pt x="16085" y="173377"/>
                </a:lnTo>
                <a:lnTo>
                  <a:pt x="14412" y="178191"/>
                </a:lnTo>
                <a:lnTo>
                  <a:pt x="12345" y="183306"/>
                </a:lnTo>
                <a:lnTo>
                  <a:pt x="10966" y="187668"/>
                </a:lnTo>
                <a:lnTo>
                  <a:pt x="9435" y="195055"/>
                </a:lnTo>
                <a:lnTo>
                  <a:pt x="8754" y="201513"/>
                </a:lnTo>
                <a:lnTo>
                  <a:pt x="8573" y="204568"/>
                </a:lnTo>
                <a:lnTo>
                  <a:pt x="7499" y="207558"/>
                </a:lnTo>
                <a:lnTo>
                  <a:pt x="2390" y="215364"/>
                </a:lnTo>
                <a:lnTo>
                  <a:pt x="0" y="218740"/>
                </a:lnTo>
                <a:lnTo>
                  <a:pt x="2339" y="219025"/>
                </a:lnTo>
                <a:lnTo>
                  <a:pt x="7866" y="219239"/>
                </a:lnTo>
                <a:lnTo>
                  <a:pt x="8108" y="214697"/>
                </a:lnTo>
                <a:lnTo>
                  <a:pt x="9094" y="212406"/>
                </a:lnTo>
                <a:lnTo>
                  <a:pt x="15034" y="204629"/>
                </a:lnTo>
                <a:lnTo>
                  <a:pt x="20132" y="199100"/>
                </a:lnTo>
                <a:lnTo>
                  <a:pt x="23778" y="196293"/>
                </a:lnTo>
                <a:lnTo>
                  <a:pt x="28113" y="193469"/>
                </a:lnTo>
                <a:lnTo>
                  <a:pt x="32909" y="190633"/>
                </a:lnTo>
                <a:lnTo>
                  <a:pt x="38011" y="187790"/>
                </a:lnTo>
                <a:lnTo>
                  <a:pt x="48760" y="182092"/>
                </a:lnTo>
                <a:lnTo>
                  <a:pt x="65521" y="173528"/>
                </a:lnTo>
                <a:lnTo>
                  <a:pt x="71182" y="171625"/>
                </a:lnTo>
                <a:lnTo>
                  <a:pt x="76861" y="170356"/>
                </a:lnTo>
                <a:lnTo>
                  <a:pt x="82552" y="169510"/>
                </a:lnTo>
                <a:lnTo>
                  <a:pt x="89204" y="167993"/>
                </a:lnTo>
                <a:lnTo>
                  <a:pt x="96496" y="166029"/>
                </a:lnTo>
                <a:lnTo>
                  <a:pt x="112218" y="161308"/>
                </a:lnTo>
                <a:lnTo>
                  <a:pt x="128730" y="156034"/>
                </a:lnTo>
                <a:lnTo>
                  <a:pt x="136182" y="154247"/>
                </a:lnTo>
                <a:lnTo>
                  <a:pt x="143054" y="153055"/>
                </a:lnTo>
                <a:lnTo>
                  <a:pt x="149541" y="152261"/>
                </a:lnTo>
                <a:lnTo>
                  <a:pt x="155771" y="151731"/>
                </a:lnTo>
                <a:lnTo>
                  <a:pt x="161828" y="151378"/>
                </a:lnTo>
                <a:lnTo>
                  <a:pt x="167772" y="151143"/>
                </a:lnTo>
                <a:lnTo>
                  <a:pt x="189790" y="150811"/>
                </a:lnTo>
                <a:lnTo>
                  <a:pt x="196890" y="151718"/>
                </a:lnTo>
                <a:lnTo>
                  <a:pt x="203529" y="153274"/>
                </a:lnTo>
                <a:lnTo>
                  <a:pt x="209860" y="155264"/>
                </a:lnTo>
                <a:lnTo>
                  <a:pt x="215033" y="156591"/>
                </a:lnTo>
                <a:lnTo>
                  <a:pt x="219435" y="157475"/>
                </a:lnTo>
                <a:lnTo>
                  <a:pt x="223322" y="158066"/>
                </a:lnTo>
                <a:lnTo>
                  <a:pt x="230180" y="161260"/>
                </a:lnTo>
                <a:lnTo>
                  <a:pt x="233342" y="163446"/>
                </a:lnTo>
                <a:lnTo>
                  <a:pt x="235450" y="165856"/>
                </a:lnTo>
                <a:lnTo>
                  <a:pt x="236856" y="168415"/>
                </a:lnTo>
                <a:lnTo>
                  <a:pt x="238418" y="173798"/>
                </a:lnTo>
                <a:lnTo>
                  <a:pt x="239112" y="179365"/>
                </a:lnTo>
                <a:lnTo>
                  <a:pt x="239420" y="187555"/>
                </a:lnTo>
                <a:lnTo>
                  <a:pt x="239618" y="203783"/>
                </a:lnTo>
                <a:lnTo>
                  <a:pt x="238682" y="207987"/>
                </a:lnTo>
                <a:lnTo>
                  <a:pt x="237105" y="212694"/>
                </a:lnTo>
                <a:lnTo>
                  <a:pt x="235102" y="217738"/>
                </a:lnTo>
                <a:lnTo>
                  <a:pt x="230335" y="225882"/>
                </a:lnTo>
                <a:lnTo>
                  <a:pt x="225042" y="232676"/>
                </a:lnTo>
                <a:lnTo>
                  <a:pt x="219515" y="238871"/>
                </a:lnTo>
                <a:lnTo>
                  <a:pt x="215755" y="241856"/>
                </a:lnTo>
                <a:lnTo>
                  <a:pt x="211343" y="244799"/>
                </a:lnTo>
                <a:lnTo>
                  <a:pt x="206497" y="247713"/>
                </a:lnTo>
                <a:lnTo>
                  <a:pt x="202314" y="250608"/>
                </a:lnTo>
                <a:lnTo>
                  <a:pt x="195126" y="256366"/>
                </a:lnTo>
                <a:lnTo>
                  <a:pt x="188756" y="259560"/>
                </a:lnTo>
                <a:lnTo>
                  <a:pt x="182750" y="260979"/>
                </a:lnTo>
                <a:lnTo>
                  <a:pt x="176906" y="261610"/>
                </a:lnTo>
                <a:lnTo>
                  <a:pt x="173061" y="261778"/>
                </a:lnTo>
                <a:lnTo>
                  <a:pt x="159501" y="262015"/>
                </a:lnTo>
                <a:lnTo>
                  <a:pt x="111080" y="26211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926"/>
          <p:cNvSpPr/>
          <p:nvPr/>
        </p:nvSpPr>
        <p:spPr>
          <a:xfrm>
            <a:off x="4049077" y="3917632"/>
            <a:ext cx="214314" cy="205741"/>
          </a:xfrm>
          <a:custGeom>
            <a:avLst/>
            <a:gdLst/>
            <a:ahLst/>
            <a:cxnLst/>
            <a:rect l="0" t="0" r="0" b="0"/>
            <a:pathLst>
              <a:path w="214314" h="205741">
                <a:moveTo>
                  <a:pt x="0" y="0"/>
                </a:moveTo>
                <a:lnTo>
                  <a:pt x="0" y="7381"/>
                </a:lnTo>
                <a:lnTo>
                  <a:pt x="4551" y="12770"/>
                </a:lnTo>
                <a:lnTo>
                  <a:pt x="5892" y="15181"/>
                </a:lnTo>
                <a:lnTo>
                  <a:pt x="7381" y="20400"/>
                </a:lnTo>
                <a:lnTo>
                  <a:pt x="8043" y="25894"/>
                </a:lnTo>
                <a:lnTo>
                  <a:pt x="8219" y="28693"/>
                </a:lnTo>
                <a:lnTo>
                  <a:pt x="9290" y="31511"/>
                </a:lnTo>
                <a:lnTo>
                  <a:pt x="13019" y="37183"/>
                </a:lnTo>
                <a:lnTo>
                  <a:pt x="17851" y="42878"/>
                </a:lnTo>
                <a:lnTo>
                  <a:pt x="23174" y="48585"/>
                </a:lnTo>
                <a:lnTo>
                  <a:pt x="28715" y="54296"/>
                </a:lnTo>
                <a:lnTo>
                  <a:pt x="31526" y="58105"/>
                </a:lnTo>
                <a:lnTo>
                  <a:pt x="34352" y="62549"/>
                </a:lnTo>
                <a:lnTo>
                  <a:pt x="37189" y="67417"/>
                </a:lnTo>
                <a:lnTo>
                  <a:pt x="40032" y="70662"/>
                </a:lnTo>
                <a:lnTo>
                  <a:pt x="42881" y="72825"/>
                </a:lnTo>
                <a:lnTo>
                  <a:pt x="45732" y="74268"/>
                </a:lnTo>
                <a:lnTo>
                  <a:pt x="49538" y="77135"/>
                </a:lnTo>
                <a:lnTo>
                  <a:pt x="53981" y="80951"/>
                </a:lnTo>
                <a:lnTo>
                  <a:pt x="58847" y="85400"/>
                </a:lnTo>
                <a:lnTo>
                  <a:pt x="63997" y="89318"/>
                </a:lnTo>
                <a:lnTo>
                  <a:pt x="69334" y="92883"/>
                </a:lnTo>
                <a:lnTo>
                  <a:pt x="74798" y="96212"/>
                </a:lnTo>
                <a:lnTo>
                  <a:pt x="80345" y="99384"/>
                </a:lnTo>
                <a:lnTo>
                  <a:pt x="91589" y="105448"/>
                </a:lnTo>
                <a:lnTo>
                  <a:pt x="97254" y="109351"/>
                </a:lnTo>
                <a:lnTo>
                  <a:pt x="102937" y="113859"/>
                </a:lnTo>
                <a:lnTo>
                  <a:pt x="108629" y="118768"/>
                </a:lnTo>
                <a:lnTo>
                  <a:pt x="114330" y="122994"/>
                </a:lnTo>
                <a:lnTo>
                  <a:pt x="120035" y="126763"/>
                </a:lnTo>
                <a:lnTo>
                  <a:pt x="125743" y="130229"/>
                </a:lnTo>
                <a:lnTo>
                  <a:pt x="130501" y="133492"/>
                </a:lnTo>
                <a:lnTo>
                  <a:pt x="134626" y="136620"/>
                </a:lnTo>
                <a:lnTo>
                  <a:pt x="138328" y="139657"/>
                </a:lnTo>
                <a:lnTo>
                  <a:pt x="144982" y="145573"/>
                </a:lnTo>
                <a:lnTo>
                  <a:pt x="148090" y="148483"/>
                </a:lnTo>
                <a:lnTo>
                  <a:pt x="152066" y="151376"/>
                </a:lnTo>
                <a:lnTo>
                  <a:pt x="156623" y="154258"/>
                </a:lnTo>
                <a:lnTo>
                  <a:pt x="161565" y="157131"/>
                </a:lnTo>
                <a:lnTo>
                  <a:pt x="165813" y="159999"/>
                </a:lnTo>
                <a:lnTo>
                  <a:pt x="169597" y="162864"/>
                </a:lnTo>
                <a:lnTo>
                  <a:pt x="173072" y="165726"/>
                </a:lnTo>
                <a:lnTo>
                  <a:pt x="179474" y="171446"/>
                </a:lnTo>
                <a:lnTo>
                  <a:pt x="185493" y="177163"/>
                </a:lnTo>
                <a:lnTo>
                  <a:pt x="191344" y="182879"/>
                </a:lnTo>
                <a:lnTo>
                  <a:pt x="194238" y="184785"/>
                </a:lnTo>
                <a:lnTo>
                  <a:pt x="199993" y="186902"/>
                </a:lnTo>
                <a:lnTo>
                  <a:pt x="201908" y="188418"/>
                </a:lnTo>
                <a:lnTo>
                  <a:pt x="203185" y="190382"/>
                </a:lnTo>
                <a:lnTo>
                  <a:pt x="205236" y="195827"/>
                </a:lnTo>
                <a:lnTo>
                  <a:pt x="205590" y="201322"/>
                </a:lnTo>
                <a:lnTo>
                  <a:pt x="205695" y="204431"/>
                </a:lnTo>
                <a:lnTo>
                  <a:pt x="206663" y="204867"/>
                </a:lnTo>
                <a:lnTo>
                  <a:pt x="208260" y="205158"/>
                </a:lnTo>
                <a:lnTo>
                  <a:pt x="214313" y="20574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927"/>
          <p:cNvSpPr/>
          <p:nvPr/>
        </p:nvSpPr>
        <p:spPr>
          <a:xfrm>
            <a:off x="4040504" y="3934777"/>
            <a:ext cx="197169" cy="231459"/>
          </a:xfrm>
          <a:custGeom>
            <a:avLst/>
            <a:gdLst/>
            <a:ahLst/>
            <a:cxnLst/>
            <a:rect l="0" t="0" r="0" b="0"/>
            <a:pathLst>
              <a:path w="197169" h="231459">
                <a:moveTo>
                  <a:pt x="197168" y="0"/>
                </a:moveTo>
                <a:lnTo>
                  <a:pt x="188700" y="0"/>
                </a:lnTo>
                <a:lnTo>
                  <a:pt x="182725" y="5891"/>
                </a:lnTo>
                <a:lnTo>
                  <a:pt x="181224" y="7381"/>
                </a:lnTo>
                <a:lnTo>
                  <a:pt x="180557" y="10583"/>
                </a:lnTo>
                <a:lnTo>
                  <a:pt x="180379" y="12770"/>
                </a:lnTo>
                <a:lnTo>
                  <a:pt x="179308" y="15181"/>
                </a:lnTo>
                <a:lnTo>
                  <a:pt x="173249" y="24077"/>
                </a:lnTo>
                <a:lnTo>
                  <a:pt x="170745" y="28434"/>
                </a:lnTo>
                <a:lnTo>
                  <a:pt x="168123" y="33243"/>
                </a:lnTo>
                <a:lnTo>
                  <a:pt x="164469" y="38355"/>
                </a:lnTo>
                <a:lnTo>
                  <a:pt x="160129" y="43668"/>
                </a:lnTo>
                <a:lnTo>
                  <a:pt x="155330" y="49114"/>
                </a:lnTo>
                <a:lnTo>
                  <a:pt x="151179" y="54650"/>
                </a:lnTo>
                <a:lnTo>
                  <a:pt x="147458" y="60246"/>
                </a:lnTo>
                <a:lnTo>
                  <a:pt x="144026" y="65881"/>
                </a:lnTo>
                <a:lnTo>
                  <a:pt x="140785" y="71543"/>
                </a:lnTo>
                <a:lnTo>
                  <a:pt x="134644" y="82915"/>
                </a:lnTo>
                <a:lnTo>
                  <a:pt x="130720" y="88614"/>
                </a:lnTo>
                <a:lnTo>
                  <a:pt x="126199" y="94318"/>
                </a:lnTo>
                <a:lnTo>
                  <a:pt x="121281" y="100027"/>
                </a:lnTo>
                <a:lnTo>
                  <a:pt x="117049" y="105737"/>
                </a:lnTo>
                <a:lnTo>
                  <a:pt x="113275" y="111449"/>
                </a:lnTo>
                <a:lnTo>
                  <a:pt x="109807" y="117162"/>
                </a:lnTo>
                <a:lnTo>
                  <a:pt x="105590" y="122875"/>
                </a:lnTo>
                <a:lnTo>
                  <a:pt x="100873" y="128590"/>
                </a:lnTo>
                <a:lnTo>
                  <a:pt x="95824" y="134304"/>
                </a:lnTo>
                <a:lnTo>
                  <a:pt x="85134" y="145733"/>
                </a:lnTo>
                <a:lnTo>
                  <a:pt x="62749" y="168593"/>
                </a:lnTo>
                <a:lnTo>
                  <a:pt x="58025" y="174308"/>
                </a:lnTo>
                <a:lnTo>
                  <a:pt x="53923" y="180023"/>
                </a:lnTo>
                <a:lnTo>
                  <a:pt x="50237" y="185738"/>
                </a:lnTo>
                <a:lnTo>
                  <a:pt x="45874" y="190500"/>
                </a:lnTo>
                <a:lnTo>
                  <a:pt x="41060" y="194627"/>
                </a:lnTo>
                <a:lnTo>
                  <a:pt x="35946" y="198332"/>
                </a:lnTo>
                <a:lnTo>
                  <a:pt x="31585" y="201754"/>
                </a:lnTo>
                <a:lnTo>
                  <a:pt x="27724" y="204988"/>
                </a:lnTo>
                <a:lnTo>
                  <a:pt x="24198" y="208096"/>
                </a:lnTo>
                <a:lnTo>
                  <a:pt x="21847" y="211121"/>
                </a:lnTo>
                <a:lnTo>
                  <a:pt x="19235" y="217021"/>
                </a:lnTo>
                <a:lnTo>
                  <a:pt x="15534" y="222819"/>
                </a:lnTo>
                <a:lnTo>
                  <a:pt x="13214" y="225698"/>
                </a:lnTo>
                <a:lnTo>
                  <a:pt x="10714" y="227618"/>
                </a:lnTo>
                <a:lnTo>
                  <a:pt x="8096" y="228898"/>
                </a:lnTo>
                <a:lnTo>
                  <a:pt x="0" y="23145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928"/>
          <p:cNvSpPr/>
          <p:nvPr/>
        </p:nvSpPr>
        <p:spPr>
          <a:xfrm>
            <a:off x="4434840" y="4012286"/>
            <a:ext cx="257176" cy="16790"/>
          </a:xfrm>
          <a:custGeom>
            <a:avLst/>
            <a:gdLst/>
            <a:ahLst/>
            <a:cxnLst/>
            <a:rect l="0" t="0" r="0" b="0"/>
            <a:pathLst>
              <a:path w="257176" h="16790">
                <a:moveTo>
                  <a:pt x="0" y="16789"/>
                </a:moveTo>
                <a:lnTo>
                  <a:pt x="44569" y="16789"/>
                </a:lnTo>
                <a:lnTo>
                  <a:pt x="48763" y="15836"/>
                </a:lnTo>
                <a:lnTo>
                  <a:pt x="53463" y="14249"/>
                </a:lnTo>
                <a:lnTo>
                  <a:pt x="58502" y="12238"/>
                </a:lnTo>
                <a:lnTo>
                  <a:pt x="63766" y="10897"/>
                </a:lnTo>
                <a:lnTo>
                  <a:pt x="69181" y="10004"/>
                </a:lnTo>
                <a:lnTo>
                  <a:pt x="74695" y="9408"/>
                </a:lnTo>
                <a:lnTo>
                  <a:pt x="80277" y="9011"/>
                </a:lnTo>
                <a:lnTo>
                  <a:pt x="85903" y="8746"/>
                </a:lnTo>
                <a:lnTo>
                  <a:pt x="98186" y="8451"/>
                </a:lnTo>
                <a:lnTo>
                  <a:pt x="113171" y="8321"/>
                </a:lnTo>
                <a:lnTo>
                  <a:pt x="119262" y="7333"/>
                </a:lnTo>
                <a:lnTo>
                  <a:pt x="124275" y="5723"/>
                </a:lnTo>
                <a:lnTo>
                  <a:pt x="128570" y="3696"/>
                </a:lnTo>
                <a:lnTo>
                  <a:pt x="134291" y="2346"/>
                </a:lnTo>
                <a:lnTo>
                  <a:pt x="140962" y="1445"/>
                </a:lnTo>
                <a:lnTo>
                  <a:pt x="148267" y="845"/>
                </a:lnTo>
                <a:lnTo>
                  <a:pt x="155042" y="444"/>
                </a:lnTo>
                <a:lnTo>
                  <a:pt x="167650" y="0"/>
                </a:lnTo>
                <a:lnTo>
                  <a:pt x="172726" y="833"/>
                </a:lnTo>
                <a:lnTo>
                  <a:pt x="177063" y="2342"/>
                </a:lnTo>
                <a:lnTo>
                  <a:pt x="180907" y="4300"/>
                </a:lnTo>
                <a:lnTo>
                  <a:pt x="185374" y="5605"/>
                </a:lnTo>
                <a:lnTo>
                  <a:pt x="190258" y="6476"/>
                </a:lnTo>
                <a:lnTo>
                  <a:pt x="195418" y="7056"/>
                </a:lnTo>
                <a:lnTo>
                  <a:pt x="200764" y="7443"/>
                </a:lnTo>
                <a:lnTo>
                  <a:pt x="206232" y="7700"/>
                </a:lnTo>
                <a:lnTo>
                  <a:pt x="220491" y="8063"/>
                </a:lnTo>
                <a:lnTo>
                  <a:pt x="224146" y="8114"/>
                </a:lnTo>
                <a:lnTo>
                  <a:pt x="227535" y="9101"/>
                </a:lnTo>
                <a:lnTo>
                  <a:pt x="230748" y="10711"/>
                </a:lnTo>
                <a:lnTo>
                  <a:pt x="233842" y="12737"/>
                </a:lnTo>
                <a:lnTo>
                  <a:pt x="236857" y="14088"/>
                </a:lnTo>
                <a:lnTo>
                  <a:pt x="239820" y="14988"/>
                </a:lnTo>
                <a:lnTo>
                  <a:pt x="242747" y="15588"/>
                </a:lnTo>
                <a:lnTo>
                  <a:pt x="245651" y="15988"/>
                </a:lnTo>
                <a:lnTo>
                  <a:pt x="248540" y="16255"/>
                </a:lnTo>
                <a:lnTo>
                  <a:pt x="257175" y="1678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929"/>
          <p:cNvSpPr/>
          <p:nvPr/>
        </p:nvSpPr>
        <p:spPr>
          <a:xfrm>
            <a:off x="4803457" y="3909060"/>
            <a:ext cx="51436" cy="231458"/>
          </a:xfrm>
          <a:custGeom>
            <a:avLst/>
            <a:gdLst/>
            <a:ahLst/>
            <a:cxnLst/>
            <a:rect l="0" t="0" r="0" b="0"/>
            <a:pathLst>
              <a:path w="51436" h="231458">
                <a:moveTo>
                  <a:pt x="0" y="0"/>
                </a:moveTo>
                <a:lnTo>
                  <a:pt x="0" y="7380"/>
                </a:lnTo>
                <a:lnTo>
                  <a:pt x="953" y="8730"/>
                </a:lnTo>
                <a:lnTo>
                  <a:pt x="2540" y="10582"/>
                </a:lnTo>
                <a:lnTo>
                  <a:pt x="4551" y="12770"/>
                </a:lnTo>
                <a:lnTo>
                  <a:pt x="5892" y="15181"/>
                </a:lnTo>
                <a:lnTo>
                  <a:pt x="7381" y="20399"/>
                </a:lnTo>
                <a:lnTo>
                  <a:pt x="8731" y="24077"/>
                </a:lnTo>
                <a:lnTo>
                  <a:pt x="10583" y="28434"/>
                </a:lnTo>
                <a:lnTo>
                  <a:pt x="12770" y="33243"/>
                </a:lnTo>
                <a:lnTo>
                  <a:pt x="14229" y="37402"/>
                </a:lnTo>
                <a:lnTo>
                  <a:pt x="15201" y="41127"/>
                </a:lnTo>
                <a:lnTo>
                  <a:pt x="15849" y="44563"/>
                </a:lnTo>
                <a:lnTo>
                  <a:pt x="16281" y="48758"/>
                </a:lnTo>
                <a:lnTo>
                  <a:pt x="16569" y="53460"/>
                </a:lnTo>
                <a:lnTo>
                  <a:pt x="16889" y="63765"/>
                </a:lnTo>
                <a:lnTo>
                  <a:pt x="17122" y="98186"/>
                </a:lnTo>
                <a:lnTo>
                  <a:pt x="17135" y="113171"/>
                </a:lnTo>
                <a:lnTo>
                  <a:pt x="18091" y="120214"/>
                </a:lnTo>
                <a:lnTo>
                  <a:pt x="19681" y="126815"/>
                </a:lnTo>
                <a:lnTo>
                  <a:pt x="21693" y="133121"/>
                </a:lnTo>
                <a:lnTo>
                  <a:pt x="23034" y="139230"/>
                </a:lnTo>
                <a:lnTo>
                  <a:pt x="23929" y="145207"/>
                </a:lnTo>
                <a:lnTo>
                  <a:pt x="24525" y="151097"/>
                </a:lnTo>
                <a:lnTo>
                  <a:pt x="24923" y="155976"/>
                </a:lnTo>
                <a:lnTo>
                  <a:pt x="25187" y="160181"/>
                </a:lnTo>
                <a:lnTo>
                  <a:pt x="25482" y="167394"/>
                </a:lnTo>
                <a:lnTo>
                  <a:pt x="25613" y="173775"/>
                </a:lnTo>
                <a:lnTo>
                  <a:pt x="26600" y="177762"/>
                </a:lnTo>
                <a:lnTo>
                  <a:pt x="28211" y="182325"/>
                </a:lnTo>
                <a:lnTo>
                  <a:pt x="30238" y="187273"/>
                </a:lnTo>
                <a:lnTo>
                  <a:pt x="32541" y="191523"/>
                </a:lnTo>
                <a:lnTo>
                  <a:pt x="35029" y="195310"/>
                </a:lnTo>
                <a:lnTo>
                  <a:pt x="37640" y="198786"/>
                </a:lnTo>
                <a:lnTo>
                  <a:pt x="39381" y="202057"/>
                </a:lnTo>
                <a:lnTo>
                  <a:pt x="40541" y="205189"/>
                </a:lnTo>
                <a:lnTo>
                  <a:pt x="42404" y="212510"/>
                </a:lnTo>
                <a:lnTo>
                  <a:pt x="42727" y="218329"/>
                </a:lnTo>
                <a:lnTo>
                  <a:pt x="43724" y="220800"/>
                </a:lnTo>
                <a:lnTo>
                  <a:pt x="45342" y="223400"/>
                </a:lnTo>
                <a:lnTo>
                  <a:pt x="51435" y="23145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930"/>
          <p:cNvSpPr/>
          <p:nvPr/>
        </p:nvSpPr>
        <p:spPr>
          <a:xfrm>
            <a:off x="4949307" y="3900487"/>
            <a:ext cx="222721" cy="214196"/>
          </a:xfrm>
          <a:custGeom>
            <a:avLst/>
            <a:gdLst/>
            <a:ahLst/>
            <a:cxnLst/>
            <a:rect l="0" t="0" r="0" b="0"/>
            <a:pathLst>
              <a:path w="222721" h="214196">
                <a:moveTo>
                  <a:pt x="59890" y="0"/>
                </a:moveTo>
                <a:lnTo>
                  <a:pt x="52509" y="0"/>
                </a:lnTo>
                <a:lnTo>
                  <a:pt x="52112" y="953"/>
                </a:lnTo>
                <a:lnTo>
                  <a:pt x="51422" y="7381"/>
                </a:lnTo>
                <a:lnTo>
                  <a:pt x="46798" y="12771"/>
                </a:lnTo>
                <a:lnTo>
                  <a:pt x="39395" y="20400"/>
                </a:lnTo>
                <a:lnTo>
                  <a:pt x="22699" y="37183"/>
                </a:lnTo>
                <a:lnTo>
                  <a:pt x="19857" y="40981"/>
                </a:lnTo>
                <a:lnTo>
                  <a:pt x="17009" y="45418"/>
                </a:lnTo>
                <a:lnTo>
                  <a:pt x="14157" y="50281"/>
                </a:lnTo>
                <a:lnTo>
                  <a:pt x="12257" y="55428"/>
                </a:lnTo>
                <a:lnTo>
                  <a:pt x="10989" y="60765"/>
                </a:lnTo>
                <a:lnTo>
                  <a:pt x="10144" y="66227"/>
                </a:lnTo>
                <a:lnTo>
                  <a:pt x="8629" y="70822"/>
                </a:lnTo>
                <a:lnTo>
                  <a:pt x="6666" y="74837"/>
                </a:lnTo>
                <a:lnTo>
                  <a:pt x="4405" y="78467"/>
                </a:lnTo>
                <a:lnTo>
                  <a:pt x="2897" y="82791"/>
                </a:lnTo>
                <a:lnTo>
                  <a:pt x="1892" y="87579"/>
                </a:lnTo>
                <a:lnTo>
                  <a:pt x="1222" y="92676"/>
                </a:lnTo>
                <a:lnTo>
                  <a:pt x="776" y="97979"/>
                </a:lnTo>
                <a:lnTo>
                  <a:pt x="478" y="103419"/>
                </a:lnTo>
                <a:lnTo>
                  <a:pt x="59" y="117638"/>
                </a:lnTo>
                <a:lnTo>
                  <a:pt x="0" y="121288"/>
                </a:lnTo>
                <a:lnTo>
                  <a:pt x="914" y="125626"/>
                </a:lnTo>
                <a:lnTo>
                  <a:pt x="2475" y="130423"/>
                </a:lnTo>
                <a:lnTo>
                  <a:pt x="4468" y="135526"/>
                </a:lnTo>
                <a:lnTo>
                  <a:pt x="5797" y="139881"/>
                </a:lnTo>
                <a:lnTo>
                  <a:pt x="6683" y="143737"/>
                </a:lnTo>
                <a:lnTo>
                  <a:pt x="7274" y="147259"/>
                </a:lnTo>
                <a:lnTo>
                  <a:pt x="10470" y="153713"/>
                </a:lnTo>
                <a:lnTo>
                  <a:pt x="12656" y="156768"/>
                </a:lnTo>
                <a:lnTo>
                  <a:pt x="15066" y="160710"/>
                </a:lnTo>
                <a:lnTo>
                  <a:pt x="17625" y="165242"/>
                </a:lnTo>
                <a:lnTo>
                  <a:pt x="20283" y="170169"/>
                </a:lnTo>
                <a:lnTo>
                  <a:pt x="23008" y="174406"/>
                </a:lnTo>
                <a:lnTo>
                  <a:pt x="25777" y="178183"/>
                </a:lnTo>
                <a:lnTo>
                  <a:pt x="28575" y="181654"/>
                </a:lnTo>
                <a:lnTo>
                  <a:pt x="31685" y="188050"/>
                </a:lnTo>
                <a:lnTo>
                  <a:pt x="32514" y="191089"/>
                </a:lnTo>
                <a:lnTo>
                  <a:pt x="35975" y="197006"/>
                </a:lnTo>
                <a:lnTo>
                  <a:pt x="38232" y="199918"/>
                </a:lnTo>
                <a:lnTo>
                  <a:pt x="40689" y="201858"/>
                </a:lnTo>
                <a:lnTo>
                  <a:pt x="43279" y="203152"/>
                </a:lnTo>
                <a:lnTo>
                  <a:pt x="45959" y="204015"/>
                </a:lnTo>
                <a:lnTo>
                  <a:pt x="51476" y="207513"/>
                </a:lnTo>
                <a:lnTo>
                  <a:pt x="54280" y="209780"/>
                </a:lnTo>
                <a:lnTo>
                  <a:pt x="57103" y="211291"/>
                </a:lnTo>
                <a:lnTo>
                  <a:pt x="62779" y="212970"/>
                </a:lnTo>
                <a:lnTo>
                  <a:pt x="66578" y="213417"/>
                </a:lnTo>
                <a:lnTo>
                  <a:pt x="71016" y="213716"/>
                </a:lnTo>
                <a:lnTo>
                  <a:pt x="80075" y="214047"/>
                </a:lnTo>
                <a:lnTo>
                  <a:pt x="87276" y="214195"/>
                </a:lnTo>
                <a:lnTo>
                  <a:pt x="91483" y="213282"/>
                </a:lnTo>
                <a:lnTo>
                  <a:pt x="96192" y="211720"/>
                </a:lnTo>
                <a:lnTo>
                  <a:pt x="101236" y="209727"/>
                </a:lnTo>
                <a:lnTo>
                  <a:pt x="105552" y="208398"/>
                </a:lnTo>
                <a:lnTo>
                  <a:pt x="109381" y="207512"/>
                </a:lnTo>
                <a:lnTo>
                  <a:pt x="112886" y="206921"/>
                </a:lnTo>
                <a:lnTo>
                  <a:pt x="117129" y="205575"/>
                </a:lnTo>
                <a:lnTo>
                  <a:pt x="121862" y="203725"/>
                </a:lnTo>
                <a:lnTo>
                  <a:pt x="126922" y="201539"/>
                </a:lnTo>
                <a:lnTo>
                  <a:pt x="132201" y="198177"/>
                </a:lnTo>
                <a:lnTo>
                  <a:pt x="137624" y="194030"/>
                </a:lnTo>
                <a:lnTo>
                  <a:pt x="143145" y="189361"/>
                </a:lnTo>
                <a:lnTo>
                  <a:pt x="147779" y="185296"/>
                </a:lnTo>
                <a:lnTo>
                  <a:pt x="155467" y="178239"/>
                </a:lnTo>
                <a:lnTo>
                  <a:pt x="174055" y="160056"/>
                </a:lnTo>
                <a:lnTo>
                  <a:pt x="207172" y="127034"/>
                </a:lnTo>
                <a:lnTo>
                  <a:pt x="210466" y="122790"/>
                </a:lnTo>
                <a:lnTo>
                  <a:pt x="213614" y="118055"/>
                </a:lnTo>
                <a:lnTo>
                  <a:pt x="216665" y="112993"/>
                </a:lnTo>
                <a:lnTo>
                  <a:pt x="218699" y="108666"/>
                </a:lnTo>
                <a:lnTo>
                  <a:pt x="220055" y="104829"/>
                </a:lnTo>
                <a:lnTo>
                  <a:pt x="220959" y="101319"/>
                </a:lnTo>
                <a:lnTo>
                  <a:pt x="221562" y="97074"/>
                </a:lnTo>
                <a:lnTo>
                  <a:pt x="221964" y="92338"/>
                </a:lnTo>
                <a:lnTo>
                  <a:pt x="222410" y="82949"/>
                </a:lnTo>
                <a:lnTo>
                  <a:pt x="222609" y="75602"/>
                </a:lnTo>
                <a:lnTo>
                  <a:pt x="222720" y="66110"/>
                </a:lnTo>
                <a:lnTo>
                  <a:pt x="221784" y="63123"/>
                </a:lnTo>
                <a:lnTo>
                  <a:pt x="218203" y="57265"/>
                </a:lnTo>
                <a:lnTo>
                  <a:pt x="213436" y="51486"/>
                </a:lnTo>
                <a:lnTo>
                  <a:pt x="210832" y="48612"/>
                </a:lnTo>
                <a:lnTo>
                  <a:pt x="207191" y="45743"/>
                </a:lnTo>
                <a:lnTo>
                  <a:pt x="202858" y="42878"/>
                </a:lnTo>
                <a:lnTo>
                  <a:pt x="198064" y="40015"/>
                </a:lnTo>
                <a:lnTo>
                  <a:pt x="193917" y="38107"/>
                </a:lnTo>
                <a:lnTo>
                  <a:pt x="190199" y="36835"/>
                </a:lnTo>
                <a:lnTo>
                  <a:pt x="186767" y="35986"/>
                </a:lnTo>
                <a:lnTo>
                  <a:pt x="182575" y="34468"/>
                </a:lnTo>
                <a:lnTo>
                  <a:pt x="177875" y="32504"/>
                </a:lnTo>
                <a:lnTo>
                  <a:pt x="172837" y="30242"/>
                </a:lnTo>
                <a:lnTo>
                  <a:pt x="167572" y="28734"/>
                </a:lnTo>
                <a:lnTo>
                  <a:pt x="162159" y="27729"/>
                </a:lnTo>
                <a:lnTo>
                  <a:pt x="156644" y="27058"/>
                </a:lnTo>
                <a:lnTo>
                  <a:pt x="152015" y="25659"/>
                </a:lnTo>
                <a:lnTo>
                  <a:pt x="147977" y="23773"/>
                </a:lnTo>
                <a:lnTo>
                  <a:pt x="144332" y="21564"/>
                </a:lnTo>
                <a:lnTo>
                  <a:pt x="139997" y="20091"/>
                </a:lnTo>
                <a:lnTo>
                  <a:pt x="135202" y="19109"/>
                </a:lnTo>
                <a:lnTo>
                  <a:pt x="130101" y="18454"/>
                </a:lnTo>
                <a:lnTo>
                  <a:pt x="123842" y="17066"/>
                </a:lnTo>
                <a:lnTo>
                  <a:pt x="116812" y="15187"/>
                </a:lnTo>
                <a:lnTo>
                  <a:pt x="109268" y="12982"/>
                </a:lnTo>
                <a:lnTo>
                  <a:pt x="103286" y="11512"/>
                </a:lnTo>
                <a:lnTo>
                  <a:pt x="98346" y="10533"/>
                </a:lnTo>
                <a:lnTo>
                  <a:pt x="94100" y="9879"/>
                </a:lnTo>
                <a:lnTo>
                  <a:pt x="89364" y="9444"/>
                </a:lnTo>
                <a:lnTo>
                  <a:pt x="84302" y="9153"/>
                </a:lnTo>
                <a:lnTo>
                  <a:pt x="74550" y="8831"/>
                </a:lnTo>
                <a:lnTo>
                  <a:pt x="59890" y="857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931"/>
          <p:cNvSpPr/>
          <p:nvPr/>
        </p:nvSpPr>
        <p:spPr>
          <a:xfrm>
            <a:off x="3311842" y="3497579"/>
            <a:ext cx="17146" cy="1277304"/>
          </a:xfrm>
          <a:custGeom>
            <a:avLst/>
            <a:gdLst/>
            <a:ahLst/>
            <a:cxnLst/>
            <a:rect l="0" t="0" r="0" b="0"/>
            <a:pathLst>
              <a:path w="17146" h="1277304">
                <a:moveTo>
                  <a:pt x="17145" y="0"/>
                </a:moveTo>
                <a:lnTo>
                  <a:pt x="9764" y="7381"/>
                </a:lnTo>
                <a:lnTo>
                  <a:pt x="9367" y="8731"/>
                </a:lnTo>
                <a:lnTo>
                  <a:pt x="8926" y="12771"/>
                </a:lnTo>
                <a:lnTo>
                  <a:pt x="8577" y="49664"/>
                </a:lnTo>
                <a:lnTo>
                  <a:pt x="8572" y="507002"/>
                </a:lnTo>
                <a:lnTo>
                  <a:pt x="7620" y="515166"/>
                </a:lnTo>
                <a:lnTo>
                  <a:pt x="6033" y="523467"/>
                </a:lnTo>
                <a:lnTo>
                  <a:pt x="4022" y="531858"/>
                </a:lnTo>
                <a:lnTo>
                  <a:pt x="2681" y="540310"/>
                </a:lnTo>
                <a:lnTo>
                  <a:pt x="1787" y="548802"/>
                </a:lnTo>
                <a:lnTo>
                  <a:pt x="1192" y="557320"/>
                </a:lnTo>
                <a:lnTo>
                  <a:pt x="794" y="565857"/>
                </a:lnTo>
                <a:lnTo>
                  <a:pt x="353" y="582963"/>
                </a:lnTo>
                <a:lnTo>
                  <a:pt x="0" y="908686"/>
                </a:lnTo>
                <a:lnTo>
                  <a:pt x="953" y="917258"/>
                </a:lnTo>
                <a:lnTo>
                  <a:pt x="2540" y="925831"/>
                </a:lnTo>
                <a:lnTo>
                  <a:pt x="4551" y="934403"/>
                </a:lnTo>
                <a:lnTo>
                  <a:pt x="5891" y="942975"/>
                </a:lnTo>
                <a:lnTo>
                  <a:pt x="6785" y="951548"/>
                </a:lnTo>
                <a:lnTo>
                  <a:pt x="7381" y="960121"/>
                </a:lnTo>
                <a:lnTo>
                  <a:pt x="7778" y="968693"/>
                </a:lnTo>
                <a:lnTo>
                  <a:pt x="8219" y="985838"/>
                </a:lnTo>
                <a:lnTo>
                  <a:pt x="8572" y="1178464"/>
                </a:lnTo>
                <a:lnTo>
                  <a:pt x="9525" y="1184740"/>
                </a:lnTo>
                <a:lnTo>
                  <a:pt x="11112" y="1190829"/>
                </a:lnTo>
                <a:lnTo>
                  <a:pt x="13123" y="1196794"/>
                </a:lnTo>
                <a:lnTo>
                  <a:pt x="14464" y="1202676"/>
                </a:lnTo>
                <a:lnTo>
                  <a:pt x="15358" y="1208501"/>
                </a:lnTo>
                <a:lnTo>
                  <a:pt x="15953" y="1214290"/>
                </a:lnTo>
                <a:lnTo>
                  <a:pt x="16351" y="1219102"/>
                </a:lnTo>
                <a:lnTo>
                  <a:pt x="16792" y="1226988"/>
                </a:lnTo>
                <a:lnTo>
                  <a:pt x="17145" y="1266718"/>
                </a:lnTo>
                <a:lnTo>
                  <a:pt x="17145" y="127730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932"/>
          <p:cNvSpPr/>
          <p:nvPr/>
        </p:nvSpPr>
        <p:spPr>
          <a:xfrm>
            <a:off x="1254442" y="4371975"/>
            <a:ext cx="231458" cy="282893"/>
          </a:xfrm>
          <a:custGeom>
            <a:avLst/>
            <a:gdLst/>
            <a:ahLst/>
            <a:cxnLst/>
            <a:rect l="0" t="0" r="0" b="0"/>
            <a:pathLst>
              <a:path w="231458" h="282893">
                <a:moveTo>
                  <a:pt x="0" y="0"/>
                </a:moveTo>
                <a:lnTo>
                  <a:pt x="20400" y="20399"/>
                </a:lnTo>
                <a:lnTo>
                  <a:pt x="24077" y="23124"/>
                </a:lnTo>
                <a:lnTo>
                  <a:pt x="28434" y="25894"/>
                </a:lnTo>
                <a:lnTo>
                  <a:pt x="33243" y="28693"/>
                </a:lnTo>
                <a:lnTo>
                  <a:pt x="37402" y="31511"/>
                </a:lnTo>
                <a:lnTo>
                  <a:pt x="44563" y="37182"/>
                </a:lnTo>
                <a:lnTo>
                  <a:pt x="50921" y="45418"/>
                </a:lnTo>
                <a:lnTo>
                  <a:pt x="53950" y="50281"/>
                </a:lnTo>
                <a:lnTo>
                  <a:pt x="56921" y="55428"/>
                </a:lnTo>
                <a:lnTo>
                  <a:pt x="62764" y="66226"/>
                </a:lnTo>
                <a:lnTo>
                  <a:pt x="66607" y="70821"/>
                </a:lnTo>
                <a:lnTo>
                  <a:pt x="71075" y="74836"/>
                </a:lnTo>
                <a:lnTo>
                  <a:pt x="75958" y="78466"/>
                </a:lnTo>
                <a:lnTo>
                  <a:pt x="81119" y="82790"/>
                </a:lnTo>
                <a:lnTo>
                  <a:pt x="86464" y="87578"/>
                </a:lnTo>
                <a:lnTo>
                  <a:pt x="91933" y="92676"/>
                </a:lnTo>
                <a:lnTo>
                  <a:pt x="95578" y="97978"/>
                </a:lnTo>
                <a:lnTo>
                  <a:pt x="98009" y="103419"/>
                </a:lnTo>
                <a:lnTo>
                  <a:pt x="99629" y="108951"/>
                </a:lnTo>
                <a:lnTo>
                  <a:pt x="102615" y="114544"/>
                </a:lnTo>
                <a:lnTo>
                  <a:pt x="106510" y="120177"/>
                </a:lnTo>
                <a:lnTo>
                  <a:pt x="111012" y="125838"/>
                </a:lnTo>
                <a:lnTo>
                  <a:pt x="114965" y="131517"/>
                </a:lnTo>
                <a:lnTo>
                  <a:pt x="118553" y="137208"/>
                </a:lnTo>
                <a:lnTo>
                  <a:pt x="121898" y="142907"/>
                </a:lnTo>
                <a:lnTo>
                  <a:pt x="126033" y="147659"/>
                </a:lnTo>
                <a:lnTo>
                  <a:pt x="130694" y="151779"/>
                </a:lnTo>
                <a:lnTo>
                  <a:pt x="135707" y="155479"/>
                </a:lnTo>
                <a:lnTo>
                  <a:pt x="140001" y="159850"/>
                </a:lnTo>
                <a:lnTo>
                  <a:pt x="143817" y="164669"/>
                </a:lnTo>
                <a:lnTo>
                  <a:pt x="147313" y="169787"/>
                </a:lnTo>
                <a:lnTo>
                  <a:pt x="150596" y="175104"/>
                </a:lnTo>
                <a:lnTo>
                  <a:pt x="153737" y="180553"/>
                </a:lnTo>
                <a:lnTo>
                  <a:pt x="156784" y="186091"/>
                </a:lnTo>
                <a:lnTo>
                  <a:pt x="160720" y="191689"/>
                </a:lnTo>
                <a:lnTo>
                  <a:pt x="165249" y="197325"/>
                </a:lnTo>
                <a:lnTo>
                  <a:pt x="170174" y="202987"/>
                </a:lnTo>
                <a:lnTo>
                  <a:pt x="178185" y="211819"/>
                </a:lnTo>
                <a:lnTo>
                  <a:pt x="184921" y="219871"/>
                </a:lnTo>
                <a:lnTo>
                  <a:pt x="188050" y="224686"/>
                </a:lnTo>
                <a:lnTo>
                  <a:pt x="191089" y="229801"/>
                </a:lnTo>
                <a:lnTo>
                  <a:pt x="194466" y="238024"/>
                </a:lnTo>
                <a:lnTo>
                  <a:pt x="195367" y="241549"/>
                </a:lnTo>
                <a:lnTo>
                  <a:pt x="198907" y="248008"/>
                </a:lnTo>
                <a:lnTo>
                  <a:pt x="203656" y="254053"/>
                </a:lnTo>
                <a:lnTo>
                  <a:pt x="210731" y="261859"/>
                </a:lnTo>
                <a:lnTo>
                  <a:pt x="216145" y="267519"/>
                </a:lnTo>
                <a:lnTo>
                  <a:pt x="221554" y="272977"/>
                </a:lnTo>
                <a:lnTo>
                  <a:pt x="221998" y="274377"/>
                </a:lnTo>
                <a:lnTo>
                  <a:pt x="222882" y="282858"/>
                </a:lnTo>
                <a:lnTo>
                  <a:pt x="231457" y="28289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933"/>
          <p:cNvSpPr/>
          <p:nvPr/>
        </p:nvSpPr>
        <p:spPr>
          <a:xfrm>
            <a:off x="1280159" y="4363402"/>
            <a:ext cx="248604" cy="308611"/>
          </a:xfrm>
          <a:custGeom>
            <a:avLst/>
            <a:gdLst/>
            <a:ahLst/>
            <a:cxnLst/>
            <a:rect l="0" t="0" r="0" b="0"/>
            <a:pathLst>
              <a:path w="248604" h="308611">
                <a:moveTo>
                  <a:pt x="248603" y="0"/>
                </a:moveTo>
                <a:lnTo>
                  <a:pt x="235511" y="0"/>
                </a:lnTo>
                <a:lnTo>
                  <a:pt x="234160" y="952"/>
                </a:lnTo>
                <a:lnTo>
                  <a:pt x="233259" y="2540"/>
                </a:lnTo>
                <a:lnTo>
                  <a:pt x="232659" y="4551"/>
                </a:lnTo>
                <a:lnTo>
                  <a:pt x="229452" y="9325"/>
                </a:lnTo>
                <a:lnTo>
                  <a:pt x="224851" y="15575"/>
                </a:lnTo>
                <a:lnTo>
                  <a:pt x="219632" y="24702"/>
                </a:lnTo>
                <a:lnTo>
                  <a:pt x="214137" y="32569"/>
                </a:lnTo>
                <a:lnTo>
                  <a:pt x="207567" y="40193"/>
                </a:lnTo>
                <a:lnTo>
                  <a:pt x="198297" y="49931"/>
                </a:lnTo>
                <a:lnTo>
                  <a:pt x="162281" y="86307"/>
                </a:lnTo>
                <a:lnTo>
                  <a:pt x="156765" y="91829"/>
                </a:lnTo>
                <a:lnTo>
                  <a:pt x="152135" y="97414"/>
                </a:lnTo>
                <a:lnTo>
                  <a:pt x="148096" y="103043"/>
                </a:lnTo>
                <a:lnTo>
                  <a:pt x="144451" y="108700"/>
                </a:lnTo>
                <a:lnTo>
                  <a:pt x="140116" y="114377"/>
                </a:lnTo>
                <a:lnTo>
                  <a:pt x="135321" y="120066"/>
                </a:lnTo>
                <a:lnTo>
                  <a:pt x="130219" y="125764"/>
                </a:lnTo>
                <a:lnTo>
                  <a:pt x="126818" y="131468"/>
                </a:lnTo>
                <a:lnTo>
                  <a:pt x="124550" y="137175"/>
                </a:lnTo>
                <a:lnTo>
                  <a:pt x="123039" y="142885"/>
                </a:lnTo>
                <a:lnTo>
                  <a:pt x="120126" y="148597"/>
                </a:lnTo>
                <a:lnTo>
                  <a:pt x="116279" y="154310"/>
                </a:lnTo>
                <a:lnTo>
                  <a:pt x="111810" y="160023"/>
                </a:lnTo>
                <a:lnTo>
                  <a:pt x="107877" y="165737"/>
                </a:lnTo>
                <a:lnTo>
                  <a:pt x="104304" y="171452"/>
                </a:lnTo>
                <a:lnTo>
                  <a:pt x="100968" y="177166"/>
                </a:lnTo>
                <a:lnTo>
                  <a:pt x="96840" y="182881"/>
                </a:lnTo>
                <a:lnTo>
                  <a:pt x="92183" y="188596"/>
                </a:lnTo>
                <a:lnTo>
                  <a:pt x="87173" y="194310"/>
                </a:lnTo>
                <a:lnTo>
                  <a:pt x="82880" y="200026"/>
                </a:lnTo>
                <a:lnTo>
                  <a:pt x="79066" y="205740"/>
                </a:lnTo>
                <a:lnTo>
                  <a:pt x="75571" y="211455"/>
                </a:lnTo>
                <a:lnTo>
                  <a:pt x="69147" y="220345"/>
                </a:lnTo>
                <a:lnTo>
                  <a:pt x="63117" y="228424"/>
                </a:lnTo>
                <a:lnTo>
                  <a:pt x="60176" y="233245"/>
                </a:lnTo>
                <a:lnTo>
                  <a:pt x="57262" y="238364"/>
                </a:lnTo>
                <a:lnTo>
                  <a:pt x="53415" y="243682"/>
                </a:lnTo>
                <a:lnTo>
                  <a:pt x="48945" y="249132"/>
                </a:lnTo>
                <a:lnTo>
                  <a:pt x="44060" y="254671"/>
                </a:lnTo>
                <a:lnTo>
                  <a:pt x="38633" y="263365"/>
                </a:lnTo>
                <a:lnTo>
                  <a:pt x="35268" y="270403"/>
                </a:lnTo>
                <a:lnTo>
                  <a:pt x="30597" y="276707"/>
                </a:lnTo>
                <a:lnTo>
                  <a:pt x="28018" y="278769"/>
                </a:lnTo>
                <a:lnTo>
                  <a:pt x="25347" y="280144"/>
                </a:lnTo>
                <a:lnTo>
                  <a:pt x="22613" y="281060"/>
                </a:lnTo>
                <a:lnTo>
                  <a:pt x="20790" y="282623"/>
                </a:lnTo>
                <a:lnTo>
                  <a:pt x="19576" y="284618"/>
                </a:lnTo>
                <a:lnTo>
                  <a:pt x="18766" y="286900"/>
                </a:lnTo>
                <a:lnTo>
                  <a:pt x="15325" y="291976"/>
                </a:lnTo>
                <a:lnTo>
                  <a:pt x="7884" y="300675"/>
                </a:lnTo>
                <a:lnTo>
                  <a:pt x="0" y="30861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PenAnnotation934"/>
          <p:cNvSpPr/>
          <p:nvPr/>
        </p:nvSpPr>
        <p:spPr>
          <a:xfrm>
            <a:off x="1683182" y="4251960"/>
            <a:ext cx="222771" cy="471488"/>
          </a:xfrm>
          <a:custGeom>
            <a:avLst/>
            <a:gdLst/>
            <a:ahLst/>
            <a:cxnLst/>
            <a:rect l="0" t="0" r="0" b="0"/>
            <a:pathLst>
              <a:path w="222771" h="471488">
                <a:moveTo>
                  <a:pt x="222770" y="0"/>
                </a:moveTo>
                <a:lnTo>
                  <a:pt x="214302" y="0"/>
                </a:lnTo>
                <a:lnTo>
                  <a:pt x="222767" y="0"/>
                </a:lnTo>
                <a:lnTo>
                  <a:pt x="218218" y="0"/>
                </a:lnTo>
                <a:lnTo>
                  <a:pt x="215926" y="952"/>
                </a:lnTo>
                <a:lnTo>
                  <a:pt x="210838" y="4550"/>
                </a:lnTo>
                <a:lnTo>
                  <a:pt x="205402" y="9325"/>
                </a:lnTo>
                <a:lnTo>
                  <a:pt x="202619" y="11931"/>
                </a:lnTo>
                <a:lnTo>
                  <a:pt x="199811" y="13669"/>
                </a:lnTo>
                <a:lnTo>
                  <a:pt x="194151" y="15600"/>
                </a:lnTo>
                <a:lnTo>
                  <a:pt x="188460" y="18998"/>
                </a:lnTo>
                <a:lnTo>
                  <a:pt x="181804" y="23683"/>
                </a:lnTo>
                <a:lnTo>
                  <a:pt x="177362" y="26266"/>
                </a:lnTo>
                <a:lnTo>
                  <a:pt x="172496" y="28941"/>
                </a:lnTo>
                <a:lnTo>
                  <a:pt x="168299" y="31676"/>
                </a:lnTo>
                <a:lnTo>
                  <a:pt x="164548" y="34452"/>
                </a:lnTo>
                <a:lnTo>
                  <a:pt x="161095" y="37256"/>
                </a:lnTo>
                <a:lnTo>
                  <a:pt x="156889" y="40077"/>
                </a:lnTo>
                <a:lnTo>
                  <a:pt x="152179" y="42910"/>
                </a:lnTo>
                <a:lnTo>
                  <a:pt x="147134" y="45752"/>
                </a:lnTo>
                <a:lnTo>
                  <a:pt x="136449" y="51449"/>
                </a:lnTo>
                <a:lnTo>
                  <a:pt x="130933" y="54302"/>
                </a:lnTo>
                <a:lnTo>
                  <a:pt x="126303" y="58109"/>
                </a:lnTo>
                <a:lnTo>
                  <a:pt x="122263" y="62551"/>
                </a:lnTo>
                <a:lnTo>
                  <a:pt x="118618" y="67418"/>
                </a:lnTo>
                <a:lnTo>
                  <a:pt x="114283" y="72568"/>
                </a:lnTo>
                <a:lnTo>
                  <a:pt x="109488" y="77906"/>
                </a:lnTo>
                <a:lnTo>
                  <a:pt x="96177" y="91981"/>
                </a:lnTo>
                <a:lnTo>
                  <a:pt x="92655" y="95610"/>
                </a:lnTo>
                <a:lnTo>
                  <a:pt x="86201" y="107263"/>
                </a:lnTo>
                <a:lnTo>
                  <a:pt x="83147" y="114371"/>
                </a:lnTo>
                <a:lnTo>
                  <a:pt x="79205" y="121015"/>
                </a:lnTo>
                <a:lnTo>
                  <a:pt x="74673" y="127349"/>
                </a:lnTo>
                <a:lnTo>
                  <a:pt x="69746" y="133476"/>
                </a:lnTo>
                <a:lnTo>
                  <a:pt x="65509" y="139467"/>
                </a:lnTo>
                <a:lnTo>
                  <a:pt x="61732" y="145365"/>
                </a:lnTo>
                <a:lnTo>
                  <a:pt x="54995" y="156999"/>
                </a:lnTo>
                <a:lnTo>
                  <a:pt x="48826" y="168520"/>
                </a:lnTo>
                <a:lnTo>
                  <a:pt x="28481" y="208593"/>
                </a:lnTo>
                <a:lnTo>
                  <a:pt x="22754" y="220025"/>
                </a:lnTo>
                <a:lnTo>
                  <a:pt x="19574" y="231457"/>
                </a:lnTo>
                <a:lnTo>
                  <a:pt x="17208" y="242887"/>
                </a:lnTo>
                <a:lnTo>
                  <a:pt x="12982" y="254317"/>
                </a:lnTo>
                <a:lnTo>
                  <a:pt x="10468" y="265747"/>
                </a:lnTo>
                <a:lnTo>
                  <a:pt x="8399" y="277177"/>
                </a:lnTo>
                <a:lnTo>
                  <a:pt x="4304" y="288607"/>
                </a:lnTo>
                <a:lnTo>
                  <a:pt x="1849" y="300037"/>
                </a:lnTo>
                <a:lnTo>
                  <a:pt x="758" y="311467"/>
                </a:lnTo>
                <a:lnTo>
                  <a:pt x="273" y="322897"/>
                </a:lnTo>
                <a:lnTo>
                  <a:pt x="0" y="340042"/>
                </a:lnTo>
                <a:lnTo>
                  <a:pt x="2476" y="351472"/>
                </a:lnTo>
                <a:lnTo>
                  <a:pt x="6685" y="366077"/>
                </a:lnTo>
                <a:lnTo>
                  <a:pt x="7276" y="369781"/>
                </a:lnTo>
                <a:lnTo>
                  <a:pt x="10472" y="376437"/>
                </a:lnTo>
                <a:lnTo>
                  <a:pt x="12658" y="379546"/>
                </a:lnTo>
                <a:lnTo>
                  <a:pt x="15087" y="388080"/>
                </a:lnTo>
                <a:lnTo>
                  <a:pt x="15735" y="393022"/>
                </a:lnTo>
                <a:lnTo>
                  <a:pt x="18994" y="401054"/>
                </a:lnTo>
                <a:lnTo>
                  <a:pt x="23618" y="407798"/>
                </a:lnTo>
                <a:lnTo>
                  <a:pt x="28848" y="413971"/>
                </a:lnTo>
                <a:lnTo>
                  <a:pt x="34347" y="419889"/>
                </a:lnTo>
                <a:lnTo>
                  <a:pt x="45339" y="431116"/>
                </a:lnTo>
                <a:lnTo>
                  <a:pt x="71572" y="457447"/>
                </a:lnTo>
                <a:lnTo>
                  <a:pt x="74346" y="459270"/>
                </a:lnTo>
                <a:lnTo>
                  <a:pt x="79969" y="461295"/>
                </a:lnTo>
                <a:lnTo>
                  <a:pt x="85643" y="464735"/>
                </a:lnTo>
                <a:lnTo>
                  <a:pt x="88489" y="466985"/>
                </a:lnTo>
                <a:lnTo>
                  <a:pt x="91339" y="468486"/>
                </a:lnTo>
                <a:lnTo>
                  <a:pt x="97047" y="470153"/>
                </a:lnTo>
                <a:lnTo>
                  <a:pt x="102711" y="471477"/>
                </a:lnTo>
                <a:lnTo>
                  <a:pt x="111327" y="47148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PenAnnotation935"/>
          <p:cNvSpPr/>
          <p:nvPr/>
        </p:nvSpPr>
        <p:spPr>
          <a:xfrm>
            <a:off x="1931669" y="4431982"/>
            <a:ext cx="171451" cy="197169"/>
          </a:xfrm>
          <a:custGeom>
            <a:avLst/>
            <a:gdLst/>
            <a:ahLst/>
            <a:cxnLst/>
            <a:rect l="0" t="0" r="0" b="0"/>
            <a:pathLst>
              <a:path w="171451" h="197169">
                <a:moveTo>
                  <a:pt x="0" y="0"/>
                </a:moveTo>
                <a:lnTo>
                  <a:pt x="4551" y="4551"/>
                </a:lnTo>
                <a:lnTo>
                  <a:pt x="5892" y="6844"/>
                </a:lnTo>
                <a:lnTo>
                  <a:pt x="7381" y="11932"/>
                </a:lnTo>
                <a:lnTo>
                  <a:pt x="10583" y="17368"/>
                </a:lnTo>
                <a:lnTo>
                  <a:pt x="15181" y="22959"/>
                </a:lnTo>
                <a:lnTo>
                  <a:pt x="20400" y="28619"/>
                </a:lnTo>
                <a:lnTo>
                  <a:pt x="22173" y="31462"/>
                </a:lnTo>
                <a:lnTo>
                  <a:pt x="24143" y="37161"/>
                </a:lnTo>
                <a:lnTo>
                  <a:pt x="26573" y="40967"/>
                </a:lnTo>
                <a:lnTo>
                  <a:pt x="30098" y="45409"/>
                </a:lnTo>
                <a:lnTo>
                  <a:pt x="34353" y="50275"/>
                </a:lnTo>
                <a:lnTo>
                  <a:pt x="37190" y="54472"/>
                </a:lnTo>
                <a:lnTo>
                  <a:pt x="39081" y="58222"/>
                </a:lnTo>
                <a:lnTo>
                  <a:pt x="40342" y="61675"/>
                </a:lnTo>
                <a:lnTo>
                  <a:pt x="42134" y="64929"/>
                </a:lnTo>
                <a:lnTo>
                  <a:pt x="46667" y="71085"/>
                </a:lnTo>
                <a:lnTo>
                  <a:pt x="50161" y="75013"/>
                </a:lnTo>
                <a:lnTo>
                  <a:pt x="59124" y="84457"/>
                </a:lnTo>
                <a:lnTo>
                  <a:pt x="83602" y="109297"/>
                </a:lnTo>
                <a:lnTo>
                  <a:pt x="140009" y="165726"/>
                </a:lnTo>
                <a:lnTo>
                  <a:pt x="142869" y="167634"/>
                </a:lnTo>
                <a:lnTo>
                  <a:pt x="145729" y="168906"/>
                </a:lnTo>
                <a:lnTo>
                  <a:pt x="148588" y="169754"/>
                </a:lnTo>
                <a:lnTo>
                  <a:pt x="150494" y="171272"/>
                </a:lnTo>
                <a:lnTo>
                  <a:pt x="151764" y="173236"/>
                </a:lnTo>
                <a:lnTo>
                  <a:pt x="152611" y="175499"/>
                </a:lnTo>
                <a:lnTo>
                  <a:pt x="156092" y="180552"/>
                </a:lnTo>
                <a:lnTo>
                  <a:pt x="161538" y="187006"/>
                </a:lnTo>
                <a:lnTo>
                  <a:pt x="162937" y="187536"/>
                </a:lnTo>
                <a:lnTo>
                  <a:pt x="167031" y="188125"/>
                </a:lnTo>
                <a:lnTo>
                  <a:pt x="168505" y="189234"/>
                </a:lnTo>
                <a:lnTo>
                  <a:pt x="169487" y="190926"/>
                </a:lnTo>
                <a:lnTo>
                  <a:pt x="171450" y="19716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PenAnnotation936"/>
          <p:cNvSpPr/>
          <p:nvPr/>
        </p:nvSpPr>
        <p:spPr>
          <a:xfrm>
            <a:off x="1957387" y="4397723"/>
            <a:ext cx="154306" cy="257145"/>
          </a:xfrm>
          <a:custGeom>
            <a:avLst/>
            <a:gdLst/>
            <a:ahLst/>
            <a:cxnLst/>
            <a:rect l="0" t="0" r="0" b="0"/>
            <a:pathLst>
              <a:path w="154306" h="257145">
                <a:moveTo>
                  <a:pt x="154305" y="8542"/>
                </a:moveTo>
                <a:lnTo>
                  <a:pt x="154305" y="1160"/>
                </a:lnTo>
                <a:lnTo>
                  <a:pt x="153352" y="763"/>
                </a:lnTo>
                <a:lnTo>
                  <a:pt x="149754" y="322"/>
                </a:lnTo>
                <a:lnTo>
                  <a:pt x="146085" y="0"/>
                </a:lnTo>
                <a:lnTo>
                  <a:pt x="145837" y="4529"/>
                </a:lnTo>
                <a:lnTo>
                  <a:pt x="144850" y="5867"/>
                </a:lnTo>
                <a:lnTo>
                  <a:pt x="143239" y="6758"/>
                </a:lnTo>
                <a:lnTo>
                  <a:pt x="141213" y="7353"/>
                </a:lnTo>
                <a:lnTo>
                  <a:pt x="138909" y="9654"/>
                </a:lnTo>
                <a:lnTo>
                  <a:pt x="136421" y="13093"/>
                </a:lnTo>
                <a:lnTo>
                  <a:pt x="132069" y="21042"/>
                </a:lnTo>
                <a:lnTo>
                  <a:pt x="130135" y="27750"/>
                </a:lnTo>
                <a:lnTo>
                  <a:pt x="128666" y="31824"/>
                </a:lnTo>
                <a:lnTo>
                  <a:pt x="126735" y="36446"/>
                </a:lnTo>
                <a:lnTo>
                  <a:pt x="124495" y="41433"/>
                </a:lnTo>
                <a:lnTo>
                  <a:pt x="119466" y="52052"/>
                </a:lnTo>
                <a:lnTo>
                  <a:pt x="116792" y="57551"/>
                </a:lnTo>
                <a:lnTo>
                  <a:pt x="113104" y="63122"/>
                </a:lnTo>
                <a:lnTo>
                  <a:pt x="108740" y="68741"/>
                </a:lnTo>
                <a:lnTo>
                  <a:pt x="103926" y="74392"/>
                </a:lnTo>
                <a:lnTo>
                  <a:pt x="99764" y="81017"/>
                </a:lnTo>
                <a:lnTo>
                  <a:pt x="96037" y="88291"/>
                </a:lnTo>
                <a:lnTo>
                  <a:pt x="89355" y="103041"/>
                </a:lnTo>
                <a:lnTo>
                  <a:pt x="83211" y="115946"/>
                </a:lnTo>
                <a:lnTo>
                  <a:pt x="79286" y="123007"/>
                </a:lnTo>
                <a:lnTo>
                  <a:pt x="74765" y="130572"/>
                </a:lnTo>
                <a:lnTo>
                  <a:pt x="69846" y="138473"/>
                </a:lnTo>
                <a:lnTo>
                  <a:pt x="65614" y="145645"/>
                </a:lnTo>
                <a:lnTo>
                  <a:pt x="61840" y="152331"/>
                </a:lnTo>
                <a:lnTo>
                  <a:pt x="55107" y="164841"/>
                </a:lnTo>
                <a:lnTo>
                  <a:pt x="40112" y="194165"/>
                </a:lnTo>
                <a:lnTo>
                  <a:pt x="31464" y="211390"/>
                </a:lnTo>
                <a:lnTo>
                  <a:pt x="28596" y="216164"/>
                </a:lnTo>
                <a:lnTo>
                  <a:pt x="25732" y="220299"/>
                </a:lnTo>
                <a:lnTo>
                  <a:pt x="22870" y="224008"/>
                </a:lnTo>
                <a:lnTo>
                  <a:pt x="20009" y="227433"/>
                </a:lnTo>
                <a:lnTo>
                  <a:pt x="17149" y="230670"/>
                </a:lnTo>
                <a:lnTo>
                  <a:pt x="11432" y="236805"/>
                </a:lnTo>
                <a:lnTo>
                  <a:pt x="5716" y="242707"/>
                </a:lnTo>
                <a:lnTo>
                  <a:pt x="3811" y="245614"/>
                </a:lnTo>
                <a:lnTo>
                  <a:pt x="1129" y="253305"/>
                </a:lnTo>
                <a:lnTo>
                  <a:pt x="0" y="25714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SMARTPenAnnotation937"/>
          <p:cNvSpPr/>
          <p:nvPr/>
        </p:nvSpPr>
        <p:spPr>
          <a:xfrm>
            <a:off x="2223134" y="4517707"/>
            <a:ext cx="248604" cy="8573"/>
          </a:xfrm>
          <a:custGeom>
            <a:avLst/>
            <a:gdLst/>
            <a:ahLst/>
            <a:cxnLst/>
            <a:rect l="0" t="0" r="0" b="0"/>
            <a:pathLst>
              <a:path w="248604" h="8573">
                <a:moveTo>
                  <a:pt x="0" y="0"/>
                </a:moveTo>
                <a:lnTo>
                  <a:pt x="54302" y="0"/>
                </a:lnTo>
                <a:lnTo>
                  <a:pt x="58109" y="953"/>
                </a:lnTo>
                <a:lnTo>
                  <a:pt x="62552" y="2540"/>
                </a:lnTo>
                <a:lnTo>
                  <a:pt x="67419" y="4551"/>
                </a:lnTo>
                <a:lnTo>
                  <a:pt x="71616" y="5892"/>
                </a:lnTo>
                <a:lnTo>
                  <a:pt x="75367" y="6785"/>
                </a:lnTo>
                <a:lnTo>
                  <a:pt x="78820" y="7381"/>
                </a:lnTo>
                <a:lnTo>
                  <a:pt x="83979" y="7778"/>
                </a:lnTo>
                <a:lnTo>
                  <a:pt x="90276" y="8043"/>
                </a:lnTo>
                <a:lnTo>
                  <a:pt x="111813" y="8468"/>
                </a:lnTo>
                <a:lnTo>
                  <a:pt x="248603" y="85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SMARTPenAnnotation938"/>
          <p:cNvSpPr/>
          <p:nvPr/>
        </p:nvSpPr>
        <p:spPr>
          <a:xfrm>
            <a:off x="2540317" y="4389507"/>
            <a:ext cx="317184" cy="248161"/>
          </a:xfrm>
          <a:custGeom>
            <a:avLst/>
            <a:gdLst/>
            <a:ahLst/>
            <a:cxnLst/>
            <a:rect l="0" t="0" r="0" b="0"/>
            <a:pathLst>
              <a:path w="317184" h="248161">
                <a:moveTo>
                  <a:pt x="0" y="33903"/>
                </a:moveTo>
                <a:lnTo>
                  <a:pt x="16687" y="33903"/>
                </a:lnTo>
                <a:lnTo>
                  <a:pt x="17009" y="29352"/>
                </a:lnTo>
                <a:lnTo>
                  <a:pt x="18959" y="28011"/>
                </a:lnTo>
                <a:lnTo>
                  <a:pt x="26206" y="26521"/>
                </a:lnTo>
                <a:lnTo>
                  <a:pt x="33237" y="23320"/>
                </a:lnTo>
                <a:lnTo>
                  <a:pt x="36446" y="21132"/>
                </a:lnTo>
                <a:lnTo>
                  <a:pt x="42551" y="18702"/>
                </a:lnTo>
                <a:lnTo>
                  <a:pt x="49391" y="16669"/>
                </a:lnTo>
                <a:lnTo>
                  <a:pt x="58782" y="12591"/>
                </a:lnTo>
                <a:lnTo>
                  <a:pt x="66765" y="10143"/>
                </a:lnTo>
                <a:lnTo>
                  <a:pt x="75393" y="8103"/>
                </a:lnTo>
                <a:lnTo>
                  <a:pt x="88753" y="4021"/>
                </a:lnTo>
                <a:lnTo>
                  <a:pt x="94411" y="2552"/>
                </a:lnTo>
                <a:lnTo>
                  <a:pt x="103238" y="919"/>
                </a:lnTo>
                <a:lnTo>
                  <a:pt x="112876" y="194"/>
                </a:lnTo>
                <a:lnTo>
                  <a:pt x="118113" y="0"/>
                </a:lnTo>
                <a:lnTo>
                  <a:pt x="123510" y="823"/>
                </a:lnTo>
                <a:lnTo>
                  <a:pt x="129012" y="2324"/>
                </a:lnTo>
                <a:lnTo>
                  <a:pt x="134586" y="4278"/>
                </a:lnTo>
                <a:lnTo>
                  <a:pt x="140206" y="5580"/>
                </a:lnTo>
                <a:lnTo>
                  <a:pt x="145858" y="6449"/>
                </a:lnTo>
                <a:lnTo>
                  <a:pt x="151531" y="7027"/>
                </a:lnTo>
                <a:lnTo>
                  <a:pt x="157218" y="8366"/>
                </a:lnTo>
                <a:lnTo>
                  <a:pt x="162915" y="10210"/>
                </a:lnTo>
                <a:lnTo>
                  <a:pt x="168617" y="12393"/>
                </a:lnTo>
                <a:lnTo>
                  <a:pt x="174324" y="14800"/>
                </a:lnTo>
                <a:lnTo>
                  <a:pt x="180034" y="17358"/>
                </a:lnTo>
                <a:lnTo>
                  <a:pt x="185745" y="20015"/>
                </a:lnTo>
                <a:lnTo>
                  <a:pt x="194631" y="25508"/>
                </a:lnTo>
                <a:lnTo>
                  <a:pt x="201755" y="31124"/>
                </a:lnTo>
                <a:lnTo>
                  <a:pt x="208097" y="36795"/>
                </a:lnTo>
                <a:lnTo>
                  <a:pt x="210168" y="39641"/>
                </a:lnTo>
                <a:lnTo>
                  <a:pt x="212471" y="45344"/>
                </a:lnTo>
                <a:lnTo>
                  <a:pt x="214037" y="49150"/>
                </a:lnTo>
                <a:lnTo>
                  <a:pt x="216034" y="53593"/>
                </a:lnTo>
                <a:lnTo>
                  <a:pt x="218318" y="58459"/>
                </a:lnTo>
                <a:lnTo>
                  <a:pt x="219840" y="63609"/>
                </a:lnTo>
                <a:lnTo>
                  <a:pt x="220855" y="68947"/>
                </a:lnTo>
                <a:lnTo>
                  <a:pt x="221532" y="74410"/>
                </a:lnTo>
                <a:lnTo>
                  <a:pt x="221030" y="79958"/>
                </a:lnTo>
                <a:lnTo>
                  <a:pt x="219743" y="85561"/>
                </a:lnTo>
                <a:lnTo>
                  <a:pt x="217933" y="91201"/>
                </a:lnTo>
                <a:lnTo>
                  <a:pt x="216726" y="97819"/>
                </a:lnTo>
                <a:lnTo>
                  <a:pt x="215922" y="105089"/>
                </a:lnTo>
                <a:lnTo>
                  <a:pt x="215385" y="112793"/>
                </a:lnTo>
                <a:lnTo>
                  <a:pt x="213123" y="119834"/>
                </a:lnTo>
                <a:lnTo>
                  <a:pt x="209709" y="126433"/>
                </a:lnTo>
                <a:lnTo>
                  <a:pt x="205528" y="132737"/>
                </a:lnTo>
                <a:lnTo>
                  <a:pt x="201789" y="139797"/>
                </a:lnTo>
                <a:lnTo>
                  <a:pt x="198344" y="147362"/>
                </a:lnTo>
                <a:lnTo>
                  <a:pt x="195094" y="155262"/>
                </a:lnTo>
                <a:lnTo>
                  <a:pt x="191023" y="162434"/>
                </a:lnTo>
                <a:lnTo>
                  <a:pt x="186403" y="169120"/>
                </a:lnTo>
                <a:lnTo>
                  <a:pt x="181419" y="175482"/>
                </a:lnTo>
                <a:lnTo>
                  <a:pt x="176191" y="182582"/>
                </a:lnTo>
                <a:lnTo>
                  <a:pt x="165302" y="198090"/>
                </a:lnTo>
                <a:lnTo>
                  <a:pt x="160684" y="204321"/>
                </a:lnTo>
                <a:lnTo>
                  <a:pt x="156653" y="209427"/>
                </a:lnTo>
                <a:lnTo>
                  <a:pt x="153012" y="213784"/>
                </a:lnTo>
                <a:lnTo>
                  <a:pt x="148681" y="218594"/>
                </a:lnTo>
                <a:lnTo>
                  <a:pt x="138788" y="229018"/>
                </a:lnTo>
                <a:lnTo>
                  <a:pt x="133483" y="233512"/>
                </a:lnTo>
                <a:lnTo>
                  <a:pt x="128041" y="237460"/>
                </a:lnTo>
                <a:lnTo>
                  <a:pt x="122508" y="241046"/>
                </a:lnTo>
                <a:lnTo>
                  <a:pt x="113820" y="245029"/>
                </a:lnTo>
                <a:lnTo>
                  <a:pt x="105832" y="246799"/>
                </a:lnTo>
                <a:lnTo>
                  <a:pt x="95931" y="247586"/>
                </a:lnTo>
                <a:lnTo>
                  <a:pt x="87721" y="247935"/>
                </a:lnTo>
                <a:lnTo>
                  <a:pt x="77744" y="248132"/>
                </a:lnTo>
                <a:lnTo>
                  <a:pt x="74689" y="248160"/>
                </a:lnTo>
                <a:lnTo>
                  <a:pt x="71700" y="247226"/>
                </a:lnTo>
                <a:lnTo>
                  <a:pt x="65839" y="243648"/>
                </a:lnTo>
                <a:lnTo>
                  <a:pt x="57185" y="236278"/>
                </a:lnTo>
                <a:lnTo>
                  <a:pt x="55268" y="233590"/>
                </a:lnTo>
                <a:lnTo>
                  <a:pt x="53139" y="228063"/>
                </a:lnTo>
                <a:lnTo>
                  <a:pt x="51618" y="224303"/>
                </a:lnTo>
                <a:lnTo>
                  <a:pt x="49652" y="219891"/>
                </a:lnTo>
                <a:lnTo>
                  <a:pt x="47389" y="215045"/>
                </a:lnTo>
                <a:lnTo>
                  <a:pt x="46833" y="210862"/>
                </a:lnTo>
                <a:lnTo>
                  <a:pt x="47414" y="207120"/>
                </a:lnTo>
                <a:lnTo>
                  <a:pt x="49648" y="200423"/>
                </a:lnTo>
                <a:lnTo>
                  <a:pt x="50641" y="194272"/>
                </a:lnTo>
                <a:lnTo>
                  <a:pt x="51858" y="191298"/>
                </a:lnTo>
                <a:lnTo>
                  <a:pt x="55750" y="185454"/>
                </a:lnTo>
                <a:lnTo>
                  <a:pt x="61987" y="177861"/>
                </a:lnTo>
                <a:lnTo>
                  <a:pt x="64185" y="175595"/>
                </a:lnTo>
                <a:lnTo>
                  <a:pt x="71706" y="170537"/>
                </a:lnTo>
                <a:lnTo>
                  <a:pt x="80447" y="165114"/>
                </a:lnTo>
                <a:lnTo>
                  <a:pt x="87507" y="159529"/>
                </a:lnTo>
                <a:lnTo>
                  <a:pt x="91675" y="157658"/>
                </a:lnTo>
                <a:lnTo>
                  <a:pt x="101387" y="155581"/>
                </a:lnTo>
                <a:lnTo>
                  <a:pt x="106644" y="155026"/>
                </a:lnTo>
                <a:lnTo>
                  <a:pt x="112054" y="154656"/>
                </a:lnTo>
                <a:lnTo>
                  <a:pt x="122191" y="154246"/>
                </a:lnTo>
                <a:lnTo>
                  <a:pt x="129872" y="154064"/>
                </a:lnTo>
                <a:lnTo>
                  <a:pt x="177273" y="153922"/>
                </a:lnTo>
                <a:lnTo>
                  <a:pt x="182952" y="154873"/>
                </a:lnTo>
                <a:lnTo>
                  <a:pt x="188643" y="156460"/>
                </a:lnTo>
                <a:lnTo>
                  <a:pt x="194342" y="158470"/>
                </a:lnTo>
                <a:lnTo>
                  <a:pt x="200046" y="160762"/>
                </a:lnTo>
                <a:lnTo>
                  <a:pt x="205754" y="163243"/>
                </a:lnTo>
                <a:lnTo>
                  <a:pt x="217176" y="168539"/>
                </a:lnTo>
                <a:lnTo>
                  <a:pt x="245746" y="182537"/>
                </a:lnTo>
                <a:lnTo>
                  <a:pt x="254635" y="188227"/>
                </a:lnTo>
                <a:lnTo>
                  <a:pt x="258339" y="191078"/>
                </a:lnTo>
                <a:lnTo>
                  <a:pt x="264995" y="194246"/>
                </a:lnTo>
                <a:lnTo>
                  <a:pt x="272081" y="196606"/>
                </a:lnTo>
                <a:lnTo>
                  <a:pt x="281580" y="200831"/>
                </a:lnTo>
                <a:lnTo>
                  <a:pt x="289612" y="205883"/>
                </a:lnTo>
                <a:lnTo>
                  <a:pt x="296356" y="211303"/>
                </a:lnTo>
                <a:lnTo>
                  <a:pt x="302529" y="216888"/>
                </a:lnTo>
                <a:lnTo>
                  <a:pt x="308447" y="222544"/>
                </a:lnTo>
                <a:lnTo>
                  <a:pt x="317183" y="23107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SMARTPenAnnotation939"/>
          <p:cNvSpPr/>
          <p:nvPr/>
        </p:nvSpPr>
        <p:spPr>
          <a:xfrm>
            <a:off x="2900362" y="4303395"/>
            <a:ext cx="196664" cy="471488"/>
          </a:xfrm>
          <a:custGeom>
            <a:avLst/>
            <a:gdLst/>
            <a:ahLst/>
            <a:cxnLst/>
            <a:rect l="0" t="0" r="0" b="0"/>
            <a:pathLst>
              <a:path w="196664" h="471488">
                <a:moveTo>
                  <a:pt x="0" y="0"/>
                </a:moveTo>
                <a:lnTo>
                  <a:pt x="7381" y="0"/>
                </a:lnTo>
                <a:lnTo>
                  <a:pt x="12770" y="4550"/>
                </a:lnTo>
                <a:lnTo>
                  <a:pt x="15181" y="5891"/>
                </a:lnTo>
                <a:lnTo>
                  <a:pt x="20400" y="7381"/>
                </a:lnTo>
                <a:lnTo>
                  <a:pt x="24077" y="8730"/>
                </a:lnTo>
                <a:lnTo>
                  <a:pt x="28434" y="10583"/>
                </a:lnTo>
                <a:lnTo>
                  <a:pt x="33244" y="12770"/>
                </a:lnTo>
                <a:lnTo>
                  <a:pt x="36450" y="15181"/>
                </a:lnTo>
                <a:lnTo>
                  <a:pt x="38587" y="17740"/>
                </a:lnTo>
                <a:lnTo>
                  <a:pt x="40012" y="20399"/>
                </a:lnTo>
                <a:lnTo>
                  <a:pt x="42867" y="23125"/>
                </a:lnTo>
                <a:lnTo>
                  <a:pt x="46676" y="25894"/>
                </a:lnTo>
                <a:lnTo>
                  <a:pt x="51120" y="28692"/>
                </a:lnTo>
                <a:lnTo>
                  <a:pt x="55987" y="32463"/>
                </a:lnTo>
                <a:lnTo>
                  <a:pt x="61137" y="36882"/>
                </a:lnTo>
                <a:lnTo>
                  <a:pt x="70987" y="45919"/>
                </a:lnTo>
                <a:lnTo>
                  <a:pt x="78540" y="53111"/>
                </a:lnTo>
                <a:lnTo>
                  <a:pt x="82840" y="56362"/>
                </a:lnTo>
                <a:lnTo>
                  <a:pt x="87612" y="59482"/>
                </a:lnTo>
                <a:lnTo>
                  <a:pt x="92698" y="62515"/>
                </a:lnTo>
                <a:lnTo>
                  <a:pt x="97993" y="66441"/>
                </a:lnTo>
                <a:lnTo>
                  <a:pt x="103429" y="70964"/>
                </a:lnTo>
                <a:lnTo>
                  <a:pt x="108958" y="75884"/>
                </a:lnTo>
                <a:lnTo>
                  <a:pt x="120180" y="86431"/>
                </a:lnTo>
                <a:lnTo>
                  <a:pt x="125840" y="91911"/>
                </a:lnTo>
                <a:lnTo>
                  <a:pt x="130566" y="97468"/>
                </a:lnTo>
                <a:lnTo>
                  <a:pt x="134669" y="103079"/>
                </a:lnTo>
                <a:lnTo>
                  <a:pt x="138357" y="108724"/>
                </a:lnTo>
                <a:lnTo>
                  <a:pt x="142720" y="113440"/>
                </a:lnTo>
                <a:lnTo>
                  <a:pt x="147534" y="117537"/>
                </a:lnTo>
                <a:lnTo>
                  <a:pt x="152649" y="121220"/>
                </a:lnTo>
                <a:lnTo>
                  <a:pt x="157011" y="126533"/>
                </a:lnTo>
                <a:lnTo>
                  <a:pt x="160871" y="132933"/>
                </a:lnTo>
                <a:lnTo>
                  <a:pt x="173911" y="159185"/>
                </a:lnTo>
                <a:lnTo>
                  <a:pt x="179846" y="173618"/>
                </a:lnTo>
                <a:lnTo>
                  <a:pt x="185659" y="189559"/>
                </a:lnTo>
                <a:lnTo>
                  <a:pt x="191418" y="206168"/>
                </a:lnTo>
                <a:lnTo>
                  <a:pt x="193334" y="214598"/>
                </a:lnTo>
                <a:lnTo>
                  <a:pt x="194612" y="223075"/>
                </a:lnTo>
                <a:lnTo>
                  <a:pt x="195464" y="231584"/>
                </a:lnTo>
                <a:lnTo>
                  <a:pt x="196032" y="240114"/>
                </a:lnTo>
                <a:lnTo>
                  <a:pt x="196410" y="248658"/>
                </a:lnTo>
                <a:lnTo>
                  <a:pt x="196663" y="257212"/>
                </a:lnTo>
                <a:lnTo>
                  <a:pt x="195879" y="265772"/>
                </a:lnTo>
                <a:lnTo>
                  <a:pt x="194403" y="274336"/>
                </a:lnTo>
                <a:lnTo>
                  <a:pt x="192467" y="282903"/>
                </a:lnTo>
                <a:lnTo>
                  <a:pt x="190224" y="291472"/>
                </a:lnTo>
                <a:lnTo>
                  <a:pt x="187776" y="300043"/>
                </a:lnTo>
                <a:lnTo>
                  <a:pt x="182516" y="317184"/>
                </a:lnTo>
                <a:lnTo>
                  <a:pt x="177003" y="334328"/>
                </a:lnTo>
                <a:lnTo>
                  <a:pt x="171378" y="348933"/>
                </a:lnTo>
                <a:lnTo>
                  <a:pt x="165703" y="362726"/>
                </a:lnTo>
                <a:lnTo>
                  <a:pt x="160006" y="378382"/>
                </a:lnTo>
                <a:lnTo>
                  <a:pt x="156201" y="385604"/>
                </a:lnTo>
                <a:lnTo>
                  <a:pt x="151759" y="392324"/>
                </a:lnTo>
                <a:lnTo>
                  <a:pt x="146892" y="398710"/>
                </a:lnTo>
                <a:lnTo>
                  <a:pt x="142696" y="404871"/>
                </a:lnTo>
                <a:lnTo>
                  <a:pt x="138945" y="410884"/>
                </a:lnTo>
                <a:lnTo>
                  <a:pt x="135493" y="416798"/>
                </a:lnTo>
                <a:lnTo>
                  <a:pt x="132238" y="421692"/>
                </a:lnTo>
                <a:lnTo>
                  <a:pt x="129116" y="425908"/>
                </a:lnTo>
                <a:lnTo>
                  <a:pt x="123108" y="433132"/>
                </a:lnTo>
                <a:lnTo>
                  <a:pt x="117262" y="439518"/>
                </a:lnTo>
                <a:lnTo>
                  <a:pt x="108616" y="448468"/>
                </a:lnTo>
                <a:lnTo>
                  <a:pt x="87419" y="469790"/>
                </a:lnTo>
                <a:lnTo>
                  <a:pt x="85902" y="470355"/>
                </a:lnTo>
                <a:lnTo>
                  <a:pt x="80168" y="471152"/>
                </a:lnTo>
                <a:lnTo>
                  <a:pt x="77152" y="47148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SMARTPenAnnotation940"/>
          <p:cNvSpPr/>
          <p:nvPr/>
        </p:nvSpPr>
        <p:spPr>
          <a:xfrm>
            <a:off x="3620452" y="4346257"/>
            <a:ext cx="257122" cy="317184"/>
          </a:xfrm>
          <a:custGeom>
            <a:avLst/>
            <a:gdLst/>
            <a:ahLst/>
            <a:cxnLst/>
            <a:rect l="0" t="0" r="0" b="0"/>
            <a:pathLst>
              <a:path w="257122" h="317184">
                <a:moveTo>
                  <a:pt x="171450" y="0"/>
                </a:moveTo>
                <a:lnTo>
                  <a:pt x="147038" y="0"/>
                </a:lnTo>
                <a:lnTo>
                  <a:pt x="139147" y="5891"/>
                </a:lnTo>
                <a:lnTo>
                  <a:pt x="133916" y="7381"/>
                </a:lnTo>
                <a:lnTo>
                  <a:pt x="130234" y="7778"/>
                </a:lnTo>
                <a:lnTo>
                  <a:pt x="125875" y="8043"/>
                </a:lnTo>
                <a:lnTo>
                  <a:pt x="115952" y="8337"/>
                </a:lnTo>
                <a:lnTo>
                  <a:pt x="82200" y="8566"/>
                </a:lnTo>
                <a:lnTo>
                  <a:pt x="48603" y="8572"/>
                </a:lnTo>
                <a:lnTo>
                  <a:pt x="45737" y="7620"/>
                </a:lnTo>
                <a:lnTo>
                  <a:pt x="40012" y="4022"/>
                </a:lnTo>
                <a:lnTo>
                  <a:pt x="34293" y="1788"/>
                </a:lnTo>
                <a:lnTo>
                  <a:pt x="27411" y="353"/>
                </a:lnTo>
                <a:lnTo>
                  <a:pt x="21668" y="105"/>
                </a:lnTo>
                <a:lnTo>
                  <a:pt x="8666" y="0"/>
                </a:lnTo>
                <a:lnTo>
                  <a:pt x="8614" y="0"/>
                </a:lnTo>
                <a:lnTo>
                  <a:pt x="8574" y="12770"/>
                </a:lnTo>
                <a:lnTo>
                  <a:pt x="8573" y="84448"/>
                </a:lnTo>
                <a:lnTo>
                  <a:pt x="7620" y="88684"/>
                </a:lnTo>
                <a:lnTo>
                  <a:pt x="2681" y="99196"/>
                </a:lnTo>
                <a:lnTo>
                  <a:pt x="1191" y="105364"/>
                </a:lnTo>
                <a:lnTo>
                  <a:pt x="530" y="113821"/>
                </a:lnTo>
                <a:lnTo>
                  <a:pt x="235" y="122977"/>
                </a:lnTo>
                <a:lnTo>
                  <a:pt x="47" y="136617"/>
                </a:lnTo>
                <a:lnTo>
                  <a:pt x="0" y="154295"/>
                </a:lnTo>
                <a:lnTo>
                  <a:pt x="4551" y="154302"/>
                </a:lnTo>
                <a:lnTo>
                  <a:pt x="5891" y="153351"/>
                </a:lnTo>
                <a:lnTo>
                  <a:pt x="6785" y="151764"/>
                </a:lnTo>
                <a:lnTo>
                  <a:pt x="7381" y="149754"/>
                </a:lnTo>
                <a:lnTo>
                  <a:pt x="9683" y="148413"/>
                </a:lnTo>
                <a:lnTo>
                  <a:pt x="17321" y="146924"/>
                </a:lnTo>
                <a:lnTo>
                  <a:pt x="24525" y="143722"/>
                </a:lnTo>
                <a:lnTo>
                  <a:pt x="31856" y="139124"/>
                </a:lnTo>
                <a:lnTo>
                  <a:pt x="36477" y="136565"/>
                </a:lnTo>
                <a:lnTo>
                  <a:pt x="41463" y="133905"/>
                </a:lnTo>
                <a:lnTo>
                  <a:pt x="45740" y="131180"/>
                </a:lnTo>
                <a:lnTo>
                  <a:pt x="58214" y="121841"/>
                </a:lnTo>
                <a:lnTo>
                  <a:pt x="71593" y="112572"/>
                </a:lnTo>
                <a:lnTo>
                  <a:pt x="78208" y="109338"/>
                </a:lnTo>
                <a:lnTo>
                  <a:pt x="84524" y="107182"/>
                </a:lnTo>
                <a:lnTo>
                  <a:pt x="90640" y="105745"/>
                </a:lnTo>
                <a:lnTo>
                  <a:pt x="96621" y="103834"/>
                </a:lnTo>
                <a:lnTo>
                  <a:pt x="102514" y="101607"/>
                </a:lnTo>
                <a:lnTo>
                  <a:pt x="108347" y="99171"/>
                </a:lnTo>
                <a:lnTo>
                  <a:pt x="114142" y="96594"/>
                </a:lnTo>
                <a:lnTo>
                  <a:pt x="125660" y="91191"/>
                </a:lnTo>
                <a:lnTo>
                  <a:pt x="131398" y="89369"/>
                </a:lnTo>
                <a:lnTo>
                  <a:pt x="137129" y="88154"/>
                </a:lnTo>
                <a:lnTo>
                  <a:pt x="142854" y="87344"/>
                </a:lnTo>
                <a:lnTo>
                  <a:pt x="148576" y="86804"/>
                </a:lnTo>
                <a:lnTo>
                  <a:pt x="154295" y="86445"/>
                </a:lnTo>
                <a:lnTo>
                  <a:pt x="165731" y="86045"/>
                </a:lnTo>
                <a:lnTo>
                  <a:pt x="177163" y="85867"/>
                </a:lnTo>
                <a:lnTo>
                  <a:pt x="182879" y="86773"/>
                </a:lnTo>
                <a:lnTo>
                  <a:pt x="188594" y="88329"/>
                </a:lnTo>
                <a:lnTo>
                  <a:pt x="194310" y="90318"/>
                </a:lnTo>
                <a:lnTo>
                  <a:pt x="200025" y="92597"/>
                </a:lnTo>
                <a:lnTo>
                  <a:pt x="205740" y="95069"/>
                </a:lnTo>
                <a:lnTo>
                  <a:pt x="211455" y="97669"/>
                </a:lnTo>
                <a:lnTo>
                  <a:pt x="216218" y="100356"/>
                </a:lnTo>
                <a:lnTo>
                  <a:pt x="224049" y="105880"/>
                </a:lnTo>
                <a:lnTo>
                  <a:pt x="228423" y="108687"/>
                </a:lnTo>
                <a:lnTo>
                  <a:pt x="233245" y="111510"/>
                </a:lnTo>
                <a:lnTo>
                  <a:pt x="238364" y="114345"/>
                </a:lnTo>
                <a:lnTo>
                  <a:pt x="242729" y="118141"/>
                </a:lnTo>
                <a:lnTo>
                  <a:pt x="250120" y="127437"/>
                </a:lnTo>
                <a:lnTo>
                  <a:pt x="252471" y="132583"/>
                </a:lnTo>
                <a:lnTo>
                  <a:pt x="254039" y="137919"/>
                </a:lnTo>
                <a:lnTo>
                  <a:pt x="255085" y="143381"/>
                </a:lnTo>
                <a:lnTo>
                  <a:pt x="255781" y="148927"/>
                </a:lnTo>
                <a:lnTo>
                  <a:pt x="256246" y="154530"/>
                </a:lnTo>
                <a:lnTo>
                  <a:pt x="256762" y="164883"/>
                </a:lnTo>
                <a:lnTo>
                  <a:pt x="256991" y="172659"/>
                </a:lnTo>
                <a:lnTo>
                  <a:pt x="257121" y="186943"/>
                </a:lnTo>
                <a:lnTo>
                  <a:pt x="256186" y="192256"/>
                </a:lnTo>
                <a:lnTo>
                  <a:pt x="254611" y="197704"/>
                </a:lnTo>
                <a:lnTo>
                  <a:pt x="252608" y="203240"/>
                </a:lnTo>
                <a:lnTo>
                  <a:pt x="250320" y="208835"/>
                </a:lnTo>
                <a:lnTo>
                  <a:pt x="247843" y="214471"/>
                </a:lnTo>
                <a:lnTo>
                  <a:pt x="245239" y="220134"/>
                </a:lnTo>
                <a:lnTo>
                  <a:pt x="241597" y="225813"/>
                </a:lnTo>
                <a:lnTo>
                  <a:pt x="237265" y="231505"/>
                </a:lnTo>
                <a:lnTo>
                  <a:pt x="232472" y="237204"/>
                </a:lnTo>
                <a:lnTo>
                  <a:pt x="228324" y="242909"/>
                </a:lnTo>
                <a:lnTo>
                  <a:pt x="224606" y="248617"/>
                </a:lnTo>
                <a:lnTo>
                  <a:pt x="221175" y="254327"/>
                </a:lnTo>
                <a:lnTo>
                  <a:pt x="216983" y="259087"/>
                </a:lnTo>
                <a:lnTo>
                  <a:pt x="212282" y="263212"/>
                </a:lnTo>
                <a:lnTo>
                  <a:pt x="207244" y="266915"/>
                </a:lnTo>
                <a:lnTo>
                  <a:pt x="201980" y="271288"/>
                </a:lnTo>
                <a:lnTo>
                  <a:pt x="196566" y="276109"/>
                </a:lnTo>
                <a:lnTo>
                  <a:pt x="191052" y="281228"/>
                </a:lnTo>
                <a:lnTo>
                  <a:pt x="186422" y="284640"/>
                </a:lnTo>
                <a:lnTo>
                  <a:pt x="178740" y="288432"/>
                </a:lnTo>
                <a:lnTo>
                  <a:pt x="174405" y="290396"/>
                </a:lnTo>
                <a:lnTo>
                  <a:pt x="159202" y="297710"/>
                </a:lnTo>
                <a:lnTo>
                  <a:pt x="148227" y="303130"/>
                </a:lnTo>
                <a:lnTo>
                  <a:pt x="143585" y="304957"/>
                </a:lnTo>
                <a:lnTo>
                  <a:pt x="135888" y="306986"/>
                </a:lnTo>
                <a:lnTo>
                  <a:pt x="129292" y="310429"/>
                </a:lnTo>
                <a:lnTo>
                  <a:pt x="126200" y="312680"/>
                </a:lnTo>
                <a:lnTo>
                  <a:pt x="122233" y="314181"/>
                </a:lnTo>
                <a:lnTo>
                  <a:pt x="117684" y="315181"/>
                </a:lnTo>
                <a:lnTo>
                  <a:pt x="112746" y="315848"/>
                </a:lnTo>
                <a:lnTo>
                  <a:pt x="104720" y="316590"/>
                </a:lnTo>
                <a:lnTo>
                  <a:pt x="97977" y="316919"/>
                </a:lnTo>
                <a:lnTo>
                  <a:pt x="91805" y="317065"/>
                </a:lnTo>
                <a:lnTo>
                  <a:pt x="77152" y="31718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SMARTPenAnnotation941"/>
          <p:cNvSpPr/>
          <p:nvPr/>
        </p:nvSpPr>
        <p:spPr>
          <a:xfrm>
            <a:off x="3449355" y="4449127"/>
            <a:ext cx="16793" cy="240031"/>
          </a:xfrm>
          <a:custGeom>
            <a:avLst/>
            <a:gdLst/>
            <a:ahLst/>
            <a:cxnLst/>
            <a:rect l="0" t="0" r="0" b="0"/>
            <a:pathLst>
              <a:path w="16793" h="240031">
                <a:moveTo>
                  <a:pt x="16792" y="0"/>
                </a:moveTo>
                <a:lnTo>
                  <a:pt x="16792" y="24702"/>
                </a:lnTo>
                <a:lnTo>
                  <a:pt x="15840" y="28851"/>
                </a:lnTo>
                <a:lnTo>
                  <a:pt x="14252" y="32569"/>
                </a:lnTo>
                <a:lnTo>
                  <a:pt x="12241" y="36000"/>
                </a:lnTo>
                <a:lnTo>
                  <a:pt x="10901" y="40193"/>
                </a:lnTo>
                <a:lnTo>
                  <a:pt x="10007" y="44893"/>
                </a:lnTo>
                <a:lnTo>
                  <a:pt x="9411" y="49931"/>
                </a:lnTo>
                <a:lnTo>
                  <a:pt x="9014" y="55195"/>
                </a:lnTo>
                <a:lnTo>
                  <a:pt x="8749" y="60609"/>
                </a:lnTo>
                <a:lnTo>
                  <a:pt x="8455" y="72658"/>
                </a:lnTo>
                <a:lnTo>
                  <a:pt x="8221" y="167371"/>
                </a:lnTo>
                <a:lnTo>
                  <a:pt x="7268" y="173493"/>
                </a:lnTo>
                <a:lnTo>
                  <a:pt x="5680" y="179480"/>
                </a:lnTo>
                <a:lnTo>
                  <a:pt x="3669" y="185376"/>
                </a:lnTo>
                <a:lnTo>
                  <a:pt x="2328" y="190259"/>
                </a:lnTo>
                <a:lnTo>
                  <a:pt x="1435" y="194467"/>
                </a:lnTo>
                <a:lnTo>
                  <a:pt x="839" y="198224"/>
                </a:lnTo>
                <a:lnTo>
                  <a:pt x="441" y="202635"/>
                </a:lnTo>
                <a:lnTo>
                  <a:pt x="177" y="207480"/>
                </a:lnTo>
                <a:lnTo>
                  <a:pt x="0" y="212615"/>
                </a:lnTo>
                <a:lnTo>
                  <a:pt x="835" y="216991"/>
                </a:lnTo>
                <a:lnTo>
                  <a:pt x="2344" y="220861"/>
                </a:lnTo>
                <a:lnTo>
                  <a:pt x="8118" y="231274"/>
                </a:lnTo>
                <a:lnTo>
                  <a:pt x="8206" y="238219"/>
                </a:lnTo>
                <a:lnTo>
                  <a:pt x="8220" y="24003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SMARTPenAnnotation942"/>
          <p:cNvSpPr/>
          <p:nvPr/>
        </p:nvSpPr>
        <p:spPr>
          <a:xfrm>
            <a:off x="3346132" y="4543425"/>
            <a:ext cx="214314" cy="16792"/>
          </a:xfrm>
          <a:custGeom>
            <a:avLst/>
            <a:gdLst/>
            <a:ahLst/>
            <a:cxnLst/>
            <a:rect l="0" t="0" r="0" b="0"/>
            <a:pathLst>
              <a:path w="214314" h="16792">
                <a:moveTo>
                  <a:pt x="0" y="8572"/>
                </a:moveTo>
                <a:lnTo>
                  <a:pt x="11932" y="8572"/>
                </a:lnTo>
                <a:lnTo>
                  <a:pt x="13669" y="9525"/>
                </a:lnTo>
                <a:lnTo>
                  <a:pt x="14828" y="11112"/>
                </a:lnTo>
                <a:lnTo>
                  <a:pt x="15600" y="13123"/>
                </a:lnTo>
                <a:lnTo>
                  <a:pt x="17068" y="14464"/>
                </a:lnTo>
                <a:lnTo>
                  <a:pt x="18999" y="15357"/>
                </a:lnTo>
                <a:lnTo>
                  <a:pt x="21238" y="15953"/>
                </a:lnTo>
                <a:lnTo>
                  <a:pt x="24636" y="16350"/>
                </a:lnTo>
                <a:lnTo>
                  <a:pt x="28806" y="16615"/>
                </a:lnTo>
                <a:lnTo>
                  <a:pt x="33492" y="16791"/>
                </a:lnTo>
                <a:lnTo>
                  <a:pt x="38521" y="15957"/>
                </a:lnTo>
                <a:lnTo>
                  <a:pt x="43778" y="14448"/>
                </a:lnTo>
                <a:lnTo>
                  <a:pt x="49188" y="12489"/>
                </a:lnTo>
                <a:lnTo>
                  <a:pt x="54699" y="11183"/>
                </a:lnTo>
                <a:lnTo>
                  <a:pt x="60279" y="10313"/>
                </a:lnTo>
                <a:lnTo>
                  <a:pt x="65903" y="9733"/>
                </a:lnTo>
                <a:lnTo>
                  <a:pt x="71558" y="9346"/>
                </a:lnTo>
                <a:lnTo>
                  <a:pt x="77233" y="9088"/>
                </a:lnTo>
                <a:lnTo>
                  <a:pt x="88618" y="8801"/>
                </a:lnTo>
                <a:lnTo>
                  <a:pt x="148193" y="8573"/>
                </a:lnTo>
                <a:lnTo>
                  <a:pt x="152135" y="7620"/>
                </a:lnTo>
                <a:lnTo>
                  <a:pt x="156669" y="6032"/>
                </a:lnTo>
                <a:lnTo>
                  <a:pt x="161596" y="4022"/>
                </a:lnTo>
                <a:lnTo>
                  <a:pt x="165833" y="2681"/>
                </a:lnTo>
                <a:lnTo>
                  <a:pt x="169610" y="1787"/>
                </a:lnTo>
                <a:lnTo>
                  <a:pt x="173081" y="1192"/>
                </a:lnTo>
                <a:lnTo>
                  <a:pt x="176347" y="794"/>
                </a:lnTo>
                <a:lnTo>
                  <a:pt x="182517" y="353"/>
                </a:lnTo>
                <a:lnTo>
                  <a:pt x="188433" y="156"/>
                </a:lnTo>
                <a:lnTo>
                  <a:pt x="199993" y="31"/>
                </a:lnTo>
                <a:lnTo>
                  <a:pt x="21431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SMARTPenAnnotation943"/>
          <p:cNvSpPr/>
          <p:nvPr/>
        </p:nvSpPr>
        <p:spPr>
          <a:xfrm>
            <a:off x="4066234" y="4303395"/>
            <a:ext cx="137149" cy="420053"/>
          </a:xfrm>
          <a:custGeom>
            <a:avLst/>
            <a:gdLst/>
            <a:ahLst/>
            <a:cxnLst/>
            <a:rect l="0" t="0" r="0" b="0"/>
            <a:pathLst>
              <a:path w="137149" h="420053">
                <a:moveTo>
                  <a:pt x="128575" y="0"/>
                </a:moveTo>
                <a:lnTo>
                  <a:pt x="124025" y="0"/>
                </a:lnTo>
                <a:lnTo>
                  <a:pt x="122684" y="952"/>
                </a:lnTo>
                <a:lnTo>
                  <a:pt x="121790" y="2540"/>
                </a:lnTo>
                <a:lnTo>
                  <a:pt x="121194" y="4550"/>
                </a:lnTo>
                <a:lnTo>
                  <a:pt x="119845" y="5891"/>
                </a:lnTo>
                <a:lnTo>
                  <a:pt x="117993" y="6785"/>
                </a:lnTo>
                <a:lnTo>
                  <a:pt x="115805" y="7381"/>
                </a:lnTo>
                <a:lnTo>
                  <a:pt x="114347" y="8730"/>
                </a:lnTo>
                <a:lnTo>
                  <a:pt x="113375" y="10583"/>
                </a:lnTo>
                <a:lnTo>
                  <a:pt x="112727" y="12770"/>
                </a:lnTo>
                <a:lnTo>
                  <a:pt x="109467" y="17740"/>
                </a:lnTo>
                <a:lnTo>
                  <a:pt x="107264" y="20399"/>
                </a:lnTo>
                <a:lnTo>
                  <a:pt x="103890" y="23125"/>
                </a:lnTo>
                <a:lnTo>
                  <a:pt x="99736" y="25894"/>
                </a:lnTo>
                <a:lnTo>
                  <a:pt x="95062" y="28692"/>
                </a:lnTo>
                <a:lnTo>
                  <a:pt x="90994" y="31511"/>
                </a:lnTo>
                <a:lnTo>
                  <a:pt x="87328" y="34342"/>
                </a:lnTo>
                <a:lnTo>
                  <a:pt x="83932" y="37182"/>
                </a:lnTo>
                <a:lnTo>
                  <a:pt x="80715" y="40980"/>
                </a:lnTo>
                <a:lnTo>
                  <a:pt x="77619" y="45418"/>
                </a:lnTo>
                <a:lnTo>
                  <a:pt x="74602" y="50281"/>
                </a:lnTo>
                <a:lnTo>
                  <a:pt x="71638" y="54476"/>
                </a:lnTo>
                <a:lnTo>
                  <a:pt x="68710" y="58224"/>
                </a:lnTo>
                <a:lnTo>
                  <a:pt x="65805" y="61676"/>
                </a:lnTo>
                <a:lnTo>
                  <a:pt x="61963" y="65882"/>
                </a:lnTo>
                <a:lnTo>
                  <a:pt x="52615" y="75636"/>
                </a:lnTo>
                <a:lnTo>
                  <a:pt x="48408" y="80904"/>
                </a:lnTo>
                <a:lnTo>
                  <a:pt x="44650" y="86321"/>
                </a:lnTo>
                <a:lnTo>
                  <a:pt x="41193" y="91837"/>
                </a:lnTo>
                <a:lnTo>
                  <a:pt x="37935" y="97420"/>
                </a:lnTo>
                <a:lnTo>
                  <a:pt x="34811" y="103046"/>
                </a:lnTo>
                <a:lnTo>
                  <a:pt x="28800" y="114378"/>
                </a:lnTo>
                <a:lnTo>
                  <a:pt x="22953" y="125765"/>
                </a:lnTo>
                <a:lnTo>
                  <a:pt x="19720" y="137175"/>
                </a:lnTo>
                <a:lnTo>
                  <a:pt x="17330" y="148597"/>
                </a:lnTo>
                <a:lnTo>
                  <a:pt x="13093" y="160023"/>
                </a:lnTo>
                <a:lnTo>
                  <a:pt x="10630" y="165736"/>
                </a:lnTo>
                <a:lnTo>
                  <a:pt x="5353" y="177166"/>
                </a:lnTo>
                <a:lnTo>
                  <a:pt x="2372" y="188595"/>
                </a:lnTo>
                <a:lnTo>
                  <a:pt x="1048" y="200977"/>
                </a:lnTo>
                <a:lnTo>
                  <a:pt x="694" y="208280"/>
                </a:lnTo>
                <a:lnTo>
                  <a:pt x="302" y="223061"/>
                </a:lnTo>
                <a:lnTo>
                  <a:pt x="16" y="259797"/>
                </a:lnTo>
                <a:lnTo>
                  <a:pt x="0" y="271357"/>
                </a:lnTo>
                <a:lnTo>
                  <a:pt x="2533" y="282845"/>
                </a:lnTo>
                <a:lnTo>
                  <a:pt x="11921" y="310294"/>
                </a:lnTo>
                <a:lnTo>
                  <a:pt x="14611" y="316400"/>
                </a:lnTo>
                <a:lnTo>
                  <a:pt x="17357" y="321423"/>
                </a:lnTo>
                <a:lnTo>
                  <a:pt x="20139" y="325725"/>
                </a:lnTo>
                <a:lnTo>
                  <a:pt x="22948" y="330497"/>
                </a:lnTo>
                <a:lnTo>
                  <a:pt x="25772" y="335584"/>
                </a:lnTo>
                <a:lnTo>
                  <a:pt x="31450" y="346316"/>
                </a:lnTo>
                <a:lnTo>
                  <a:pt x="37148" y="357435"/>
                </a:lnTo>
                <a:lnTo>
                  <a:pt x="40002" y="362115"/>
                </a:lnTo>
                <a:lnTo>
                  <a:pt x="42856" y="366188"/>
                </a:lnTo>
                <a:lnTo>
                  <a:pt x="45712" y="369855"/>
                </a:lnTo>
                <a:lnTo>
                  <a:pt x="49520" y="373252"/>
                </a:lnTo>
                <a:lnTo>
                  <a:pt x="53965" y="376470"/>
                </a:lnTo>
                <a:lnTo>
                  <a:pt x="58832" y="379567"/>
                </a:lnTo>
                <a:lnTo>
                  <a:pt x="63030" y="382584"/>
                </a:lnTo>
                <a:lnTo>
                  <a:pt x="66781" y="385549"/>
                </a:lnTo>
                <a:lnTo>
                  <a:pt x="70234" y="388477"/>
                </a:lnTo>
                <a:lnTo>
                  <a:pt x="73489" y="391382"/>
                </a:lnTo>
                <a:lnTo>
                  <a:pt x="79645" y="397150"/>
                </a:lnTo>
                <a:lnTo>
                  <a:pt x="88466" y="405752"/>
                </a:lnTo>
                <a:lnTo>
                  <a:pt x="91359" y="407661"/>
                </a:lnTo>
                <a:lnTo>
                  <a:pt x="94239" y="408934"/>
                </a:lnTo>
                <a:lnTo>
                  <a:pt x="97112" y="409783"/>
                </a:lnTo>
                <a:lnTo>
                  <a:pt x="99980" y="410349"/>
                </a:lnTo>
                <a:lnTo>
                  <a:pt x="102844" y="410726"/>
                </a:lnTo>
                <a:lnTo>
                  <a:pt x="105707" y="410977"/>
                </a:lnTo>
                <a:lnTo>
                  <a:pt x="108567" y="412097"/>
                </a:lnTo>
                <a:lnTo>
                  <a:pt x="111426" y="413796"/>
                </a:lnTo>
                <a:lnTo>
                  <a:pt x="118309" y="418817"/>
                </a:lnTo>
                <a:lnTo>
                  <a:pt x="121790" y="419503"/>
                </a:lnTo>
                <a:lnTo>
                  <a:pt x="128178" y="420020"/>
                </a:lnTo>
                <a:lnTo>
                  <a:pt x="137148" y="42005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SMARTPenAnnotation944"/>
          <p:cNvSpPr/>
          <p:nvPr/>
        </p:nvSpPr>
        <p:spPr>
          <a:xfrm>
            <a:off x="4237672" y="4423410"/>
            <a:ext cx="162879" cy="188595"/>
          </a:xfrm>
          <a:custGeom>
            <a:avLst/>
            <a:gdLst/>
            <a:ahLst/>
            <a:cxnLst/>
            <a:rect l="0" t="0" r="0" b="0"/>
            <a:pathLst>
              <a:path w="162879" h="188595">
                <a:moveTo>
                  <a:pt x="0" y="0"/>
                </a:moveTo>
                <a:lnTo>
                  <a:pt x="8219" y="0"/>
                </a:lnTo>
                <a:lnTo>
                  <a:pt x="8468" y="4551"/>
                </a:lnTo>
                <a:lnTo>
                  <a:pt x="9455" y="6844"/>
                </a:lnTo>
                <a:lnTo>
                  <a:pt x="13092" y="11931"/>
                </a:lnTo>
                <a:lnTo>
                  <a:pt x="17884" y="17368"/>
                </a:lnTo>
                <a:lnTo>
                  <a:pt x="20495" y="20150"/>
                </a:lnTo>
                <a:lnTo>
                  <a:pt x="22236" y="22959"/>
                </a:lnTo>
                <a:lnTo>
                  <a:pt x="24170" y="28619"/>
                </a:lnTo>
                <a:lnTo>
                  <a:pt x="27570" y="34310"/>
                </a:lnTo>
                <a:lnTo>
                  <a:pt x="32256" y="40013"/>
                </a:lnTo>
                <a:lnTo>
                  <a:pt x="34839" y="42868"/>
                </a:lnTo>
                <a:lnTo>
                  <a:pt x="40249" y="48580"/>
                </a:lnTo>
                <a:lnTo>
                  <a:pt x="62875" y="71437"/>
                </a:lnTo>
                <a:lnTo>
                  <a:pt x="65729" y="75247"/>
                </a:lnTo>
                <a:lnTo>
                  <a:pt x="68584" y="79692"/>
                </a:lnTo>
                <a:lnTo>
                  <a:pt x="71440" y="84560"/>
                </a:lnTo>
                <a:lnTo>
                  <a:pt x="75250" y="88758"/>
                </a:lnTo>
                <a:lnTo>
                  <a:pt x="79694" y="92510"/>
                </a:lnTo>
                <a:lnTo>
                  <a:pt x="84562" y="95963"/>
                </a:lnTo>
                <a:lnTo>
                  <a:pt x="88760" y="100170"/>
                </a:lnTo>
                <a:lnTo>
                  <a:pt x="92510" y="104880"/>
                </a:lnTo>
                <a:lnTo>
                  <a:pt x="95964" y="109925"/>
                </a:lnTo>
                <a:lnTo>
                  <a:pt x="99218" y="114241"/>
                </a:lnTo>
                <a:lnTo>
                  <a:pt x="102340" y="118070"/>
                </a:lnTo>
                <a:lnTo>
                  <a:pt x="105375" y="121576"/>
                </a:lnTo>
                <a:lnTo>
                  <a:pt x="108350" y="124865"/>
                </a:lnTo>
                <a:lnTo>
                  <a:pt x="114196" y="131061"/>
                </a:lnTo>
                <a:lnTo>
                  <a:pt x="116135" y="134047"/>
                </a:lnTo>
                <a:lnTo>
                  <a:pt x="118291" y="139903"/>
                </a:lnTo>
                <a:lnTo>
                  <a:pt x="121789" y="145681"/>
                </a:lnTo>
                <a:lnTo>
                  <a:pt x="126518" y="151425"/>
                </a:lnTo>
                <a:lnTo>
                  <a:pt x="129113" y="154290"/>
                </a:lnTo>
                <a:lnTo>
                  <a:pt x="134536" y="160013"/>
                </a:lnTo>
                <a:lnTo>
                  <a:pt x="140122" y="165732"/>
                </a:lnTo>
                <a:lnTo>
                  <a:pt x="141992" y="168590"/>
                </a:lnTo>
                <a:lnTo>
                  <a:pt x="144070" y="174307"/>
                </a:lnTo>
                <a:lnTo>
                  <a:pt x="145577" y="176211"/>
                </a:lnTo>
                <a:lnTo>
                  <a:pt x="147533" y="177482"/>
                </a:lnTo>
                <a:lnTo>
                  <a:pt x="149791" y="178328"/>
                </a:lnTo>
                <a:lnTo>
                  <a:pt x="151295" y="179846"/>
                </a:lnTo>
                <a:lnTo>
                  <a:pt x="152299" y="181810"/>
                </a:lnTo>
                <a:lnTo>
                  <a:pt x="152968" y="184071"/>
                </a:lnTo>
                <a:lnTo>
                  <a:pt x="154366" y="185579"/>
                </a:lnTo>
                <a:lnTo>
                  <a:pt x="156250" y="186584"/>
                </a:lnTo>
                <a:lnTo>
                  <a:pt x="162878" y="18859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SMARTPenAnnotation945"/>
          <p:cNvSpPr/>
          <p:nvPr/>
        </p:nvSpPr>
        <p:spPr>
          <a:xfrm>
            <a:off x="4237672" y="4423410"/>
            <a:ext cx="154306" cy="214313"/>
          </a:xfrm>
          <a:custGeom>
            <a:avLst/>
            <a:gdLst/>
            <a:ahLst/>
            <a:cxnLst/>
            <a:rect l="0" t="0" r="0" b="0"/>
            <a:pathLst>
              <a:path w="154306" h="214313">
                <a:moveTo>
                  <a:pt x="154305" y="0"/>
                </a:moveTo>
                <a:lnTo>
                  <a:pt x="145763" y="0"/>
                </a:lnTo>
                <a:lnTo>
                  <a:pt x="145742" y="4551"/>
                </a:lnTo>
                <a:lnTo>
                  <a:pt x="144786" y="7796"/>
                </a:lnTo>
                <a:lnTo>
                  <a:pt x="143197" y="11865"/>
                </a:lnTo>
                <a:lnTo>
                  <a:pt x="141185" y="16482"/>
                </a:lnTo>
                <a:lnTo>
                  <a:pt x="138891" y="20513"/>
                </a:lnTo>
                <a:lnTo>
                  <a:pt x="136409" y="24153"/>
                </a:lnTo>
                <a:lnTo>
                  <a:pt x="133802" y="27532"/>
                </a:lnTo>
                <a:lnTo>
                  <a:pt x="131111" y="31689"/>
                </a:lnTo>
                <a:lnTo>
                  <a:pt x="128365" y="36366"/>
                </a:lnTo>
                <a:lnTo>
                  <a:pt x="125582" y="41389"/>
                </a:lnTo>
                <a:lnTo>
                  <a:pt x="119949" y="52050"/>
                </a:lnTo>
                <a:lnTo>
                  <a:pt x="117114" y="57560"/>
                </a:lnTo>
                <a:lnTo>
                  <a:pt x="113318" y="64091"/>
                </a:lnTo>
                <a:lnTo>
                  <a:pt x="104021" y="78967"/>
                </a:lnTo>
                <a:lnTo>
                  <a:pt x="98875" y="85982"/>
                </a:lnTo>
                <a:lnTo>
                  <a:pt x="93539" y="92563"/>
                </a:lnTo>
                <a:lnTo>
                  <a:pt x="88077" y="98856"/>
                </a:lnTo>
                <a:lnTo>
                  <a:pt x="83483" y="104957"/>
                </a:lnTo>
                <a:lnTo>
                  <a:pt x="79468" y="110929"/>
                </a:lnTo>
                <a:lnTo>
                  <a:pt x="75839" y="116815"/>
                </a:lnTo>
                <a:lnTo>
                  <a:pt x="71514" y="122644"/>
                </a:lnTo>
                <a:lnTo>
                  <a:pt x="66726" y="128435"/>
                </a:lnTo>
                <a:lnTo>
                  <a:pt x="57279" y="138997"/>
                </a:lnTo>
                <a:lnTo>
                  <a:pt x="49905" y="146866"/>
                </a:lnTo>
                <a:lnTo>
                  <a:pt x="46605" y="151251"/>
                </a:lnTo>
                <a:lnTo>
                  <a:pt x="43452" y="156079"/>
                </a:lnTo>
                <a:lnTo>
                  <a:pt x="40398" y="161202"/>
                </a:lnTo>
                <a:lnTo>
                  <a:pt x="37410" y="165571"/>
                </a:lnTo>
                <a:lnTo>
                  <a:pt x="34465" y="169435"/>
                </a:lnTo>
                <a:lnTo>
                  <a:pt x="31549" y="172964"/>
                </a:lnTo>
                <a:lnTo>
                  <a:pt x="28653" y="176270"/>
                </a:lnTo>
                <a:lnTo>
                  <a:pt x="25769" y="179425"/>
                </a:lnTo>
                <a:lnTo>
                  <a:pt x="20025" y="185472"/>
                </a:lnTo>
                <a:lnTo>
                  <a:pt x="1694" y="204036"/>
                </a:lnTo>
                <a:lnTo>
                  <a:pt x="1130" y="205557"/>
                </a:lnTo>
                <a:lnTo>
                  <a:pt x="335" y="211295"/>
                </a:lnTo>
                <a:lnTo>
                  <a:pt x="0" y="21431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SMARTPenAnnotation946"/>
          <p:cNvSpPr/>
          <p:nvPr/>
        </p:nvSpPr>
        <p:spPr>
          <a:xfrm>
            <a:off x="4494847" y="4483417"/>
            <a:ext cx="248604" cy="25719"/>
          </a:xfrm>
          <a:custGeom>
            <a:avLst/>
            <a:gdLst/>
            <a:ahLst/>
            <a:cxnLst/>
            <a:rect l="0" t="0" r="0" b="0"/>
            <a:pathLst>
              <a:path w="248604" h="25719">
                <a:moveTo>
                  <a:pt x="0" y="25718"/>
                </a:moveTo>
                <a:lnTo>
                  <a:pt x="7381" y="25718"/>
                </a:lnTo>
                <a:lnTo>
                  <a:pt x="8730" y="24765"/>
                </a:lnTo>
                <a:lnTo>
                  <a:pt x="10583" y="23178"/>
                </a:lnTo>
                <a:lnTo>
                  <a:pt x="12770" y="21167"/>
                </a:lnTo>
                <a:lnTo>
                  <a:pt x="15181" y="19826"/>
                </a:lnTo>
                <a:lnTo>
                  <a:pt x="17741" y="18932"/>
                </a:lnTo>
                <a:lnTo>
                  <a:pt x="20400" y="18336"/>
                </a:lnTo>
                <a:lnTo>
                  <a:pt x="25894" y="17674"/>
                </a:lnTo>
                <a:lnTo>
                  <a:pt x="32463" y="17381"/>
                </a:lnTo>
                <a:lnTo>
                  <a:pt x="52203" y="17192"/>
                </a:lnTo>
                <a:lnTo>
                  <a:pt x="57662" y="17176"/>
                </a:lnTo>
                <a:lnTo>
                  <a:pt x="63206" y="16213"/>
                </a:lnTo>
                <a:lnTo>
                  <a:pt x="68808" y="14619"/>
                </a:lnTo>
                <a:lnTo>
                  <a:pt x="74447" y="12603"/>
                </a:lnTo>
                <a:lnTo>
                  <a:pt x="80111" y="11260"/>
                </a:lnTo>
                <a:lnTo>
                  <a:pt x="85792" y="10364"/>
                </a:lnTo>
                <a:lnTo>
                  <a:pt x="91485" y="9767"/>
                </a:lnTo>
                <a:lnTo>
                  <a:pt x="96232" y="8416"/>
                </a:lnTo>
                <a:lnTo>
                  <a:pt x="100350" y="6563"/>
                </a:lnTo>
                <a:lnTo>
                  <a:pt x="104048" y="4376"/>
                </a:lnTo>
                <a:lnTo>
                  <a:pt x="108418" y="2917"/>
                </a:lnTo>
                <a:lnTo>
                  <a:pt x="113236" y="1945"/>
                </a:lnTo>
                <a:lnTo>
                  <a:pt x="118353" y="1297"/>
                </a:lnTo>
                <a:lnTo>
                  <a:pt x="123670" y="865"/>
                </a:lnTo>
                <a:lnTo>
                  <a:pt x="129119" y="576"/>
                </a:lnTo>
                <a:lnTo>
                  <a:pt x="140254" y="256"/>
                </a:lnTo>
                <a:lnTo>
                  <a:pt x="180037" y="15"/>
                </a:lnTo>
                <a:lnTo>
                  <a:pt x="24860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SMARTPenAnnotation947"/>
          <p:cNvSpPr/>
          <p:nvPr/>
        </p:nvSpPr>
        <p:spPr>
          <a:xfrm>
            <a:off x="4794884" y="4332748"/>
            <a:ext cx="240032" cy="270182"/>
          </a:xfrm>
          <a:custGeom>
            <a:avLst/>
            <a:gdLst/>
            <a:ahLst/>
            <a:cxnLst/>
            <a:rect l="0" t="0" r="0" b="0"/>
            <a:pathLst>
              <a:path w="240032" h="270182">
                <a:moveTo>
                  <a:pt x="0" y="22081"/>
                </a:moveTo>
                <a:lnTo>
                  <a:pt x="29802" y="22081"/>
                </a:lnTo>
                <a:lnTo>
                  <a:pt x="32251" y="21129"/>
                </a:lnTo>
                <a:lnTo>
                  <a:pt x="37512" y="17531"/>
                </a:lnTo>
                <a:lnTo>
                  <a:pt x="43024" y="15297"/>
                </a:lnTo>
                <a:lnTo>
                  <a:pt x="45828" y="14701"/>
                </a:lnTo>
                <a:lnTo>
                  <a:pt x="51484" y="11499"/>
                </a:lnTo>
                <a:lnTo>
                  <a:pt x="54325" y="9311"/>
                </a:lnTo>
                <a:lnTo>
                  <a:pt x="60022" y="6881"/>
                </a:lnTo>
                <a:lnTo>
                  <a:pt x="66682" y="5801"/>
                </a:lnTo>
                <a:lnTo>
                  <a:pt x="71125" y="5513"/>
                </a:lnTo>
                <a:lnTo>
                  <a:pt x="80189" y="5193"/>
                </a:lnTo>
                <a:lnTo>
                  <a:pt x="90647" y="5012"/>
                </a:lnTo>
                <a:lnTo>
                  <a:pt x="105624" y="4946"/>
                </a:lnTo>
                <a:lnTo>
                  <a:pt x="108516" y="3991"/>
                </a:lnTo>
                <a:lnTo>
                  <a:pt x="114269" y="389"/>
                </a:lnTo>
                <a:lnTo>
                  <a:pt x="116185" y="0"/>
                </a:lnTo>
                <a:lnTo>
                  <a:pt x="117462" y="693"/>
                </a:lnTo>
                <a:lnTo>
                  <a:pt x="118313" y="2107"/>
                </a:lnTo>
                <a:lnTo>
                  <a:pt x="119833" y="3050"/>
                </a:lnTo>
                <a:lnTo>
                  <a:pt x="124061" y="4098"/>
                </a:lnTo>
                <a:lnTo>
                  <a:pt x="129116" y="4564"/>
                </a:lnTo>
                <a:lnTo>
                  <a:pt x="134538" y="4771"/>
                </a:lnTo>
                <a:lnTo>
                  <a:pt x="142945" y="4888"/>
                </a:lnTo>
                <a:lnTo>
                  <a:pt x="157172" y="4930"/>
                </a:lnTo>
                <a:lnTo>
                  <a:pt x="159074" y="5885"/>
                </a:lnTo>
                <a:lnTo>
                  <a:pt x="160342" y="7474"/>
                </a:lnTo>
                <a:lnTo>
                  <a:pt x="161187" y="9485"/>
                </a:lnTo>
                <a:lnTo>
                  <a:pt x="162704" y="10827"/>
                </a:lnTo>
                <a:lnTo>
                  <a:pt x="164667" y="11721"/>
                </a:lnTo>
                <a:lnTo>
                  <a:pt x="166928" y="12317"/>
                </a:lnTo>
                <a:lnTo>
                  <a:pt x="171981" y="15519"/>
                </a:lnTo>
                <a:lnTo>
                  <a:pt x="174661" y="17706"/>
                </a:lnTo>
                <a:lnTo>
                  <a:pt x="176449" y="20117"/>
                </a:lnTo>
                <a:lnTo>
                  <a:pt x="179917" y="28062"/>
                </a:lnTo>
                <a:lnTo>
                  <a:pt x="185601" y="36448"/>
                </a:lnTo>
                <a:lnTo>
                  <a:pt x="187264" y="42119"/>
                </a:lnTo>
                <a:lnTo>
                  <a:pt x="190544" y="47815"/>
                </a:lnTo>
                <a:lnTo>
                  <a:pt x="192752" y="50667"/>
                </a:lnTo>
                <a:lnTo>
                  <a:pt x="195205" y="56376"/>
                </a:lnTo>
                <a:lnTo>
                  <a:pt x="196296" y="62089"/>
                </a:lnTo>
                <a:lnTo>
                  <a:pt x="196780" y="67802"/>
                </a:lnTo>
                <a:lnTo>
                  <a:pt x="196996" y="73517"/>
                </a:lnTo>
                <a:lnTo>
                  <a:pt x="197117" y="82089"/>
                </a:lnTo>
                <a:lnTo>
                  <a:pt x="197158" y="98070"/>
                </a:lnTo>
                <a:lnTo>
                  <a:pt x="196209" y="102268"/>
                </a:lnTo>
                <a:lnTo>
                  <a:pt x="192614" y="109473"/>
                </a:lnTo>
                <a:lnTo>
                  <a:pt x="191274" y="113680"/>
                </a:lnTo>
                <a:lnTo>
                  <a:pt x="190382" y="118389"/>
                </a:lnTo>
                <a:lnTo>
                  <a:pt x="189786" y="123435"/>
                </a:lnTo>
                <a:lnTo>
                  <a:pt x="188437" y="128702"/>
                </a:lnTo>
                <a:lnTo>
                  <a:pt x="186585" y="134120"/>
                </a:lnTo>
                <a:lnTo>
                  <a:pt x="184398" y="139636"/>
                </a:lnTo>
                <a:lnTo>
                  <a:pt x="181987" y="145218"/>
                </a:lnTo>
                <a:lnTo>
                  <a:pt x="176769" y="156502"/>
                </a:lnTo>
                <a:lnTo>
                  <a:pt x="174043" y="161225"/>
                </a:lnTo>
                <a:lnTo>
                  <a:pt x="168475" y="169013"/>
                </a:lnTo>
                <a:lnTo>
                  <a:pt x="164705" y="173376"/>
                </a:lnTo>
                <a:lnTo>
                  <a:pt x="160286" y="178190"/>
                </a:lnTo>
                <a:lnTo>
                  <a:pt x="155435" y="183304"/>
                </a:lnTo>
                <a:lnTo>
                  <a:pt x="151248" y="188618"/>
                </a:lnTo>
                <a:lnTo>
                  <a:pt x="147505" y="194066"/>
                </a:lnTo>
                <a:lnTo>
                  <a:pt x="144057" y="199603"/>
                </a:lnTo>
                <a:lnTo>
                  <a:pt x="139853" y="205199"/>
                </a:lnTo>
                <a:lnTo>
                  <a:pt x="135146" y="210835"/>
                </a:lnTo>
                <a:lnTo>
                  <a:pt x="130102" y="216497"/>
                </a:lnTo>
                <a:lnTo>
                  <a:pt x="124835" y="221225"/>
                </a:lnTo>
                <a:lnTo>
                  <a:pt x="119419" y="225328"/>
                </a:lnTo>
                <a:lnTo>
                  <a:pt x="113903" y="229017"/>
                </a:lnTo>
                <a:lnTo>
                  <a:pt x="108320" y="232429"/>
                </a:lnTo>
                <a:lnTo>
                  <a:pt x="102694" y="235655"/>
                </a:lnTo>
                <a:lnTo>
                  <a:pt x="97037" y="238759"/>
                </a:lnTo>
                <a:lnTo>
                  <a:pt x="92314" y="241781"/>
                </a:lnTo>
                <a:lnTo>
                  <a:pt x="88214" y="244748"/>
                </a:lnTo>
                <a:lnTo>
                  <a:pt x="84527" y="247679"/>
                </a:lnTo>
                <a:lnTo>
                  <a:pt x="80164" y="250585"/>
                </a:lnTo>
                <a:lnTo>
                  <a:pt x="75350" y="253474"/>
                </a:lnTo>
                <a:lnTo>
                  <a:pt x="70236" y="256354"/>
                </a:lnTo>
                <a:lnTo>
                  <a:pt x="59474" y="262093"/>
                </a:lnTo>
                <a:lnTo>
                  <a:pt x="53937" y="264957"/>
                </a:lnTo>
                <a:lnTo>
                  <a:pt x="49293" y="266866"/>
                </a:lnTo>
                <a:lnTo>
                  <a:pt x="45245" y="268138"/>
                </a:lnTo>
                <a:lnTo>
                  <a:pt x="38207" y="269553"/>
                </a:lnTo>
                <a:lnTo>
                  <a:pt x="31903" y="270181"/>
                </a:lnTo>
                <a:lnTo>
                  <a:pt x="28889" y="269397"/>
                </a:lnTo>
                <a:lnTo>
                  <a:pt x="23000" y="265984"/>
                </a:lnTo>
                <a:lnTo>
                  <a:pt x="17208" y="263833"/>
                </a:lnTo>
                <a:lnTo>
                  <a:pt x="14329" y="263259"/>
                </a:lnTo>
                <a:lnTo>
                  <a:pt x="12410" y="261924"/>
                </a:lnTo>
                <a:lnTo>
                  <a:pt x="11131" y="260082"/>
                </a:lnTo>
                <a:lnTo>
                  <a:pt x="10279" y="257901"/>
                </a:lnTo>
                <a:lnTo>
                  <a:pt x="8758" y="256447"/>
                </a:lnTo>
                <a:lnTo>
                  <a:pt x="6791" y="255478"/>
                </a:lnTo>
                <a:lnTo>
                  <a:pt x="4528" y="254832"/>
                </a:lnTo>
                <a:lnTo>
                  <a:pt x="3018" y="253448"/>
                </a:lnTo>
                <a:lnTo>
                  <a:pt x="2013" y="251573"/>
                </a:lnTo>
                <a:lnTo>
                  <a:pt x="1342" y="249371"/>
                </a:lnTo>
                <a:lnTo>
                  <a:pt x="1848" y="245998"/>
                </a:lnTo>
                <a:lnTo>
                  <a:pt x="3137" y="241844"/>
                </a:lnTo>
                <a:lnTo>
                  <a:pt x="4948" y="237170"/>
                </a:lnTo>
                <a:lnTo>
                  <a:pt x="9502" y="229437"/>
                </a:lnTo>
                <a:lnTo>
                  <a:pt x="14701" y="221872"/>
                </a:lnTo>
                <a:lnTo>
                  <a:pt x="17421" y="217188"/>
                </a:lnTo>
                <a:lnTo>
                  <a:pt x="20186" y="212159"/>
                </a:lnTo>
                <a:lnTo>
                  <a:pt x="25800" y="204033"/>
                </a:lnTo>
                <a:lnTo>
                  <a:pt x="31469" y="197246"/>
                </a:lnTo>
                <a:lnTo>
                  <a:pt x="37164" y="191055"/>
                </a:lnTo>
                <a:lnTo>
                  <a:pt x="40969" y="188071"/>
                </a:lnTo>
                <a:lnTo>
                  <a:pt x="45410" y="185128"/>
                </a:lnTo>
                <a:lnTo>
                  <a:pt x="50276" y="182214"/>
                </a:lnTo>
                <a:lnTo>
                  <a:pt x="55425" y="179319"/>
                </a:lnTo>
                <a:lnTo>
                  <a:pt x="66227" y="173563"/>
                </a:lnTo>
                <a:lnTo>
                  <a:pt x="71774" y="171647"/>
                </a:lnTo>
                <a:lnTo>
                  <a:pt x="77377" y="170369"/>
                </a:lnTo>
                <a:lnTo>
                  <a:pt x="83017" y="169517"/>
                </a:lnTo>
                <a:lnTo>
                  <a:pt x="88682" y="168950"/>
                </a:lnTo>
                <a:lnTo>
                  <a:pt x="94364" y="168571"/>
                </a:lnTo>
                <a:lnTo>
                  <a:pt x="100057" y="168319"/>
                </a:lnTo>
                <a:lnTo>
                  <a:pt x="111463" y="168038"/>
                </a:lnTo>
                <a:lnTo>
                  <a:pt x="134307" y="167859"/>
                </a:lnTo>
                <a:lnTo>
                  <a:pt x="139068" y="168796"/>
                </a:lnTo>
                <a:lnTo>
                  <a:pt x="143195" y="170374"/>
                </a:lnTo>
                <a:lnTo>
                  <a:pt x="151273" y="174667"/>
                </a:lnTo>
                <a:lnTo>
                  <a:pt x="161213" y="179750"/>
                </a:lnTo>
                <a:lnTo>
                  <a:pt x="165578" y="182439"/>
                </a:lnTo>
                <a:lnTo>
                  <a:pt x="172968" y="187967"/>
                </a:lnTo>
                <a:lnTo>
                  <a:pt x="179427" y="193598"/>
                </a:lnTo>
                <a:lnTo>
                  <a:pt x="186426" y="200229"/>
                </a:lnTo>
                <a:lnTo>
                  <a:pt x="195886" y="209525"/>
                </a:lnTo>
                <a:lnTo>
                  <a:pt x="201361" y="217468"/>
                </a:lnTo>
                <a:lnTo>
                  <a:pt x="203794" y="224173"/>
                </a:lnTo>
                <a:lnTo>
                  <a:pt x="204875" y="230327"/>
                </a:lnTo>
                <a:lnTo>
                  <a:pt x="206116" y="233302"/>
                </a:lnTo>
                <a:lnTo>
                  <a:pt x="210035" y="239147"/>
                </a:lnTo>
                <a:lnTo>
                  <a:pt x="212414" y="241087"/>
                </a:lnTo>
                <a:lnTo>
                  <a:pt x="214952" y="242380"/>
                </a:lnTo>
                <a:lnTo>
                  <a:pt x="217596" y="243243"/>
                </a:lnTo>
                <a:lnTo>
                  <a:pt x="223075" y="246740"/>
                </a:lnTo>
                <a:lnTo>
                  <a:pt x="225870" y="249007"/>
                </a:lnTo>
                <a:lnTo>
                  <a:pt x="228685" y="250517"/>
                </a:lnTo>
                <a:lnTo>
                  <a:pt x="234353" y="252196"/>
                </a:lnTo>
                <a:lnTo>
                  <a:pt x="240031" y="25353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SMARTPenAnnotation948"/>
          <p:cNvSpPr/>
          <p:nvPr/>
        </p:nvSpPr>
        <p:spPr>
          <a:xfrm>
            <a:off x="5060632" y="4235168"/>
            <a:ext cx="196666" cy="402555"/>
          </a:xfrm>
          <a:custGeom>
            <a:avLst/>
            <a:gdLst/>
            <a:ahLst/>
            <a:cxnLst/>
            <a:rect l="0" t="0" r="0" b="0"/>
            <a:pathLst>
              <a:path w="196666" h="402555">
                <a:moveTo>
                  <a:pt x="0" y="8219"/>
                </a:moveTo>
                <a:lnTo>
                  <a:pt x="0" y="838"/>
                </a:lnTo>
                <a:lnTo>
                  <a:pt x="953" y="441"/>
                </a:lnTo>
                <a:lnTo>
                  <a:pt x="4551" y="0"/>
                </a:lnTo>
                <a:lnTo>
                  <a:pt x="6844" y="835"/>
                </a:lnTo>
                <a:lnTo>
                  <a:pt x="11932" y="4302"/>
                </a:lnTo>
                <a:lnTo>
                  <a:pt x="17368" y="6478"/>
                </a:lnTo>
                <a:lnTo>
                  <a:pt x="20152" y="7059"/>
                </a:lnTo>
                <a:lnTo>
                  <a:pt x="23912" y="8398"/>
                </a:lnTo>
                <a:lnTo>
                  <a:pt x="28324" y="10243"/>
                </a:lnTo>
                <a:lnTo>
                  <a:pt x="33170" y="12426"/>
                </a:lnTo>
                <a:lnTo>
                  <a:pt x="37354" y="14834"/>
                </a:lnTo>
                <a:lnTo>
                  <a:pt x="41095" y="17391"/>
                </a:lnTo>
                <a:lnTo>
                  <a:pt x="44542" y="20049"/>
                </a:lnTo>
                <a:lnTo>
                  <a:pt x="48744" y="22773"/>
                </a:lnTo>
                <a:lnTo>
                  <a:pt x="53451" y="25542"/>
                </a:lnTo>
                <a:lnTo>
                  <a:pt x="58494" y="28340"/>
                </a:lnTo>
                <a:lnTo>
                  <a:pt x="62809" y="32111"/>
                </a:lnTo>
                <a:lnTo>
                  <a:pt x="66637" y="36529"/>
                </a:lnTo>
                <a:lnTo>
                  <a:pt x="70142" y="41380"/>
                </a:lnTo>
                <a:lnTo>
                  <a:pt x="74384" y="45567"/>
                </a:lnTo>
                <a:lnTo>
                  <a:pt x="79117" y="49310"/>
                </a:lnTo>
                <a:lnTo>
                  <a:pt x="84177" y="52758"/>
                </a:lnTo>
                <a:lnTo>
                  <a:pt x="89455" y="56009"/>
                </a:lnTo>
                <a:lnTo>
                  <a:pt x="94880" y="59129"/>
                </a:lnTo>
                <a:lnTo>
                  <a:pt x="100401" y="62161"/>
                </a:lnTo>
                <a:lnTo>
                  <a:pt x="105034" y="66088"/>
                </a:lnTo>
                <a:lnTo>
                  <a:pt x="109075" y="70611"/>
                </a:lnTo>
                <a:lnTo>
                  <a:pt x="112722" y="75531"/>
                </a:lnTo>
                <a:lnTo>
                  <a:pt x="117058" y="80717"/>
                </a:lnTo>
                <a:lnTo>
                  <a:pt x="121853" y="86078"/>
                </a:lnTo>
                <a:lnTo>
                  <a:pt x="132262" y="97116"/>
                </a:lnTo>
                <a:lnTo>
                  <a:pt x="143238" y="108371"/>
                </a:lnTo>
                <a:lnTo>
                  <a:pt x="147880" y="114040"/>
                </a:lnTo>
                <a:lnTo>
                  <a:pt x="151926" y="119723"/>
                </a:lnTo>
                <a:lnTo>
                  <a:pt x="155577" y="125418"/>
                </a:lnTo>
                <a:lnTo>
                  <a:pt x="158963" y="131119"/>
                </a:lnTo>
                <a:lnTo>
                  <a:pt x="162173" y="136825"/>
                </a:lnTo>
                <a:lnTo>
                  <a:pt x="168279" y="148245"/>
                </a:lnTo>
                <a:lnTo>
                  <a:pt x="174168" y="159671"/>
                </a:lnTo>
                <a:lnTo>
                  <a:pt x="177072" y="166337"/>
                </a:lnTo>
                <a:lnTo>
                  <a:pt x="179961" y="173638"/>
                </a:lnTo>
                <a:lnTo>
                  <a:pt x="182839" y="181364"/>
                </a:lnTo>
                <a:lnTo>
                  <a:pt x="185710" y="188419"/>
                </a:lnTo>
                <a:lnTo>
                  <a:pt x="188577" y="195027"/>
                </a:lnTo>
                <a:lnTo>
                  <a:pt x="191440" y="201338"/>
                </a:lnTo>
                <a:lnTo>
                  <a:pt x="193350" y="208403"/>
                </a:lnTo>
                <a:lnTo>
                  <a:pt x="194622" y="215970"/>
                </a:lnTo>
                <a:lnTo>
                  <a:pt x="195471" y="223872"/>
                </a:lnTo>
                <a:lnTo>
                  <a:pt x="196036" y="231045"/>
                </a:lnTo>
                <a:lnTo>
                  <a:pt x="196414" y="237732"/>
                </a:lnTo>
                <a:lnTo>
                  <a:pt x="196665" y="244096"/>
                </a:lnTo>
                <a:lnTo>
                  <a:pt x="194927" y="251195"/>
                </a:lnTo>
                <a:lnTo>
                  <a:pt x="191864" y="258786"/>
                </a:lnTo>
                <a:lnTo>
                  <a:pt x="177811" y="286949"/>
                </a:lnTo>
                <a:lnTo>
                  <a:pt x="174738" y="294052"/>
                </a:lnTo>
                <a:lnTo>
                  <a:pt x="171737" y="301644"/>
                </a:lnTo>
                <a:lnTo>
                  <a:pt x="168784" y="309563"/>
                </a:lnTo>
                <a:lnTo>
                  <a:pt x="165862" y="316747"/>
                </a:lnTo>
                <a:lnTo>
                  <a:pt x="162963" y="323442"/>
                </a:lnTo>
                <a:lnTo>
                  <a:pt x="157201" y="335961"/>
                </a:lnTo>
                <a:lnTo>
                  <a:pt x="151464" y="347875"/>
                </a:lnTo>
                <a:lnTo>
                  <a:pt x="147648" y="352766"/>
                </a:lnTo>
                <a:lnTo>
                  <a:pt x="143200" y="356980"/>
                </a:lnTo>
                <a:lnTo>
                  <a:pt x="138329" y="360741"/>
                </a:lnTo>
                <a:lnTo>
                  <a:pt x="134129" y="364201"/>
                </a:lnTo>
                <a:lnTo>
                  <a:pt x="130377" y="367460"/>
                </a:lnTo>
                <a:lnTo>
                  <a:pt x="126923" y="370586"/>
                </a:lnTo>
                <a:lnTo>
                  <a:pt x="122715" y="373622"/>
                </a:lnTo>
                <a:lnTo>
                  <a:pt x="118005" y="376598"/>
                </a:lnTo>
                <a:lnTo>
                  <a:pt x="112960" y="379535"/>
                </a:lnTo>
                <a:lnTo>
                  <a:pt x="108644" y="382445"/>
                </a:lnTo>
                <a:lnTo>
                  <a:pt x="104815" y="385339"/>
                </a:lnTo>
                <a:lnTo>
                  <a:pt x="101309" y="388219"/>
                </a:lnTo>
                <a:lnTo>
                  <a:pt x="98019" y="390140"/>
                </a:lnTo>
                <a:lnTo>
                  <a:pt x="94874" y="391421"/>
                </a:lnTo>
                <a:lnTo>
                  <a:pt x="88839" y="392844"/>
                </a:lnTo>
                <a:lnTo>
                  <a:pt x="82981" y="393476"/>
                </a:lnTo>
                <a:lnTo>
                  <a:pt x="81039" y="394597"/>
                </a:lnTo>
                <a:lnTo>
                  <a:pt x="79743" y="396297"/>
                </a:lnTo>
                <a:lnTo>
                  <a:pt x="78880" y="398382"/>
                </a:lnTo>
                <a:lnTo>
                  <a:pt x="77351" y="399773"/>
                </a:lnTo>
                <a:lnTo>
                  <a:pt x="75380" y="400700"/>
                </a:lnTo>
                <a:lnTo>
                  <a:pt x="68580" y="40255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SMARTPenAnnotation949"/>
          <p:cNvSpPr/>
          <p:nvPr/>
        </p:nvSpPr>
        <p:spPr>
          <a:xfrm>
            <a:off x="2077402" y="4303395"/>
            <a:ext cx="728663" cy="454343"/>
          </a:xfrm>
          <a:custGeom>
            <a:avLst/>
            <a:gdLst/>
            <a:ahLst/>
            <a:cxnLst/>
            <a:rect l="0" t="0" r="0" b="0"/>
            <a:pathLst>
              <a:path w="728663" h="454343">
                <a:moveTo>
                  <a:pt x="0" y="454342"/>
                </a:moveTo>
                <a:lnTo>
                  <a:pt x="4551" y="454342"/>
                </a:lnTo>
                <a:lnTo>
                  <a:pt x="5891" y="453390"/>
                </a:lnTo>
                <a:lnTo>
                  <a:pt x="6785" y="451802"/>
                </a:lnTo>
                <a:lnTo>
                  <a:pt x="7381" y="449792"/>
                </a:lnTo>
                <a:lnTo>
                  <a:pt x="10583" y="445017"/>
                </a:lnTo>
                <a:lnTo>
                  <a:pt x="15849" y="438742"/>
                </a:lnTo>
                <a:lnTo>
                  <a:pt x="35624" y="428076"/>
                </a:lnTo>
                <a:lnTo>
                  <a:pt x="40895" y="425401"/>
                </a:lnTo>
                <a:lnTo>
                  <a:pt x="45361" y="421713"/>
                </a:lnTo>
                <a:lnTo>
                  <a:pt x="57149" y="408373"/>
                </a:lnTo>
                <a:lnTo>
                  <a:pt x="72284" y="397013"/>
                </a:lnTo>
                <a:lnTo>
                  <a:pt x="83244" y="387270"/>
                </a:lnTo>
                <a:lnTo>
                  <a:pt x="97005" y="376590"/>
                </a:lnTo>
                <a:lnTo>
                  <a:pt x="111693" y="365493"/>
                </a:lnTo>
                <a:lnTo>
                  <a:pt x="124571" y="354211"/>
                </a:lnTo>
                <a:lnTo>
                  <a:pt x="141725" y="342847"/>
                </a:lnTo>
                <a:lnTo>
                  <a:pt x="161096" y="330494"/>
                </a:lnTo>
                <a:lnTo>
                  <a:pt x="170262" y="323199"/>
                </a:lnTo>
                <a:lnTo>
                  <a:pt x="179231" y="315478"/>
                </a:lnTo>
                <a:lnTo>
                  <a:pt x="199356" y="301820"/>
                </a:lnTo>
                <a:lnTo>
                  <a:pt x="221000" y="288447"/>
                </a:lnTo>
                <a:lnTo>
                  <a:pt x="232106" y="280880"/>
                </a:lnTo>
                <a:lnTo>
                  <a:pt x="254606" y="264853"/>
                </a:lnTo>
                <a:lnTo>
                  <a:pt x="277306" y="248205"/>
                </a:lnTo>
                <a:lnTo>
                  <a:pt x="288693" y="240717"/>
                </a:lnTo>
                <a:lnTo>
                  <a:pt x="300094" y="233821"/>
                </a:lnTo>
                <a:lnTo>
                  <a:pt x="311505" y="227318"/>
                </a:lnTo>
                <a:lnTo>
                  <a:pt x="322923" y="220125"/>
                </a:lnTo>
                <a:lnTo>
                  <a:pt x="334344" y="212472"/>
                </a:lnTo>
                <a:lnTo>
                  <a:pt x="345769" y="204513"/>
                </a:lnTo>
                <a:lnTo>
                  <a:pt x="358147" y="196350"/>
                </a:lnTo>
                <a:lnTo>
                  <a:pt x="384602" y="179659"/>
                </a:lnTo>
                <a:lnTo>
                  <a:pt x="398324" y="172160"/>
                </a:lnTo>
                <a:lnTo>
                  <a:pt x="412234" y="165256"/>
                </a:lnTo>
                <a:lnTo>
                  <a:pt x="426270" y="158748"/>
                </a:lnTo>
                <a:lnTo>
                  <a:pt x="439438" y="151552"/>
                </a:lnTo>
                <a:lnTo>
                  <a:pt x="452026" y="143897"/>
                </a:lnTo>
                <a:lnTo>
                  <a:pt x="464228" y="135936"/>
                </a:lnTo>
                <a:lnTo>
                  <a:pt x="476173" y="127771"/>
                </a:lnTo>
                <a:lnTo>
                  <a:pt x="499605" y="111080"/>
                </a:lnTo>
                <a:lnTo>
                  <a:pt x="512140" y="103580"/>
                </a:lnTo>
                <a:lnTo>
                  <a:pt x="525259" y="96676"/>
                </a:lnTo>
                <a:lnTo>
                  <a:pt x="538768" y="90168"/>
                </a:lnTo>
                <a:lnTo>
                  <a:pt x="551583" y="84877"/>
                </a:lnTo>
                <a:lnTo>
                  <a:pt x="563937" y="80397"/>
                </a:lnTo>
                <a:lnTo>
                  <a:pt x="575983" y="76458"/>
                </a:lnTo>
                <a:lnTo>
                  <a:pt x="596988" y="67001"/>
                </a:lnTo>
                <a:lnTo>
                  <a:pt x="615848" y="57401"/>
                </a:lnTo>
                <a:lnTo>
                  <a:pt x="633755" y="49959"/>
                </a:lnTo>
                <a:lnTo>
                  <a:pt x="651239" y="40936"/>
                </a:lnTo>
                <a:lnTo>
                  <a:pt x="667582" y="31529"/>
                </a:lnTo>
                <a:lnTo>
                  <a:pt x="686540" y="20877"/>
                </a:lnTo>
                <a:lnTo>
                  <a:pt x="695019" y="14676"/>
                </a:lnTo>
                <a:lnTo>
                  <a:pt x="699566" y="12641"/>
                </a:lnTo>
                <a:lnTo>
                  <a:pt x="709698" y="10381"/>
                </a:lnTo>
                <a:lnTo>
                  <a:pt x="713162" y="8825"/>
                </a:lnTo>
                <a:lnTo>
                  <a:pt x="715471" y="6836"/>
                </a:lnTo>
                <a:lnTo>
                  <a:pt x="717011" y="4557"/>
                </a:lnTo>
                <a:lnTo>
                  <a:pt x="718990" y="3038"/>
                </a:lnTo>
                <a:lnTo>
                  <a:pt x="721261" y="2025"/>
                </a:lnTo>
                <a:lnTo>
                  <a:pt x="72866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SMARTPenAnnotation950"/>
          <p:cNvSpPr/>
          <p:nvPr/>
        </p:nvSpPr>
        <p:spPr>
          <a:xfrm>
            <a:off x="4332077" y="4277677"/>
            <a:ext cx="814281" cy="582931"/>
          </a:xfrm>
          <a:custGeom>
            <a:avLst/>
            <a:gdLst/>
            <a:ahLst/>
            <a:cxnLst/>
            <a:rect l="0" t="0" r="0" b="0"/>
            <a:pathLst>
              <a:path w="814281" h="582931">
                <a:moveTo>
                  <a:pt x="17038" y="582930"/>
                </a:moveTo>
                <a:lnTo>
                  <a:pt x="8818" y="582930"/>
                </a:lnTo>
                <a:lnTo>
                  <a:pt x="255" y="574711"/>
                </a:lnTo>
                <a:lnTo>
                  <a:pt x="0" y="569911"/>
                </a:lnTo>
                <a:lnTo>
                  <a:pt x="917" y="567583"/>
                </a:lnTo>
                <a:lnTo>
                  <a:pt x="5805" y="559757"/>
                </a:lnTo>
                <a:lnTo>
                  <a:pt x="7283" y="554216"/>
                </a:lnTo>
                <a:lnTo>
                  <a:pt x="9582" y="551405"/>
                </a:lnTo>
                <a:lnTo>
                  <a:pt x="20967" y="541945"/>
                </a:lnTo>
                <a:lnTo>
                  <a:pt x="31748" y="527501"/>
                </a:lnTo>
                <a:lnTo>
                  <a:pt x="47537" y="511156"/>
                </a:lnTo>
                <a:lnTo>
                  <a:pt x="69889" y="493295"/>
                </a:lnTo>
                <a:lnTo>
                  <a:pt x="86247" y="478323"/>
                </a:lnTo>
                <a:lnTo>
                  <a:pt x="105583" y="462143"/>
                </a:lnTo>
                <a:lnTo>
                  <a:pt x="126876" y="445427"/>
                </a:lnTo>
                <a:lnTo>
                  <a:pt x="187488" y="398312"/>
                </a:lnTo>
                <a:lnTo>
                  <a:pt x="200204" y="387461"/>
                </a:lnTo>
                <a:lnTo>
                  <a:pt x="212491" y="376417"/>
                </a:lnTo>
                <a:lnTo>
                  <a:pt x="224492" y="365245"/>
                </a:lnTo>
                <a:lnTo>
                  <a:pt x="238208" y="353987"/>
                </a:lnTo>
                <a:lnTo>
                  <a:pt x="253067" y="342671"/>
                </a:lnTo>
                <a:lnTo>
                  <a:pt x="268688" y="331318"/>
                </a:lnTo>
                <a:lnTo>
                  <a:pt x="283864" y="320891"/>
                </a:lnTo>
                <a:lnTo>
                  <a:pt x="313428" y="301686"/>
                </a:lnTo>
                <a:lnTo>
                  <a:pt x="327978" y="291611"/>
                </a:lnTo>
                <a:lnTo>
                  <a:pt x="342441" y="281085"/>
                </a:lnTo>
                <a:lnTo>
                  <a:pt x="356846" y="270258"/>
                </a:lnTo>
                <a:lnTo>
                  <a:pt x="371211" y="260182"/>
                </a:lnTo>
                <a:lnTo>
                  <a:pt x="385551" y="250607"/>
                </a:lnTo>
                <a:lnTo>
                  <a:pt x="399873" y="241366"/>
                </a:lnTo>
                <a:lnTo>
                  <a:pt x="414184" y="231396"/>
                </a:lnTo>
                <a:lnTo>
                  <a:pt x="428487" y="220939"/>
                </a:lnTo>
                <a:lnTo>
                  <a:pt x="442785" y="210157"/>
                </a:lnTo>
                <a:lnTo>
                  <a:pt x="457079" y="200113"/>
                </a:lnTo>
                <a:lnTo>
                  <a:pt x="471371" y="190559"/>
                </a:lnTo>
                <a:lnTo>
                  <a:pt x="499951" y="172323"/>
                </a:lnTo>
                <a:lnTo>
                  <a:pt x="528528" y="154693"/>
                </a:lnTo>
                <a:lnTo>
                  <a:pt x="542816" y="146944"/>
                </a:lnTo>
                <a:lnTo>
                  <a:pt x="557104" y="139873"/>
                </a:lnTo>
                <a:lnTo>
                  <a:pt x="584727" y="126936"/>
                </a:lnTo>
                <a:lnTo>
                  <a:pt x="609704" y="114836"/>
                </a:lnTo>
                <a:lnTo>
                  <a:pt x="630965" y="103108"/>
                </a:lnTo>
                <a:lnTo>
                  <a:pt x="650891" y="91546"/>
                </a:lnTo>
                <a:lnTo>
                  <a:pt x="672448" y="80057"/>
                </a:lnTo>
                <a:lnTo>
                  <a:pt x="696902" y="67430"/>
                </a:lnTo>
                <a:lnTo>
                  <a:pt x="720764" y="53105"/>
                </a:lnTo>
                <a:lnTo>
                  <a:pt x="741381" y="41347"/>
                </a:lnTo>
                <a:lnTo>
                  <a:pt x="764461" y="28840"/>
                </a:lnTo>
                <a:lnTo>
                  <a:pt x="786859" y="14323"/>
                </a:lnTo>
                <a:lnTo>
                  <a:pt x="795108" y="11128"/>
                </a:lnTo>
                <a:lnTo>
                  <a:pt x="798641" y="10276"/>
                </a:lnTo>
                <a:lnTo>
                  <a:pt x="805107" y="6790"/>
                </a:lnTo>
                <a:lnTo>
                  <a:pt x="81428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SMARTPenAnnotation951"/>
          <p:cNvSpPr/>
          <p:nvPr/>
        </p:nvSpPr>
        <p:spPr>
          <a:xfrm>
            <a:off x="4374959" y="5069981"/>
            <a:ext cx="214187" cy="459168"/>
          </a:xfrm>
          <a:custGeom>
            <a:avLst/>
            <a:gdLst/>
            <a:ahLst/>
            <a:cxnLst/>
            <a:rect l="0" t="0" r="0" b="0"/>
            <a:pathLst>
              <a:path w="214187" h="459168">
                <a:moveTo>
                  <a:pt x="205613" y="4939"/>
                </a:moveTo>
                <a:lnTo>
                  <a:pt x="201062" y="4939"/>
                </a:lnTo>
                <a:lnTo>
                  <a:pt x="199721" y="3986"/>
                </a:lnTo>
                <a:lnTo>
                  <a:pt x="198828" y="2399"/>
                </a:lnTo>
                <a:lnTo>
                  <a:pt x="198232" y="388"/>
                </a:lnTo>
                <a:lnTo>
                  <a:pt x="196882" y="0"/>
                </a:lnTo>
                <a:lnTo>
                  <a:pt x="195030" y="693"/>
                </a:lnTo>
                <a:lnTo>
                  <a:pt x="192843" y="2109"/>
                </a:lnTo>
                <a:lnTo>
                  <a:pt x="187872" y="3681"/>
                </a:lnTo>
                <a:lnTo>
                  <a:pt x="182488" y="4380"/>
                </a:lnTo>
                <a:lnTo>
                  <a:pt x="176920" y="4690"/>
                </a:lnTo>
                <a:lnTo>
                  <a:pt x="171271" y="4828"/>
                </a:lnTo>
                <a:lnTo>
                  <a:pt x="168431" y="4865"/>
                </a:lnTo>
                <a:lnTo>
                  <a:pt x="165585" y="5842"/>
                </a:lnTo>
                <a:lnTo>
                  <a:pt x="159883" y="9468"/>
                </a:lnTo>
                <a:lnTo>
                  <a:pt x="154173" y="14254"/>
                </a:lnTo>
                <a:lnTo>
                  <a:pt x="147508" y="19556"/>
                </a:lnTo>
                <a:lnTo>
                  <a:pt x="143064" y="22304"/>
                </a:lnTo>
                <a:lnTo>
                  <a:pt x="138196" y="25088"/>
                </a:lnTo>
                <a:lnTo>
                  <a:pt x="133999" y="27896"/>
                </a:lnTo>
                <a:lnTo>
                  <a:pt x="130248" y="30721"/>
                </a:lnTo>
                <a:lnTo>
                  <a:pt x="126794" y="33557"/>
                </a:lnTo>
                <a:lnTo>
                  <a:pt x="120418" y="39248"/>
                </a:lnTo>
                <a:lnTo>
                  <a:pt x="117383" y="42099"/>
                </a:lnTo>
                <a:lnTo>
                  <a:pt x="111472" y="50347"/>
                </a:lnTo>
                <a:lnTo>
                  <a:pt x="105670" y="60363"/>
                </a:lnTo>
                <a:lnTo>
                  <a:pt x="99917" y="71164"/>
                </a:lnTo>
                <a:lnTo>
                  <a:pt x="96096" y="76711"/>
                </a:lnTo>
                <a:lnTo>
                  <a:pt x="91644" y="82314"/>
                </a:lnTo>
                <a:lnTo>
                  <a:pt x="86771" y="87955"/>
                </a:lnTo>
                <a:lnTo>
                  <a:pt x="82570" y="94573"/>
                </a:lnTo>
                <a:lnTo>
                  <a:pt x="78817" y="101842"/>
                </a:lnTo>
                <a:lnTo>
                  <a:pt x="75362" y="109546"/>
                </a:lnTo>
                <a:lnTo>
                  <a:pt x="72107" y="118492"/>
                </a:lnTo>
                <a:lnTo>
                  <a:pt x="68984" y="128266"/>
                </a:lnTo>
                <a:lnTo>
                  <a:pt x="65949" y="138592"/>
                </a:lnTo>
                <a:lnTo>
                  <a:pt x="62022" y="148333"/>
                </a:lnTo>
                <a:lnTo>
                  <a:pt x="57498" y="157685"/>
                </a:lnTo>
                <a:lnTo>
                  <a:pt x="52577" y="166777"/>
                </a:lnTo>
                <a:lnTo>
                  <a:pt x="48344" y="176649"/>
                </a:lnTo>
                <a:lnTo>
                  <a:pt x="44569" y="187039"/>
                </a:lnTo>
                <a:lnTo>
                  <a:pt x="31668" y="226541"/>
                </a:lnTo>
                <a:lnTo>
                  <a:pt x="27737" y="235541"/>
                </a:lnTo>
                <a:lnTo>
                  <a:pt x="23211" y="244399"/>
                </a:lnTo>
                <a:lnTo>
                  <a:pt x="18289" y="253161"/>
                </a:lnTo>
                <a:lnTo>
                  <a:pt x="15008" y="260907"/>
                </a:lnTo>
                <a:lnTo>
                  <a:pt x="11362" y="274595"/>
                </a:lnTo>
                <a:lnTo>
                  <a:pt x="9438" y="281865"/>
                </a:lnTo>
                <a:lnTo>
                  <a:pt x="7202" y="289569"/>
                </a:lnTo>
                <a:lnTo>
                  <a:pt x="4759" y="297561"/>
                </a:lnTo>
                <a:lnTo>
                  <a:pt x="2044" y="311523"/>
                </a:lnTo>
                <a:lnTo>
                  <a:pt x="838" y="324078"/>
                </a:lnTo>
                <a:lnTo>
                  <a:pt x="302" y="336009"/>
                </a:lnTo>
                <a:lnTo>
                  <a:pt x="0" y="353435"/>
                </a:lnTo>
                <a:lnTo>
                  <a:pt x="2470" y="364931"/>
                </a:lnTo>
                <a:lnTo>
                  <a:pt x="5790" y="375438"/>
                </a:lnTo>
                <a:lnTo>
                  <a:pt x="8611" y="387660"/>
                </a:lnTo>
                <a:lnTo>
                  <a:pt x="15056" y="401971"/>
                </a:lnTo>
                <a:lnTo>
                  <a:pt x="20273" y="409362"/>
                </a:lnTo>
                <a:lnTo>
                  <a:pt x="25767" y="415823"/>
                </a:lnTo>
                <a:lnTo>
                  <a:pt x="31384" y="421869"/>
                </a:lnTo>
                <a:lnTo>
                  <a:pt x="37055" y="427731"/>
                </a:lnTo>
                <a:lnTo>
                  <a:pt x="40854" y="429675"/>
                </a:lnTo>
                <a:lnTo>
                  <a:pt x="45291" y="430971"/>
                </a:lnTo>
                <a:lnTo>
                  <a:pt x="50154" y="431835"/>
                </a:lnTo>
                <a:lnTo>
                  <a:pt x="55301" y="433364"/>
                </a:lnTo>
                <a:lnTo>
                  <a:pt x="60638" y="435336"/>
                </a:lnTo>
                <a:lnTo>
                  <a:pt x="66100" y="437602"/>
                </a:lnTo>
                <a:lnTo>
                  <a:pt x="71647" y="439114"/>
                </a:lnTo>
                <a:lnTo>
                  <a:pt x="77250" y="440121"/>
                </a:lnTo>
                <a:lnTo>
                  <a:pt x="82890" y="440793"/>
                </a:lnTo>
                <a:lnTo>
                  <a:pt x="87603" y="442193"/>
                </a:lnTo>
                <a:lnTo>
                  <a:pt x="91697" y="444079"/>
                </a:lnTo>
                <a:lnTo>
                  <a:pt x="95379" y="446289"/>
                </a:lnTo>
                <a:lnTo>
                  <a:pt x="99739" y="447762"/>
                </a:lnTo>
                <a:lnTo>
                  <a:pt x="104550" y="448744"/>
                </a:lnTo>
                <a:lnTo>
                  <a:pt x="109663" y="449399"/>
                </a:lnTo>
                <a:lnTo>
                  <a:pt x="114977" y="450788"/>
                </a:lnTo>
                <a:lnTo>
                  <a:pt x="120424" y="452667"/>
                </a:lnTo>
                <a:lnTo>
                  <a:pt x="125960" y="454871"/>
                </a:lnTo>
                <a:lnTo>
                  <a:pt x="131556" y="456342"/>
                </a:lnTo>
                <a:lnTo>
                  <a:pt x="137191" y="457321"/>
                </a:lnTo>
                <a:lnTo>
                  <a:pt x="142854" y="457974"/>
                </a:lnTo>
                <a:lnTo>
                  <a:pt x="147581" y="458410"/>
                </a:lnTo>
                <a:lnTo>
                  <a:pt x="151685" y="458700"/>
                </a:lnTo>
                <a:lnTo>
                  <a:pt x="155374" y="458894"/>
                </a:lnTo>
                <a:lnTo>
                  <a:pt x="164552" y="459109"/>
                </a:lnTo>
                <a:lnTo>
                  <a:pt x="169667" y="459167"/>
                </a:lnTo>
                <a:lnTo>
                  <a:pt x="174981" y="458252"/>
                </a:lnTo>
                <a:lnTo>
                  <a:pt x="180429" y="456690"/>
                </a:lnTo>
                <a:lnTo>
                  <a:pt x="193759" y="451890"/>
                </a:lnTo>
                <a:lnTo>
                  <a:pt x="196758" y="451497"/>
                </a:lnTo>
                <a:lnTo>
                  <a:pt x="200662" y="451234"/>
                </a:lnTo>
                <a:lnTo>
                  <a:pt x="214186" y="45070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SMARTPenAnnotation952"/>
          <p:cNvSpPr/>
          <p:nvPr/>
        </p:nvSpPr>
        <p:spPr>
          <a:xfrm>
            <a:off x="4632007" y="5160645"/>
            <a:ext cx="248603" cy="342901"/>
          </a:xfrm>
          <a:custGeom>
            <a:avLst/>
            <a:gdLst/>
            <a:ahLst/>
            <a:cxnLst/>
            <a:rect l="0" t="0" r="0" b="0"/>
            <a:pathLst>
              <a:path w="248603" h="342901">
                <a:moveTo>
                  <a:pt x="0" y="0"/>
                </a:moveTo>
                <a:lnTo>
                  <a:pt x="0" y="8467"/>
                </a:lnTo>
                <a:lnTo>
                  <a:pt x="4551" y="13092"/>
                </a:lnTo>
                <a:lnTo>
                  <a:pt x="5892" y="15396"/>
                </a:lnTo>
                <a:lnTo>
                  <a:pt x="8731" y="24141"/>
                </a:lnTo>
                <a:lnTo>
                  <a:pt x="12770" y="33272"/>
                </a:lnTo>
                <a:lnTo>
                  <a:pt x="17741" y="41140"/>
                </a:lnTo>
                <a:lnTo>
                  <a:pt x="23125" y="48764"/>
                </a:lnTo>
                <a:lnTo>
                  <a:pt x="28693" y="58503"/>
                </a:lnTo>
                <a:lnTo>
                  <a:pt x="34342" y="69181"/>
                </a:lnTo>
                <a:lnTo>
                  <a:pt x="37182" y="74695"/>
                </a:lnTo>
                <a:lnTo>
                  <a:pt x="40981" y="80277"/>
                </a:lnTo>
                <a:lnTo>
                  <a:pt x="45418" y="85903"/>
                </a:lnTo>
                <a:lnTo>
                  <a:pt x="50281" y="91559"/>
                </a:lnTo>
                <a:lnTo>
                  <a:pt x="54476" y="97234"/>
                </a:lnTo>
                <a:lnTo>
                  <a:pt x="58225" y="102922"/>
                </a:lnTo>
                <a:lnTo>
                  <a:pt x="61677" y="108620"/>
                </a:lnTo>
                <a:lnTo>
                  <a:pt x="64930" y="114323"/>
                </a:lnTo>
                <a:lnTo>
                  <a:pt x="71085" y="125740"/>
                </a:lnTo>
                <a:lnTo>
                  <a:pt x="75013" y="131452"/>
                </a:lnTo>
                <a:lnTo>
                  <a:pt x="79536" y="137164"/>
                </a:lnTo>
                <a:lnTo>
                  <a:pt x="84457" y="142878"/>
                </a:lnTo>
                <a:lnTo>
                  <a:pt x="89642" y="149544"/>
                </a:lnTo>
                <a:lnTo>
                  <a:pt x="95004" y="156846"/>
                </a:lnTo>
                <a:lnTo>
                  <a:pt x="100483" y="164571"/>
                </a:lnTo>
                <a:lnTo>
                  <a:pt x="105089" y="171626"/>
                </a:lnTo>
                <a:lnTo>
                  <a:pt x="109112" y="178235"/>
                </a:lnTo>
                <a:lnTo>
                  <a:pt x="112746" y="184546"/>
                </a:lnTo>
                <a:lnTo>
                  <a:pt x="117074" y="190658"/>
                </a:lnTo>
                <a:lnTo>
                  <a:pt x="121865" y="196638"/>
                </a:lnTo>
                <a:lnTo>
                  <a:pt x="126963" y="202529"/>
                </a:lnTo>
                <a:lnTo>
                  <a:pt x="132267" y="209314"/>
                </a:lnTo>
                <a:lnTo>
                  <a:pt x="137708" y="216695"/>
                </a:lnTo>
                <a:lnTo>
                  <a:pt x="143240" y="224473"/>
                </a:lnTo>
                <a:lnTo>
                  <a:pt x="147881" y="231564"/>
                </a:lnTo>
                <a:lnTo>
                  <a:pt x="151928" y="238196"/>
                </a:lnTo>
                <a:lnTo>
                  <a:pt x="155577" y="244522"/>
                </a:lnTo>
                <a:lnTo>
                  <a:pt x="159916" y="250645"/>
                </a:lnTo>
                <a:lnTo>
                  <a:pt x="164713" y="256632"/>
                </a:lnTo>
                <a:lnTo>
                  <a:pt x="169816" y="262528"/>
                </a:lnTo>
                <a:lnTo>
                  <a:pt x="174171" y="268363"/>
                </a:lnTo>
                <a:lnTo>
                  <a:pt x="178026" y="274159"/>
                </a:lnTo>
                <a:lnTo>
                  <a:pt x="181549" y="279927"/>
                </a:lnTo>
                <a:lnTo>
                  <a:pt x="184850" y="285678"/>
                </a:lnTo>
                <a:lnTo>
                  <a:pt x="191058" y="297148"/>
                </a:lnTo>
                <a:lnTo>
                  <a:pt x="196992" y="306056"/>
                </a:lnTo>
                <a:lnTo>
                  <a:pt x="199908" y="309764"/>
                </a:lnTo>
                <a:lnTo>
                  <a:pt x="203757" y="313189"/>
                </a:lnTo>
                <a:lnTo>
                  <a:pt x="208228" y="316426"/>
                </a:lnTo>
                <a:lnTo>
                  <a:pt x="213114" y="319535"/>
                </a:lnTo>
                <a:lnTo>
                  <a:pt x="216371" y="322561"/>
                </a:lnTo>
                <a:lnTo>
                  <a:pt x="218542" y="325530"/>
                </a:lnTo>
                <a:lnTo>
                  <a:pt x="221907" y="331370"/>
                </a:lnTo>
                <a:lnTo>
                  <a:pt x="226578" y="337141"/>
                </a:lnTo>
                <a:lnTo>
                  <a:pt x="229157" y="339060"/>
                </a:lnTo>
                <a:lnTo>
                  <a:pt x="236385" y="341762"/>
                </a:lnTo>
                <a:lnTo>
                  <a:pt x="239550" y="342750"/>
                </a:lnTo>
                <a:lnTo>
                  <a:pt x="242357" y="342833"/>
                </a:lnTo>
                <a:lnTo>
                  <a:pt x="248602" y="3429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SMARTPenAnnotation953"/>
          <p:cNvSpPr/>
          <p:nvPr/>
        </p:nvSpPr>
        <p:spPr>
          <a:xfrm>
            <a:off x="4666696" y="5152177"/>
            <a:ext cx="239632" cy="377086"/>
          </a:xfrm>
          <a:custGeom>
            <a:avLst/>
            <a:gdLst/>
            <a:ahLst/>
            <a:cxnLst/>
            <a:rect l="0" t="0" r="0" b="0"/>
            <a:pathLst>
              <a:path w="239632" h="377086">
                <a:moveTo>
                  <a:pt x="239631" y="8468"/>
                </a:moveTo>
                <a:lnTo>
                  <a:pt x="235081" y="3917"/>
                </a:lnTo>
                <a:lnTo>
                  <a:pt x="232787" y="2576"/>
                </a:lnTo>
                <a:lnTo>
                  <a:pt x="225962" y="689"/>
                </a:lnTo>
                <a:lnTo>
                  <a:pt x="222944" y="0"/>
                </a:lnTo>
                <a:lnTo>
                  <a:pt x="215761" y="6694"/>
                </a:lnTo>
                <a:lnTo>
                  <a:pt x="215145" y="7285"/>
                </a:lnTo>
                <a:lnTo>
                  <a:pt x="209728" y="17219"/>
                </a:lnTo>
                <a:lnTo>
                  <a:pt x="207290" y="26962"/>
                </a:lnTo>
                <a:lnTo>
                  <a:pt x="206641" y="32227"/>
                </a:lnTo>
                <a:lnTo>
                  <a:pt x="204302" y="37643"/>
                </a:lnTo>
                <a:lnTo>
                  <a:pt x="200839" y="43157"/>
                </a:lnTo>
                <a:lnTo>
                  <a:pt x="196624" y="48739"/>
                </a:lnTo>
                <a:lnTo>
                  <a:pt x="186862" y="62561"/>
                </a:lnTo>
                <a:lnTo>
                  <a:pt x="181592" y="70247"/>
                </a:lnTo>
                <a:lnTo>
                  <a:pt x="176173" y="79182"/>
                </a:lnTo>
                <a:lnTo>
                  <a:pt x="170656" y="88948"/>
                </a:lnTo>
                <a:lnTo>
                  <a:pt x="165073" y="99268"/>
                </a:lnTo>
                <a:lnTo>
                  <a:pt x="158493" y="109007"/>
                </a:lnTo>
                <a:lnTo>
                  <a:pt x="151249" y="118356"/>
                </a:lnTo>
                <a:lnTo>
                  <a:pt x="143562" y="127447"/>
                </a:lnTo>
                <a:lnTo>
                  <a:pt x="136533" y="137317"/>
                </a:lnTo>
                <a:lnTo>
                  <a:pt x="129941" y="147708"/>
                </a:lnTo>
                <a:lnTo>
                  <a:pt x="123642" y="158444"/>
                </a:lnTo>
                <a:lnTo>
                  <a:pt x="117538" y="169412"/>
                </a:lnTo>
                <a:lnTo>
                  <a:pt x="105675" y="191759"/>
                </a:lnTo>
                <a:lnTo>
                  <a:pt x="99844" y="202099"/>
                </a:lnTo>
                <a:lnTo>
                  <a:pt x="94052" y="211851"/>
                </a:lnTo>
                <a:lnTo>
                  <a:pt x="88287" y="221208"/>
                </a:lnTo>
                <a:lnTo>
                  <a:pt x="83490" y="230305"/>
                </a:lnTo>
                <a:lnTo>
                  <a:pt x="79339" y="239227"/>
                </a:lnTo>
                <a:lnTo>
                  <a:pt x="75619" y="248032"/>
                </a:lnTo>
                <a:lnTo>
                  <a:pt x="71235" y="256760"/>
                </a:lnTo>
                <a:lnTo>
                  <a:pt x="66407" y="265436"/>
                </a:lnTo>
                <a:lnTo>
                  <a:pt x="61283" y="274077"/>
                </a:lnTo>
                <a:lnTo>
                  <a:pt x="50511" y="291299"/>
                </a:lnTo>
                <a:lnTo>
                  <a:pt x="44971" y="299892"/>
                </a:lnTo>
                <a:lnTo>
                  <a:pt x="40325" y="307525"/>
                </a:lnTo>
                <a:lnTo>
                  <a:pt x="36275" y="314519"/>
                </a:lnTo>
                <a:lnTo>
                  <a:pt x="32623" y="321087"/>
                </a:lnTo>
                <a:lnTo>
                  <a:pt x="26025" y="330925"/>
                </a:lnTo>
                <a:lnTo>
                  <a:pt x="19918" y="339425"/>
                </a:lnTo>
                <a:lnTo>
                  <a:pt x="14028" y="349552"/>
                </a:lnTo>
                <a:lnTo>
                  <a:pt x="10775" y="357863"/>
                </a:lnTo>
                <a:lnTo>
                  <a:pt x="9908" y="361413"/>
                </a:lnTo>
                <a:lnTo>
                  <a:pt x="8377" y="363780"/>
                </a:lnTo>
                <a:lnTo>
                  <a:pt x="6404" y="365357"/>
                </a:lnTo>
                <a:lnTo>
                  <a:pt x="4137" y="366409"/>
                </a:lnTo>
                <a:lnTo>
                  <a:pt x="2625" y="368063"/>
                </a:lnTo>
                <a:lnTo>
                  <a:pt x="1617" y="370118"/>
                </a:lnTo>
                <a:lnTo>
                  <a:pt x="0" y="375709"/>
                </a:lnTo>
                <a:lnTo>
                  <a:pt x="819" y="376167"/>
                </a:lnTo>
                <a:lnTo>
                  <a:pt x="8174" y="37708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SMARTPenAnnotation954"/>
          <p:cNvSpPr/>
          <p:nvPr/>
        </p:nvSpPr>
        <p:spPr>
          <a:xfrm>
            <a:off x="4974907" y="5289232"/>
            <a:ext cx="300039" cy="51436"/>
          </a:xfrm>
          <a:custGeom>
            <a:avLst/>
            <a:gdLst/>
            <a:ahLst/>
            <a:cxnLst/>
            <a:rect l="0" t="0" r="0" b="0"/>
            <a:pathLst>
              <a:path w="300039" h="51436">
                <a:moveTo>
                  <a:pt x="0" y="51435"/>
                </a:moveTo>
                <a:lnTo>
                  <a:pt x="4551" y="46884"/>
                </a:lnTo>
                <a:lnTo>
                  <a:pt x="6844" y="45543"/>
                </a:lnTo>
                <a:lnTo>
                  <a:pt x="11932" y="44054"/>
                </a:lnTo>
                <a:lnTo>
                  <a:pt x="15600" y="43216"/>
                </a:lnTo>
                <a:lnTo>
                  <a:pt x="18020" y="42146"/>
                </a:lnTo>
                <a:lnTo>
                  <a:pt x="25789" y="38416"/>
                </a:lnTo>
                <a:lnTo>
                  <a:pt x="30528" y="37041"/>
                </a:lnTo>
                <a:lnTo>
                  <a:pt x="35592" y="36124"/>
                </a:lnTo>
                <a:lnTo>
                  <a:pt x="40873" y="35513"/>
                </a:lnTo>
                <a:lnTo>
                  <a:pt x="47251" y="34153"/>
                </a:lnTo>
                <a:lnTo>
                  <a:pt x="54361" y="32293"/>
                </a:lnTo>
                <a:lnTo>
                  <a:pt x="61958" y="30102"/>
                </a:lnTo>
                <a:lnTo>
                  <a:pt x="78019" y="25126"/>
                </a:lnTo>
                <a:lnTo>
                  <a:pt x="86303" y="22466"/>
                </a:lnTo>
                <a:lnTo>
                  <a:pt x="94683" y="20692"/>
                </a:lnTo>
                <a:lnTo>
                  <a:pt x="103127" y="19510"/>
                </a:lnTo>
                <a:lnTo>
                  <a:pt x="111613" y="18721"/>
                </a:lnTo>
                <a:lnTo>
                  <a:pt x="120129" y="17244"/>
                </a:lnTo>
                <a:lnTo>
                  <a:pt x="128664" y="15306"/>
                </a:lnTo>
                <a:lnTo>
                  <a:pt x="137211" y="13061"/>
                </a:lnTo>
                <a:lnTo>
                  <a:pt x="144814" y="11565"/>
                </a:lnTo>
                <a:lnTo>
                  <a:pt x="151788" y="10568"/>
                </a:lnTo>
                <a:lnTo>
                  <a:pt x="158342" y="9903"/>
                </a:lnTo>
                <a:lnTo>
                  <a:pt x="165568" y="9460"/>
                </a:lnTo>
                <a:lnTo>
                  <a:pt x="181218" y="8967"/>
                </a:lnTo>
                <a:lnTo>
                  <a:pt x="201544" y="8689"/>
                </a:lnTo>
                <a:lnTo>
                  <a:pt x="207705" y="7698"/>
                </a:lnTo>
                <a:lnTo>
                  <a:pt x="213718" y="6085"/>
                </a:lnTo>
                <a:lnTo>
                  <a:pt x="219631" y="4056"/>
                </a:lnTo>
                <a:lnTo>
                  <a:pt x="225478" y="2704"/>
                </a:lnTo>
                <a:lnTo>
                  <a:pt x="231281" y="1803"/>
                </a:lnTo>
                <a:lnTo>
                  <a:pt x="237055" y="1202"/>
                </a:lnTo>
                <a:lnTo>
                  <a:pt x="242809" y="801"/>
                </a:lnTo>
                <a:lnTo>
                  <a:pt x="248550" y="534"/>
                </a:lnTo>
                <a:lnTo>
                  <a:pt x="263192" y="159"/>
                </a:lnTo>
                <a:lnTo>
                  <a:pt x="30003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SMARTPenAnnotation955"/>
          <p:cNvSpPr/>
          <p:nvPr/>
        </p:nvSpPr>
        <p:spPr>
          <a:xfrm>
            <a:off x="5309234" y="5092213"/>
            <a:ext cx="308612" cy="342351"/>
          </a:xfrm>
          <a:custGeom>
            <a:avLst/>
            <a:gdLst/>
            <a:ahLst/>
            <a:cxnLst/>
            <a:rect l="0" t="0" r="0" b="0"/>
            <a:pathLst>
              <a:path w="308612" h="342351">
                <a:moveTo>
                  <a:pt x="0" y="77004"/>
                </a:moveTo>
                <a:lnTo>
                  <a:pt x="0" y="69623"/>
                </a:lnTo>
                <a:lnTo>
                  <a:pt x="6844" y="61823"/>
                </a:lnTo>
                <a:lnTo>
                  <a:pt x="22959" y="45493"/>
                </a:lnTo>
                <a:lnTo>
                  <a:pt x="32415" y="36976"/>
                </a:lnTo>
                <a:lnTo>
                  <a:pt x="41712" y="31274"/>
                </a:lnTo>
                <a:lnTo>
                  <a:pt x="46858" y="28420"/>
                </a:lnTo>
                <a:lnTo>
                  <a:pt x="57656" y="22709"/>
                </a:lnTo>
                <a:lnTo>
                  <a:pt x="91485" y="5566"/>
                </a:lnTo>
                <a:lnTo>
                  <a:pt x="97185" y="3661"/>
                </a:lnTo>
                <a:lnTo>
                  <a:pt x="102890" y="2391"/>
                </a:lnTo>
                <a:lnTo>
                  <a:pt x="108599" y="1545"/>
                </a:lnTo>
                <a:lnTo>
                  <a:pt x="114309" y="981"/>
                </a:lnTo>
                <a:lnTo>
                  <a:pt x="120021" y="604"/>
                </a:lnTo>
                <a:lnTo>
                  <a:pt x="125734" y="353"/>
                </a:lnTo>
                <a:lnTo>
                  <a:pt x="137163" y="75"/>
                </a:lnTo>
                <a:lnTo>
                  <a:pt x="142877" y="0"/>
                </a:lnTo>
                <a:lnTo>
                  <a:pt x="148591" y="903"/>
                </a:lnTo>
                <a:lnTo>
                  <a:pt x="154306" y="2458"/>
                </a:lnTo>
                <a:lnTo>
                  <a:pt x="160021" y="4447"/>
                </a:lnTo>
                <a:lnTo>
                  <a:pt x="165736" y="6724"/>
                </a:lnTo>
                <a:lnTo>
                  <a:pt x="171450" y="9196"/>
                </a:lnTo>
                <a:lnTo>
                  <a:pt x="182880" y="14483"/>
                </a:lnTo>
                <a:lnTo>
                  <a:pt x="194311" y="20007"/>
                </a:lnTo>
                <a:lnTo>
                  <a:pt x="203201" y="25637"/>
                </a:lnTo>
                <a:lnTo>
                  <a:pt x="206905" y="28472"/>
                </a:lnTo>
                <a:lnTo>
                  <a:pt x="213561" y="36702"/>
                </a:lnTo>
                <a:lnTo>
                  <a:pt x="219694" y="46709"/>
                </a:lnTo>
                <a:lnTo>
                  <a:pt x="222663" y="52045"/>
                </a:lnTo>
                <a:lnTo>
                  <a:pt x="225595" y="57507"/>
                </a:lnTo>
                <a:lnTo>
                  <a:pt x="227549" y="64006"/>
                </a:lnTo>
                <a:lnTo>
                  <a:pt x="228852" y="71196"/>
                </a:lnTo>
                <a:lnTo>
                  <a:pt x="229721" y="78847"/>
                </a:lnTo>
                <a:lnTo>
                  <a:pt x="230300" y="85853"/>
                </a:lnTo>
                <a:lnTo>
                  <a:pt x="230686" y="92428"/>
                </a:lnTo>
                <a:lnTo>
                  <a:pt x="230943" y="98717"/>
                </a:lnTo>
                <a:lnTo>
                  <a:pt x="230163" y="105767"/>
                </a:lnTo>
                <a:lnTo>
                  <a:pt x="228689" y="113324"/>
                </a:lnTo>
                <a:lnTo>
                  <a:pt x="226755" y="121220"/>
                </a:lnTo>
                <a:lnTo>
                  <a:pt x="225465" y="129342"/>
                </a:lnTo>
                <a:lnTo>
                  <a:pt x="224605" y="137613"/>
                </a:lnTo>
                <a:lnTo>
                  <a:pt x="224032" y="145985"/>
                </a:lnTo>
                <a:lnTo>
                  <a:pt x="222698" y="154424"/>
                </a:lnTo>
                <a:lnTo>
                  <a:pt x="220855" y="162908"/>
                </a:lnTo>
                <a:lnTo>
                  <a:pt x="218674" y="171420"/>
                </a:lnTo>
                <a:lnTo>
                  <a:pt x="216268" y="179953"/>
                </a:lnTo>
                <a:lnTo>
                  <a:pt x="211055" y="197055"/>
                </a:lnTo>
                <a:lnTo>
                  <a:pt x="207378" y="205615"/>
                </a:lnTo>
                <a:lnTo>
                  <a:pt x="203022" y="214180"/>
                </a:lnTo>
                <a:lnTo>
                  <a:pt x="198213" y="222747"/>
                </a:lnTo>
                <a:lnTo>
                  <a:pt x="194055" y="231317"/>
                </a:lnTo>
                <a:lnTo>
                  <a:pt x="190330" y="239886"/>
                </a:lnTo>
                <a:lnTo>
                  <a:pt x="186894" y="248457"/>
                </a:lnTo>
                <a:lnTo>
                  <a:pt x="182699" y="256076"/>
                </a:lnTo>
                <a:lnTo>
                  <a:pt x="177997" y="263060"/>
                </a:lnTo>
                <a:lnTo>
                  <a:pt x="172957" y="269622"/>
                </a:lnTo>
                <a:lnTo>
                  <a:pt x="168645" y="275901"/>
                </a:lnTo>
                <a:lnTo>
                  <a:pt x="164817" y="281992"/>
                </a:lnTo>
                <a:lnTo>
                  <a:pt x="161313" y="287958"/>
                </a:lnTo>
                <a:lnTo>
                  <a:pt x="157073" y="293840"/>
                </a:lnTo>
                <a:lnTo>
                  <a:pt x="152340" y="299666"/>
                </a:lnTo>
                <a:lnTo>
                  <a:pt x="147281" y="305455"/>
                </a:lnTo>
                <a:lnTo>
                  <a:pt x="142003" y="310268"/>
                </a:lnTo>
                <a:lnTo>
                  <a:pt x="136578" y="314428"/>
                </a:lnTo>
                <a:lnTo>
                  <a:pt x="131057" y="318154"/>
                </a:lnTo>
                <a:lnTo>
                  <a:pt x="125472" y="321591"/>
                </a:lnTo>
                <a:lnTo>
                  <a:pt x="119843" y="324834"/>
                </a:lnTo>
                <a:lnTo>
                  <a:pt x="114186" y="327949"/>
                </a:lnTo>
                <a:lnTo>
                  <a:pt x="105359" y="331410"/>
                </a:lnTo>
                <a:lnTo>
                  <a:pt x="97309" y="333901"/>
                </a:lnTo>
                <a:lnTo>
                  <a:pt x="92495" y="335899"/>
                </a:lnTo>
                <a:lnTo>
                  <a:pt x="87381" y="338183"/>
                </a:lnTo>
                <a:lnTo>
                  <a:pt x="82067" y="339706"/>
                </a:lnTo>
                <a:lnTo>
                  <a:pt x="76619" y="340722"/>
                </a:lnTo>
                <a:lnTo>
                  <a:pt x="71082" y="341398"/>
                </a:lnTo>
                <a:lnTo>
                  <a:pt x="65485" y="341849"/>
                </a:lnTo>
                <a:lnTo>
                  <a:pt x="59850" y="342150"/>
                </a:lnTo>
                <a:lnTo>
                  <a:pt x="54188" y="342350"/>
                </a:lnTo>
                <a:lnTo>
                  <a:pt x="49461" y="341532"/>
                </a:lnTo>
                <a:lnTo>
                  <a:pt x="41668" y="338082"/>
                </a:lnTo>
                <a:lnTo>
                  <a:pt x="35029" y="335914"/>
                </a:lnTo>
                <a:lnTo>
                  <a:pt x="31926" y="335335"/>
                </a:lnTo>
                <a:lnTo>
                  <a:pt x="25937" y="332153"/>
                </a:lnTo>
                <a:lnTo>
                  <a:pt x="17211" y="325007"/>
                </a:lnTo>
                <a:lnTo>
                  <a:pt x="14332" y="322349"/>
                </a:lnTo>
                <a:lnTo>
                  <a:pt x="12412" y="319624"/>
                </a:lnTo>
                <a:lnTo>
                  <a:pt x="10279" y="314058"/>
                </a:lnTo>
                <a:lnTo>
                  <a:pt x="9079" y="305569"/>
                </a:lnTo>
                <a:lnTo>
                  <a:pt x="8798" y="297333"/>
                </a:lnTo>
                <a:lnTo>
                  <a:pt x="8723" y="292470"/>
                </a:lnTo>
                <a:lnTo>
                  <a:pt x="9625" y="288276"/>
                </a:lnTo>
                <a:lnTo>
                  <a:pt x="13169" y="281075"/>
                </a:lnTo>
                <a:lnTo>
                  <a:pt x="23204" y="267739"/>
                </a:lnTo>
                <a:lnTo>
                  <a:pt x="28728" y="258295"/>
                </a:lnTo>
                <a:lnTo>
                  <a:pt x="36898" y="250288"/>
                </a:lnTo>
                <a:lnTo>
                  <a:pt x="41744" y="246819"/>
                </a:lnTo>
                <a:lnTo>
                  <a:pt x="46880" y="243554"/>
                </a:lnTo>
                <a:lnTo>
                  <a:pt x="52208" y="240425"/>
                </a:lnTo>
                <a:lnTo>
                  <a:pt x="57665" y="237386"/>
                </a:lnTo>
                <a:lnTo>
                  <a:pt x="68810" y="231470"/>
                </a:lnTo>
                <a:lnTo>
                  <a:pt x="74448" y="228559"/>
                </a:lnTo>
                <a:lnTo>
                  <a:pt x="81065" y="226618"/>
                </a:lnTo>
                <a:lnTo>
                  <a:pt x="88333" y="225324"/>
                </a:lnTo>
                <a:lnTo>
                  <a:pt x="96037" y="224462"/>
                </a:lnTo>
                <a:lnTo>
                  <a:pt x="103077" y="223887"/>
                </a:lnTo>
                <a:lnTo>
                  <a:pt x="109675" y="223504"/>
                </a:lnTo>
                <a:lnTo>
                  <a:pt x="115980" y="223248"/>
                </a:lnTo>
                <a:lnTo>
                  <a:pt x="122087" y="224030"/>
                </a:lnTo>
                <a:lnTo>
                  <a:pt x="128064" y="225504"/>
                </a:lnTo>
                <a:lnTo>
                  <a:pt x="133954" y="227439"/>
                </a:lnTo>
                <a:lnTo>
                  <a:pt x="140738" y="228729"/>
                </a:lnTo>
                <a:lnTo>
                  <a:pt x="148118" y="229589"/>
                </a:lnTo>
                <a:lnTo>
                  <a:pt x="155895" y="230163"/>
                </a:lnTo>
                <a:lnTo>
                  <a:pt x="162986" y="231498"/>
                </a:lnTo>
                <a:lnTo>
                  <a:pt x="169617" y="233340"/>
                </a:lnTo>
                <a:lnTo>
                  <a:pt x="175943" y="235521"/>
                </a:lnTo>
                <a:lnTo>
                  <a:pt x="182066" y="236974"/>
                </a:lnTo>
                <a:lnTo>
                  <a:pt x="188052" y="237944"/>
                </a:lnTo>
                <a:lnTo>
                  <a:pt x="193949" y="238589"/>
                </a:lnTo>
                <a:lnTo>
                  <a:pt x="199784" y="239973"/>
                </a:lnTo>
                <a:lnTo>
                  <a:pt x="205580" y="241847"/>
                </a:lnTo>
                <a:lnTo>
                  <a:pt x="211348" y="244050"/>
                </a:lnTo>
                <a:lnTo>
                  <a:pt x="217099" y="246470"/>
                </a:lnTo>
                <a:lnTo>
                  <a:pt x="222838" y="249036"/>
                </a:lnTo>
                <a:lnTo>
                  <a:pt x="234295" y="254428"/>
                </a:lnTo>
                <a:lnTo>
                  <a:pt x="245736" y="259999"/>
                </a:lnTo>
                <a:lnTo>
                  <a:pt x="254632" y="263110"/>
                </a:lnTo>
                <a:lnTo>
                  <a:pt x="262712" y="265446"/>
                </a:lnTo>
                <a:lnTo>
                  <a:pt x="267534" y="267402"/>
                </a:lnTo>
                <a:lnTo>
                  <a:pt x="277019" y="272115"/>
                </a:lnTo>
                <a:lnTo>
                  <a:pt x="284411" y="277385"/>
                </a:lnTo>
                <a:lnTo>
                  <a:pt x="290870" y="280362"/>
                </a:lnTo>
                <a:lnTo>
                  <a:pt x="293926" y="281156"/>
                </a:lnTo>
                <a:lnTo>
                  <a:pt x="299861" y="284578"/>
                </a:lnTo>
                <a:lnTo>
                  <a:pt x="308611" y="29131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SMARTPenAnnotation956"/>
          <p:cNvSpPr/>
          <p:nvPr/>
        </p:nvSpPr>
        <p:spPr>
          <a:xfrm>
            <a:off x="5532473" y="4997767"/>
            <a:ext cx="325135" cy="470242"/>
          </a:xfrm>
          <a:custGeom>
            <a:avLst/>
            <a:gdLst/>
            <a:ahLst/>
            <a:cxnLst/>
            <a:rect l="0" t="0" r="0" b="0"/>
            <a:pathLst>
              <a:path w="325135" h="470242">
                <a:moveTo>
                  <a:pt x="8219" y="0"/>
                </a:moveTo>
                <a:lnTo>
                  <a:pt x="0" y="0"/>
                </a:lnTo>
                <a:lnTo>
                  <a:pt x="16977" y="0"/>
                </a:lnTo>
                <a:lnTo>
                  <a:pt x="20725" y="953"/>
                </a:lnTo>
                <a:lnTo>
                  <a:pt x="27430" y="4551"/>
                </a:lnTo>
                <a:lnTo>
                  <a:pt x="36125" y="6785"/>
                </a:lnTo>
                <a:lnTo>
                  <a:pt x="41110" y="7381"/>
                </a:lnTo>
                <a:lnTo>
                  <a:pt x="46339" y="8731"/>
                </a:lnTo>
                <a:lnTo>
                  <a:pt x="51730" y="10583"/>
                </a:lnTo>
                <a:lnTo>
                  <a:pt x="57229" y="12770"/>
                </a:lnTo>
                <a:lnTo>
                  <a:pt x="70959" y="17741"/>
                </a:lnTo>
                <a:lnTo>
                  <a:pt x="153999" y="45731"/>
                </a:lnTo>
                <a:lnTo>
                  <a:pt x="162556" y="49537"/>
                </a:lnTo>
                <a:lnTo>
                  <a:pt x="171118" y="53980"/>
                </a:lnTo>
                <a:lnTo>
                  <a:pt x="179683" y="58847"/>
                </a:lnTo>
                <a:lnTo>
                  <a:pt x="188251" y="63996"/>
                </a:lnTo>
                <a:lnTo>
                  <a:pt x="205391" y="74798"/>
                </a:lnTo>
                <a:lnTo>
                  <a:pt x="231105" y="91589"/>
                </a:lnTo>
                <a:lnTo>
                  <a:pt x="238725" y="98207"/>
                </a:lnTo>
                <a:lnTo>
                  <a:pt x="245710" y="105476"/>
                </a:lnTo>
                <a:lnTo>
                  <a:pt x="252271" y="113180"/>
                </a:lnTo>
                <a:lnTo>
                  <a:pt x="258550" y="121174"/>
                </a:lnTo>
                <a:lnTo>
                  <a:pt x="264642" y="129360"/>
                </a:lnTo>
                <a:lnTo>
                  <a:pt x="276489" y="146076"/>
                </a:lnTo>
                <a:lnTo>
                  <a:pt x="288106" y="163030"/>
                </a:lnTo>
                <a:lnTo>
                  <a:pt x="292918" y="172505"/>
                </a:lnTo>
                <a:lnTo>
                  <a:pt x="297078" y="182630"/>
                </a:lnTo>
                <a:lnTo>
                  <a:pt x="300804" y="193191"/>
                </a:lnTo>
                <a:lnTo>
                  <a:pt x="305193" y="203089"/>
                </a:lnTo>
                <a:lnTo>
                  <a:pt x="310025" y="212545"/>
                </a:lnTo>
                <a:lnTo>
                  <a:pt x="315150" y="221707"/>
                </a:lnTo>
                <a:lnTo>
                  <a:pt x="318567" y="231625"/>
                </a:lnTo>
                <a:lnTo>
                  <a:pt x="320845" y="242047"/>
                </a:lnTo>
                <a:lnTo>
                  <a:pt x="322364" y="252804"/>
                </a:lnTo>
                <a:lnTo>
                  <a:pt x="323376" y="263786"/>
                </a:lnTo>
                <a:lnTo>
                  <a:pt x="324052" y="274918"/>
                </a:lnTo>
                <a:lnTo>
                  <a:pt x="324802" y="296493"/>
                </a:lnTo>
                <a:lnTo>
                  <a:pt x="325134" y="315607"/>
                </a:lnTo>
                <a:lnTo>
                  <a:pt x="324271" y="325657"/>
                </a:lnTo>
                <a:lnTo>
                  <a:pt x="322743" y="336167"/>
                </a:lnTo>
                <a:lnTo>
                  <a:pt x="320772" y="346985"/>
                </a:lnTo>
                <a:lnTo>
                  <a:pt x="318505" y="357053"/>
                </a:lnTo>
                <a:lnTo>
                  <a:pt x="316042" y="366623"/>
                </a:lnTo>
                <a:lnTo>
                  <a:pt x="313446" y="375860"/>
                </a:lnTo>
                <a:lnTo>
                  <a:pt x="310764" y="383923"/>
                </a:lnTo>
                <a:lnTo>
                  <a:pt x="305243" y="397962"/>
                </a:lnTo>
                <a:lnTo>
                  <a:pt x="297075" y="410552"/>
                </a:lnTo>
                <a:lnTo>
                  <a:pt x="288047" y="421546"/>
                </a:lnTo>
                <a:lnTo>
                  <a:pt x="280859" y="429606"/>
                </a:lnTo>
                <a:lnTo>
                  <a:pt x="271458" y="444050"/>
                </a:lnTo>
                <a:lnTo>
                  <a:pt x="263009" y="452308"/>
                </a:lnTo>
                <a:lnTo>
                  <a:pt x="253856" y="458201"/>
                </a:lnTo>
                <a:lnTo>
                  <a:pt x="246614" y="460820"/>
                </a:lnTo>
                <a:lnTo>
                  <a:pt x="237181" y="462295"/>
                </a:lnTo>
                <a:lnTo>
                  <a:pt x="228725" y="465179"/>
                </a:lnTo>
                <a:lnTo>
                  <a:pt x="219569" y="468684"/>
                </a:lnTo>
                <a:lnTo>
                  <a:pt x="212325" y="470241"/>
                </a:lnTo>
                <a:lnTo>
                  <a:pt x="209059" y="469705"/>
                </a:lnTo>
                <a:lnTo>
                  <a:pt x="199515" y="464539"/>
                </a:lnTo>
                <a:lnTo>
                  <a:pt x="197348" y="463236"/>
                </a:lnTo>
                <a:lnTo>
                  <a:pt x="196814" y="45434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SMARTPenAnnotation957"/>
          <p:cNvSpPr/>
          <p:nvPr/>
        </p:nvSpPr>
        <p:spPr>
          <a:xfrm>
            <a:off x="5986884" y="4912042"/>
            <a:ext cx="171029" cy="514351"/>
          </a:xfrm>
          <a:custGeom>
            <a:avLst/>
            <a:gdLst/>
            <a:ahLst/>
            <a:cxnLst/>
            <a:rect l="0" t="0" r="0" b="0"/>
            <a:pathLst>
              <a:path w="171029" h="514351">
                <a:moveTo>
                  <a:pt x="171028" y="0"/>
                </a:moveTo>
                <a:lnTo>
                  <a:pt x="157936" y="0"/>
                </a:lnTo>
                <a:lnTo>
                  <a:pt x="156585" y="953"/>
                </a:lnTo>
                <a:lnTo>
                  <a:pt x="155684" y="2540"/>
                </a:lnTo>
                <a:lnTo>
                  <a:pt x="155084" y="4551"/>
                </a:lnTo>
                <a:lnTo>
                  <a:pt x="153731" y="5891"/>
                </a:lnTo>
                <a:lnTo>
                  <a:pt x="151877" y="6785"/>
                </a:lnTo>
                <a:lnTo>
                  <a:pt x="149688" y="7381"/>
                </a:lnTo>
                <a:lnTo>
                  <a:pt x="144716" y="10583"/>
                </a:lnTo>
                <a:lnTo>
                  <a:pt x="142057" y="12770"/>
                </a:lnTo>
                <a:lnTo>
                  <a:pt x="139331" y="15182"/>
                </a:lnTo>
                <a:lnTo>
                  <a:pt x="133763" y="20400"/>
                </a:lnTo>
                <a:lnTo>
                  <a:pt x="131897" y="24077"/>
                </a:lnTo>
                <a:lnTo>
                  <a:pt x="128319" y="37403"/>
                </a:lnTo>
                <a:lnTo>
                  <a:pt x="124106" y="44563"/>
                </a:lnTo>
                <a:lnTo>
                  <a:pt x="120697" y="48759"/>
                </a:lnTo>
                <a:lnTo>
                  <a:pt x="116519" y="53461"/>
                </a:lnTo>
                <a:lnTo>
                  <a:pt x="111829" y="58501"/>
                </a:lnTo>
                <a:lnTo>
                  <a:pt x="107749" y="64718"/>
                </a:lnTo>
                <a:lnTo>
                  <a:pt x="104077" y="71720"/>
                </a:lnTo>
                <a:lnTo>
                  <a:pt x="97457" y="86168"/>
                </a:lnTo>
                <a:lnTo>
                  <a:pt x="91340" y="98940"/>
                </a:lnTo>
                <a:lnTo>
                  <a:pt x="87423" y="105965"/>
                </a:lnTo>
                <a:lnTo>
                  <a:pt x="82906" y="113506"/>
                </a:lnTo>
                <a:lnTo>
                  <a:pt x="72808" y="129505"/>
                </a:lnTo>
                <a:lnTo>
                  <a:pt x="61970" y="146140"/>
                </a:lnTo>
                <a:lnTo>
                  <a:pt x="57365" y="154577"/>
                </a:lnTo>
                <a:lnTo>
                  <a:pt x="53343" y="163059"/>
                </a:lnTo>
                <a:lnTo>
                  <a:pt x="49709" y="171571"/>
                </a:lnTo>
                <a:lnTo>
                  <a:pt x="45381" y="180103"/>
                </a:lnTo>
                <a:lnTo>
                  <a:pt x="40591" y="188649"/>
                </a:lnTo>
                <a:lnTo>
                  <a:pt x="35492" y="197203"/>
                </a:lnTo>
                <a:lnTo>
                  <a:pt x="32093" y="205764"/>
                </a:lnTo>
                <a:lnTo>
                  <a:pt x="29828" y="214328"/>
                </a:lnTo>
                <a:lnTo>
                  <a:pt x="28317" y="222896"/>
                </a:lnTo>
                <a:lnTo>
                  <a:pt x="25405" y="231465"/>
                </a:lnTo>
                <a:lnTo>
                  <a:pt x="21558" y="240035"/>
                </a:lnTo>
                <a:lnTo>
                  <a:pt x="17089" y="248606"/>
                </a:lnTo>
                <a:lnTo>
                  <a:pt x="14110" y="257177"/>
                </a:lnTo>
                <a:lnTo>
                  <a:pt x="12123" y="265749"/>
                </a:lnTo>
                <a:lnTo>
                  <a:pt x="10799" y="274321"/>
                </a:lnTo>
                <a:lnTo>
                  <a:pt x="6788" y="288925"/>
                </a:lnTo>
                <a:lnTo>
                  <a:pt x="2782" y="302719"/>
                </a:lnTo>
                <a:lnTo>
                  <a:pt x="1002" y="318375"/>
                </a:lnTo>
                <a:lnTo>
                  <a:pt x="528" y="326550"/>
                </a:lnTo>
                <a:lnTo>
                  <a:pt x="0" y="343253"/>
                </a:lnTo>
                <a:lnTo>
                  <a:pt x="2306" y="357662"/>
                </a:lnTo>
                <a:lnTo>
                  <a:pt x="5553" y="370416"/>
                </a:lnTo>
                <a:lnTo>
                  <a:pt x="6996" y="382434"/>
                </a:lnTo>
                <a:lnTo>
                  <a:pt x="10177" y="394126"/>
                </a:lnTo>
                <a:lnTo>
                  <a:pt x="14766" y="405672"/>
                </a:lnTo>
                <a:lnTo>
                  <a:pt x="19981" y="417154"/>
                </a:lnTo>
                <a:lnTo>
                  <a:pt x="28272" y="434328"/>
                </a:lnTo>
                <a:lnTo>
                  <a:pt x="31090" y="439095"/>
                </a:lnTo>
                <a:lnTo>
                  <a:pt x="33921" y="443224"/>
                </a:lnTo>
                <a:lnTo>
                  <a:pt x="36761" y="446931"/>
                </a:lnTo>
                <a:lnTo>
                  <a:pt x="39607" y="451306"/>
                </a:lnTo>
                <a:lnTo>
                  <a:pt x="42456" y="456128"/>
                </a:lnTo>
                <a:lnTo>
                  <a:pt x="45309" y="461248"/>
                </a:lnTo>
                <a:lnTo>
                  <a:pt x="48163" y="465614"/>
                </a:lnTo>
                <a:lnTo>
                  <a:pt x="51018" y="469477"/>
                </a:lnTo>
                <a:lnTo>
                  <a:pt x="53874" y="473005"/>
                </a:lnTo>
                <a:lnTo>
                  <a:pt x="57683" y="476309"/>
                </a:lnTo>
                <a:lnTo>
                  <a:pt x="62127" y="479465"/>
                </a:lnTo>
                <a:lnTo>
                  <a:pt x="66995" y="482520"/>
                </a:lnTo>
                <a:lnTo>
                  <a:pt x="71193" y="484558"/>
                </a:lnTo>
                <a:lnTo>
                  <a:pt x="74944" y="485916"/>
                </a:lnTo>
                <a:lnTo>
                  <a:pt x="78397" y="486822"/>
                </a:lnTo>
                <a:lnTo>
                  <a:pt x="81651" y="488378"/>
                </a:lnTo>
                <a:lnTo>
                  <a:pt x="84774" y="490368"/>
                </a:lnTo>
                <a:lnTo>
                  <a:pt x="87807" y="492647"/>
                </a:lnTo>
                <a:lnTo>
                  <a:pt x="91736" y="495119"/>
                </a:lnTo>
                <a:lnTo>
                  <a:pt x="96259" y="497720"/>
                </a:lnTo>
                <a:lnTo>
                  <a:pt x="101179" y="500406"/>
                </a:lnTo>
                <a:lnTo>
                  <a:pt x="106365" y="502196"/>
                </a:lnTo>
                <a:lnTo>
                  <a:pt x="111727" y="503390"/>
                </a:lnTo>
                <a:lnTo>
                  <a:pt x="117206" y="504186"/>
                </a:lnTo>
                <a:lnTo>
                  <a:pt x="120859" y="505669"/>
                </a:lnTo>
                <a:lnTo>
                  <a:pt x="123295" y="507610"/>
                </a:lnTo>
                <a:lnTo>
                  <a:pt x="124918" y="509857"/>
                </a:lnTo>
                <a:lnTo>
                  <a:pt x="127906" y="511355"/>
                </a:lnTo>
                <a:lnTo>
                  <a:pt x="131802" y="512353"/>
                </a:lnTo>
                <a:lnTo>
                  <a:pt x="145311" y="5143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SMARTPenAnnotation958"/>
          <p:cNvSpPr/>
          <p:nvPr/>
        </p:nvSpPr>
        <p:spPr>
          <a:xfrm>
            <a:off x="6157912" y="5126354"/>
            <a:ext cx="214314" cy="265749"/>
          </a:xfrm>
          <a:custGeom>
            <a:avLst/>
            <a:gdLst/>
            <a:ahLst/>
            <a:cxnLst/>
            <a:rect l="0" t="0" r="0" b="0"/>
            <a:pathLst>
              <a:path w="214314" h="265749">
                <a:moveTo>
                  <a:pt x="0" y="0"/>
                </a:moveTo>
                <a:lnTo>
                  <a:pt x="7381" y="0"/>
                </a:lnTo>
                <a:lnTo>
                  <a:pt x="12770" y="4552"/>
                </a:lnTo>
                <a:lnTo>
                  <a:pt x="15181" y="5892"/>
                </a:lnTo>
                <a:lnTo>
                  <a:pt x="20400" y="7382"/>
                </a:lnTo>
                <a:lnTo>
                  <a:pt x="25895" y="10584"/>
                </a:lnTo>
                <a:lnTo>
                  <a:pt x="31511" y="15182"/>
                </a:lnTo>
                <a:lnTo>
                  <a:pt x="37182" y="20401"/>
                </a:lnTo>
                <a:lnTo>
                  <a:pt x="42878" y="28435"/>
                </a:lnTo>
                <a:lnTo>
                  <a:pt x="45731" y="33244"/>
                </a:lnTo>
                <a:lnTo>
                  <a:pt x="51440" y="41128"/>
                </a:lnTo>
                <a:lnTo>
                  <a:pt x="58105" y="48759"/>
                </a:lnTo>
                <a:lnTo>
                  <a:pt x="67417" y="58501"/>
                </a:lnTo>
                <a:lnTo>
                  <a:pt x="71615" y="63766"/>
                </a:lnTo>
                <a:lnTo>
                  <a:pt x="75366" y="69181"/>
                </a:lnTo>
                <a:lnTo>
                  <a:pt x="78819" y="74696"/>
                </a:lnTo>
                <a:lnTo>
                  <a:pt x="82073" y="80277"/>
                </a:lnTo>
                <a:lnTo>
                  <a:pt x="85196" y="85903"/>
                </a:lnTo>
                <a:lnTo>
                  <a:pt x="88229" y="91560"/>
                </a:lnTo>
                <a:lnTo>
                  <a:pt x="92158" y="96282"/>
                </a:lnTo>
                <a:lnTo>
                  <a:pt x="96681" y="100384"/>
                </a:lnTo>
                <a:lnTo>
                  <a:pt x="101601" y="104070"/>
                </a:lnTo>
                <a:lnTo>
                  <a:pt x="106787" y="108433"/>
                </a:lnTo>
                <a:lnTo>
                  <a:pt x="112149" y="113246"/>
                </a:lnTo>
                <a:lnTo>
                  <a:pt x="117628" y="118360"/>
                </a:lnTo>
                <a:lnTo>
                  <a:pt x="122234" y="123675"/>
                </a:lnTo>
                <a:lnTo>
                  <a:pt x="126257" y="129122"/>
                </a:lnTo>
                <a:lnTo>
                  <a:pt x="129891" y="134660"/>
                </a:lnTo>
                <a:lnTo>
                  <a:pt x="133267" y="140255"/>
                </a:lnTo>
                <a:lnTo>
                  <a:pt x="136469" y="145892"/>
                </a:lnTo>
                <a:lnTo>
                  <a:pt x="139557" y="151554"/>
                </a:lnTo>
                <a:lnTo>
                  <a:pt x="142568" y="158187"/>
                </a:lnTo>
                <a:lnTo>
                  <a:pt x="145528" y="165465"/>
                </a:lnTo>
                <a:lnTo>
                  <a:pt x="148454" y="173175"/>
                </a:lnTo>
                <a:lnTo>
                  <a:pt x="151357" y="179268"/>
                </a:lnTo>
                <a:lnTo>
                  <a:pt x="154244" y="184282"/>
                </a:lnTo>
                <a:lnTo>
                  <a:pt x="157122" y="188577"/>
                </a:lnTo>
                <a:lnTo>
                  <a:pt x="159993" y="193346"/>
                </a:lnTo>
                <a:lnTo>
                  <a:pt x="162860" y="198430"/>
                </a:lnTo>
                <a:lnTo>
                  <a:pt x="168585" y="209159"/>
                </a:lnTo>
                <a:lnTo>
                  <a:pt x="174304" y="220277"/>
                </a:lnTo>
                <a:lnTo>
                  <a:pt x="178115" y="224957"/>
                </a:lnTo>
                <a:lnTo>
                  <a:pt x="182561" y="229029"/>
                </a:lnTo>
                <a:lnTo>
                  <a:pt x="187430" y="232696"/>
                </a:lnTo>
                <a:lnTo>
                  <a:pt x="190676" y="236093"/>
                </a:lnTo>
                <a:lnTo>
                  <a:pt x="192840" y="239311"/>
                </a:lnTo>
                <a:lnTo>
                  <a:pt x="196197" y="245426"/>
                </a:lnTo>
                <a:lnTo>
                  <a:pt x="200864" y="251319"/>
                </a:lnTo>
                <a:lnTo>
                  <a:pt x="203441" y="253271"/>
                </a:lnTo>
                <a:lnTo>
                  <a:pt x="208846" y="255440"/>
                </a:lnTo>
                <a:lnTo>
                  <a:pt x="210668" y="256971"/>
                </a:lnTo>
                <a:lnTo>
                  <a:pt x="211883" y="258945"/>
                </a:lnTo>
                <a:lnTo>
                  <a:pt x="214313" y="26574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SMARTPenAnnotation959"/>
          <p:cNvSpPr/>
          <p:nvPr/>
        </p:nvSpPr>
        <p:spPr>
          <a:xfrm>
            <a:off x="6217920" y="5112843"/>
            <a:ext cx="180023" cy="236398"/>
          </a:xfrm>
          <a:custGeom>
            <a:avLst/>
            <a:gdLst/>
            <a:ahLst/>
            <a:cxnLst/>
            <a:rect l="0" t="0" r="0" b="0"/>
            <a:pathLst>
              <a:path w="180023" h="236398">
                <a:moveTo>
                  <a:pt x="180022" y="4939"/>
                </a:moveTo>
                <a:lnTo>
                  <a:pt x="172641" y="4939"/>
                </a:lnTo>
                <a:lnTo>
                  <a:pt x="167252" y="389"/>
                </a:lnTo>
                <a:lnTo>
                  <a:pt x="165793" y="0"/>
                </a:lnTo>
                <a:lnTo>
                  <a:pt x="164821" y="694"/>
                </a:lnTo>
                <a:lnTo>
                  <a:pt x="163261" y="4101"/>
                </a:lnTo>
                <a:lnTo>
                  <a:pt x="158440" y="9242"/>
                </a:lnTo>
                <a:lnTo>
                  <a:pt x="157061" y="11617"/>
                </a:lnTo>
                <a:lnTo>
                  <a:pt x="155530" y="16797"/>
                </a:lnTo>
                <a:lnTo>
                  <a:pt x="153216" y="19512"/>
                </a:lnTo>
                <a:lnTo>
                  <a:pt x="149769" y="22274"/>
                </a:lnTo>
                <a:lnTo>
                  <a:pt x="145565" y="25068"/>
                </a:lnTo>
                <a:lnTo>
                  <a:pt x="140859" y="28836"/>
                </a:lnTo>
                <a:lnTo>
                  <a:pt x="135816" y="33253"/>
                </a:lnTo>
                <a:lnTo>
                  <a:pt x="130549" y="38103"/>
                </a:lnTo>
                <a:lnTo>
                  <a:pt x="126085" y="43241"/>
                </a:lnTo>
                <a:lnTo>
                  <a:pt x="122156" y="48571"/>
                </a:lnTo>
                <a:lnTo>
                  <a:pt x="118585" y="54029"/>
                </a:lnTo>
                <a:lnTo>
                  <a:pt x="115251" y="59574"/>
                </a:lnTo>
                <a:lnTo>
                  <a:pt x="112077" y="65175"/>
                </a:lnTo>
                <a:lnTo>
                  <a:pt x="109008" y="70813"/>
                </a:lnTo>
                <a:lnTo>
                  <a:pt x="105057" y="76478"/>
                </a:lnTo>
                <a:lnTo>
                  <a:pt x="100517" y="82159"/>
                </a:lnTo>
                <a:lnTo>
                  <a:pt x="95587" y="87852"/>
                </a:lnTo>
                <a:lnTo>
                  <a:pt x="90394" y="93552"/>
                </a:lnTo>
                <a:lnTo>
                  <a:pt x="79545" y="104965"/>
                </a:lnTo>
                <a:lnTo>
                  <a:pt x="74937" y="111628"/>
                </a:lnTo>
                <a:lnTo>
                  <a:pt x="70913" y="118927"/>
                </a:lnTo>
                <a:lnTo>
                  <a:pt x="60699" y="140313"/>
                </a:lnTo>
                <a:lnTo>
                  <a:pt x="57611" y="146624"/>
                </a:lnTo>
                <a:lnTo>
                  <a:pt x="53647" y="152736"/>
                </a:lnTo>
                <a:lnTo>
                  <a:pt x="49099" y="158715"/>
                </a:lnTo>
                <a:lnTo>
                  <a:pt x="44163" y="164606"/>
                </a:lnTo>
                <a:lnTo>
                  <a:pt x="39919" y="169487"/>
                </a:lnTo>
                <a:lnTo>
                  <a:pt x="32664" y="177449"/>
                </a:lnTo>
                <a:lnTo>
                  <a:pt x="29396" y="181859"/>
                </a:lnTo>
                <a:lnTo>
                  <a:pt x="26265" y="186703"/>
                </a:lnTo>
                <a:lnTo>
                  <a:pt x="23225" y="191837"/>
                </a:lnTo>
                <a:lnTo>
                  <a:pt x="20246" y="196213"/>
                </a:lnTo>
                <a:lnTo>
                  <a:pt x="17307" y="200082"/>
                </a:lnTo>
                <a:lnTo>
                  <a:pt x="14396" y="203615"/>
                </a:lnTo>
                <a:lnTo>
                  <a:pt x="11502" y="206922"/>
                </a:lnTo>
                <a:lnTo>
                  <a:pt x="8620" y="210080"/>
                </a:lnTo>
                <a:lnTo>
                  <a:pt x="5747" y="213137"/>
                </a:lnTo>
                <a:lnTo>
                  <a:pt x="3831" y="216128"/>
                </a:lnTo>
                <a:lnTo>
                  <a:pt x="1703" y="221991"/>
                </a:lnTo>
                <a:lnTo>
                  <a:pt x="504" y="226096"/>
                </a:lnTo>
                <a:lnTo>
                  <a:pt x="100" y="233374"/>
                </a:lnTo>
                <a:lnTo>
                  <a:pt x="0" y="23639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SMARTPenAnnotation960"/>
          <p:cNvSpPr/>
          <p:nvPr/>
        </p:nvSpPr>
        <p:spPr>
          <a:xfrm>
            <a:off x="6466522" y="5186362"/>
            <a:ext cx="325756" cy="17146"/>
          </a:xfrm>
          <a:custGeom>
            <a:avLst/>
            <a:gdLst/>
            <a:ahLst/>
            <a:cxnLst/>
            <a:rect l="0" t="0" r="0" b="0"/>
            <a:pathLst>
              <a:path w="325756" h="17146">
                <a:moveTo>
                  <a:pt x="0" y="17145"/>
                </a:moveTo>
                <a:lnTo>
                  <a:pt x="4551" y="17145"/>
                </a:lnTo>
                <a:lnTo>
                  <a:pt x="6844" y="16193"/>
                </a:lnTo>
                <a:lnTo>
                  <a:pt x="9325" y="14605"/>
                </a:lnTo>
                <a:lnTo>
                  <a:pt x="11932" y="12595"/>
                </a:lnTo>
                <a:lnTo>
                  <a:pt x="14622" y="11254"/>
                </a:lnTo>
                <a:lnTo>
                  <a:pt x="17368" y="10360"/>
                </a:lnTo>
                <a:lnTo>
                  <a:pt x="20151" y="9764"/>
                </a:lnTo>
                <a:lnTo>
                  <a:pt x="23912" y="9367"/>
                </a:lnTo>
                <a:lnTo>
                  <a:pt x="33170" y="8926"/>
                </a:lnTo>
                <a:lnTo>
                  <a:pt x="49092" y="8677"/>
                </a:lnTo>
                <a:lnTo>
                  <a:pt x="90294" y="8582"/>
                </a:lnTo>
                <a:lnTo>
                  <a:pt x="97344" y="7626"/>
                </a:lnTo>
                <a:lnTo>
                  <a:pt x="104900" y="6037"/>
                </a:lnTo>
                <a:lnTo>
                  <a:pt x="112796" y="4025"/>
                </a:lnTo>
                <a:lnTo>
                  <a:pt x="120917" y="2683"/>
                </a:lnTo>
                <a:lnTo>
                  <a:pt x="129189" y="1789"/>
                </a:lnTo>
                <a:lnTo>
                  <a:pt x="137561" y="1193"/>
                </a:lnTo>
                <a:lnTo>
                  <a:pt x="146000" y="795"/>
                </a:lnTo>
                <a:lnTo>
                  <a:pt x="162997" y="354"/>
                </a:lnTo>
                <a:lnTo>
                  <a:pt x="298337" y="0"/>
                </a:lnTo>
                <a:lnTo>
                  <a:pt x="302714" y="953"/>
                </a:lnTo>
                <a:lnTo>
                  <a:pt x="306584" y="2540"/>
                </a:lnTo>
                <a:lnTo>
                  <a:pt x="310117" y="4551"/>
                </a:lnTo>
                <a:lnTo>
                  <a:pt x="313425" y="5892"/>
                </a:lnTo>
                <a:lnTo>
                  <a:pt x="316582" y="6785"/>
                </a:lnTo>
                <a:lnTo>
                  <a:pt x="325755" y="857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SMARTPenAnnotation961"/>
          <p:cNvSpPr/>
          <p:nvPr/>
        </p:nvSpPr>
        <p:spPr>
          <a:xfrm>
            <a:off x="6603692" y="5083492"/>
            <a:ext cx="42853" cy="308611"/>
          </a:xfrm>
          <a:custGeom>
            <a:avLst/>
            <a:gdLst/>
            <a:ahLst/>
            <a:cxnLst/>
            <a:rect l="0" t="0" r="0" b="0"/>
            <a:pathLst>
              <a:path w="42853" h="308611">
                <a:moveTo>
                  <a:pt x="17135" y="0"/>
                </a:moveTo>
                <a:lnTo>
                  <a:pt x="4116" y="0"/>
                </a:lnTo>
                <a:lnTo>
                  <a:pt x="2741" y="953"/>
                </a:lnTo>
                <a:lnTo>
                  <a:pt x="1824" y="2540"/>
                </a:lnTo>
                <a:lnTo>
                  <a:pt x="352" y="7381"/>
                </a:lnTo>
                <a:lnTo>
                  <a:pt x="62" y="15182"/>
                </a:lnTo>
                <a:lnTo>
                  <a:pt x="0" y="28693"/>
                </a:lnTo>
                <a:lnTo>
                  <a:pt x="949" y="32463"/>
                </a:lnTo>
                <a:lnTo>
                  <a:pt x="2534" y="36883"/>
                </a:lnTo>
                <a:lnTo>
                  <a:pt x="4544" y="41733"/>
                </a:lnTo>
                <a:lnTo>
                  <a:pt x="5884" y="46872"/>
                </a:lnTo>
                <a:lnTo>
                  <a:pt x="6777" y="52203"/>
                </a:lnTo>
                <a:lnTo>
                  <a:pt x="7372" y="57663"/>
                </a:lnTo>
                <a:lnTo>
                  <a:pt x="8722" y="62254"/>
                </a:lnTo>
                <a:lnTo>
                  <a:pt x="10574" y="66268"/>
                </a:lnTo>
                <a:lnTo>
                  <a:pt x="12761" y="69896"/>
                </a:lnTo>
                <a:lnTo>
                  <a:pt x="14219" y="74220"/>
                </a:lnTo>
                <a:lnTo>
                  <a:pt x="15191" y="79008"/>
                </a:lnTo>
                <a:lnTo>
                  <a:pt x="15839" y="84104"/>
                </a:lnTo>
                <a:lnTo>
                  <a:pt x="16271" y="90359"/>
                </a:lnTo>
                <a:lnTo>
                  <a:pt x="16559" y="97387"/>
                </a:lnTo>
                <a:lnTo>
                  <a:pt x="16751" y="104930"/>
                </a:lnTo>
                <a:lnTo>
                  <a:pt x="17831" y="111863"/>
                </a:lnTo>
                <a:lnTo>
                  <a:pt x="19505" y="118390"/>
                </a:lnTo>
                <a:lnTo>
                  <a:pt x="21572" y="124647"/>
                </a:lnTo>
                <a:lnTo>
                  <a:pt x="22950" y="131676"/>
                </a:lnTo>
                <a:lnTo>
                  <a:pt x="23870" y="139219"/>
                </a:lnTo>
                <a:lnTo>
                  <a:pt x="24482" y="147105"/>
                </a:lnTo>
                <a:lnTo>
                  <a:pt x="25843" y="154267"/>
                </a:lnTo>
                <a:lnTo>
                  <a:pt x="27703" y="160947"/>
                </a:lnTo>
                <a:lnTo>
                  <a:pt x="29896" y="167306"/>
                </a:lnTo>
                <a:lnTo>
                  <a:pt x="31357" y="174402"/>
                </a:lnTo>
                <a:lnTo>
                  <a:pt x="32332" y="181991"/>
                </a:lnTo>
                <a:lnTo>
                  <a:pt x="32981" y="189907"/>
                </a:lnTo>
                <a:lnTo>
                  <a:pt x="34367" y="197090"/>
                </a:lnTo>
                <a:lnTo>
                  <a:pt x="36243" y="203783"/>
                </a:lnTo>
                <a:lnTo>
                  <a:pt x="38446" y="210151"/>
                </a:lnTo>
                <a:lnTo>
                  <a:pt x="39914" y="216300"/>
                </a:lnTo>
                <a:lnTo>
                  <a:pt x="40894" y="222305"/>
                </a:lnTo>
                <a:lnTo>
                  <a:pt x="41547" y="228214"/>
                </a:lnTo>
                <a:lnTo>
                  <a:pt x="41982" y="234057"/>
                </a:lnTo>
                <a:lnTo>
                  <a:pt x="42272" y="239859"/>
                </a:lnTo>
                <a:lnTo>
                  <a:pt x="42595" y="251384"/>
                </a:lnTo>
                <a:lnTo>
                  <a:pt x="42850" y="297003"/>
                </a:lnTo>
                <a:lnTo>
                  <a:pt x="42852" y="30861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SMARTPenAnnotation962"/>
          <p:cNvSpPr/>
          <p:nvPr/>
        </p:nvSpPr>
        <p:spPr>
          <a:xfrm>
            <a:off x="6835496" y="4937760"/>
            <a:ext cx="247826" cy="385763"/>
          </a:xfrm>
          <a:custGeom>
            <a:avLst/>
            <a:gdLst/>
            <a:ahLst/>
            <a:cxnLst/>
            <a:rect l="0" t="0" r="0" b="0"/>
            <a:pathLst>
              <a:path w="247826" h="385763">
                <a:moveTo>
                  <a:pt x="239673" y="0"/>
                </a:moveTo>
                <a:lnTo>
                  <a:pt x="223729" y="0"/>
                </a:lnTo>
                <a:lnTo>
                  <a:pt x="218333" y="4551"/>
                </a:lnTo>
                <a:lnTo>
                  <a:pt x="214969" y="5891"/>
                </a:lnTo>
                <a:lnTo>
                  <a:pt x="210822" y="6785"/>
                </a:lnTo>
                <a:lnTo>
                  <a:pt x="206151" y="7381"/>
                </a:lnTo>
                <a:lnTo>
                  <a:pt x="201133" y="8730"/>
                </a:lnTo>
                <a:lnTo>
                  <a:pt x="195882" y="10583"/>
                </a:lnTo>
                <a:lnTo>
                  <a:pt x="190478" y="12770"/>
                </a:lnTo>
                <a:lnTo>
                  <a:pt x="185921" y="14228"/>
                </a:lnTo>
                <a:lnTo>
                  <a:pt x="178319" y="15848"/>
                </a:lnTo>
                <a:lnTo>
                  <a:pt x="174005" y="17233"/>
                </a:lnTo>
                <a:lnTo>
                  <a:pt x="169225" y="19109"/>
                </a:lnTo>
                <a:lnTo>
                  <a:pt x="164133" y="21312"/>
                </a:lnTo>
                <a:lnTo>
                  <a:pt x="158833" y="22780"/>
                </a:lnTo>
                <a:lnTo>
                  <a:pt x="153395" y="23759"/>
                </a:lnTo>
                <a:lnTo>
                  <a:pt x="147865" y="24412"/>
                </a:lnTo>
                <a:lnTo>
                  <a:pt x="142273" y="25799"/>
                </a:lnTo>
                <a:lnTo>
                  <a:pt x="136640" y="27677"/>
                </a:lnTo>
                <a:lnTo>
                  <a:pt x="130980" y="29881"/>
                </a:lnTo>
                <a:lnTo>
                  <a:pt x="126253" y="32304"/>
                </a:lnTo>
                <a:lnTo>
                  <a:pt x="122150" y="34870"/>
                </a:lnTo>
                <a:lnTo>
                  <a:pt x="118463" y="37535"/>
                </a:lnTo>
                <a:lnTo>
                  <a:pt x="114099" y="39311"/>
                </a:lnTo>
                <a:lnTo>
                  <a:pt x="109284" y="40495"/>
                </a:lnTo>
                <a:lnTo>
                  <a:pt x="104170" y="41284"/>
                </a:lnTo>
                <a:lnTo>
                  <a:pt x="99808" y="42762"/>
                </a:lnTo>
                <a:lnTo>
                  <a:pt x="92421" y="46945"/>
                </a:lnTo>
                <a:lnTo>
                  <a:pt x="85963" y="49439"/>
                </a:lnTo>
                <a:lnTo>
                  <a:pt x="82908" y="50104"/>
                </a:lnTo>
                <a:lnTo>
                  <a:pt x="76972" y="53384"/>
                </a:lnTo>
                <a:lnTo>
                  <a:pt x="70207" y="58968"/>
                </a:lnTo>
                <a:lnTo>
                  <a:pt x="65736" y="63125"/>
                </a:lnTo>
                <a:lnTo>
                  <a:pt x="60850" y="67801"/>
                </a:lnTo>
                <a:lnTo>
                  <a:pt x="55422" y="75536"/>
                </a:lnTo>
                <a:lnTo>
                  <a:pt x="52057" y="83101"/>
                </a:lnTo>
                <a:lnTo>
                  <a:pt x="47386" y="92814"/>
                </a:lnTo>
                <a:lnTo>
                  <a:pt x="43854" y="98070"/>
                </a:lnTo>
                <a:lnTo>
                  <a:pt x="39595" y="103480"/>
                </a:lnTo>
                <a:lnTo>
                  <a:pt x="34850" y="108992"/>
                </a:lnTo>
                <a:lnTo>
                  <a:pt x="31687" y="114571"/>
                </a:lnTo>
                <a:lnTo>
                  <a:pt x="28173" y="125850"/>
                </a:lnTo>
                <a:lnTo>
                  <a:pt x="24071" y="137213"/>
                </a:lnTo>
                <a:lnTo>
                  <a:pt x="21644" y="142910"/>
                </a:lnTo>
                <a:lnTo>
                  <a:pt x="19073" y="149566"/>
                </a:lnTo>
                <a:lnTo>
                  <a:pt x="13676" y="164581"/>
                </a:lnTo>
                <a:lnTo>
                  <a:pt x="11856" y="171633"/>
                </a:lnTo>
                <a:lnTo>
                  <a:pt x="10643" y="178240"/>
                </a:lnTo>
                <a:lnTo>
                  <a:pt x="9834" y="184549"/>
                </a:lnTo>
                <a:lnTo>
                  <a:pt x="9295" y="190660"/>
                </a:lnTo>
                <a:lnTo>
                  <a:pt x="8695" y="202530"/>
                </a:lnTo>
                <a:lnTo>
                  <a:pt x="8429" y="214156"/>
                </a:lnTo>
                <a:lnTo>
                  <a:pt x="8359" y="219923"/>
                </a:lnTo>
                <a:lnTo>
                  <a:pt x="5739" y="231410"/>
                </a:lnTo>
                <a:lnTo>
                  <a:pt x="2353" y="241914"/>
                </a:lnTo>
                <a:lnTo>
                  <a:pt x="847" y="249757"/>
                </a:lnTo>
                <a:lnTo>
                  <a:pt x="179" y="258958"/>
                </a:lnTo>
                <a:lnTo>
                  <a:pt x="0" y="264079"/>
                </a:lnTo>
                <a:lnTo>
                  <a:pt x="834" y="267492"/>
                </a:lnTo>
                <a:lnTo>
                  <a:pt x="2342" y="269768"/>
                </a:lnTo>
                <a:lnTo>
                  <a:pt x="4300" y="271285"/>
                </a:lnTo>
                <a:lnTo>
                  <a:pt x="5605" y="273249"/>
                </a:lnTo>
                <a:lnTo>
                  <a:pt x="7873" y="281434"/>
                </a:lnTo>
                <a:lnTo>
                  <a:pt x="8939" y="281920"/>
                </a:lnTo>
                <a:lnTo>
                  <a:pt x="14992" y="282604"/>
                </a:lnTo>
                <a:lnTo>
                  <a:pt x="20118" y="282764"/>
                </a:lnTo>
                <a:lnTo>
                  <a:pt x="28358" y="282855"/>
                </a:lnTo>
                <a:lnTo>
                  <a:pt x="31170" y="281914"/>
                </a:lnTo>
                <a:lnTo>
                  <a:pt x="36833" y="278330"/>
                </a:lnTo>
                <a:lnTo>
                  <a:pt x="42525" y="273562"/>
                </a:lnTo>
                <a:lnTo>
                  <a:pt x="49182" y="268268"/>
                </a:lnTo>
                <a:lnTo>
                  <a:pt x="53624" y="265523"/>
                </a:lnTo>
                <a:lnTo>
                  <a:pt x="58491" y="262740"/>
                </a:lnTo>
                <a:lnTo>
                  <a:pt x="63640" y="258980"/>
                </a:lnTo>
                <a:lnTo>
                  <a:pt x="68978" y="254568"/>
                </a:lnTo>
                <a:lnTo>
                  <a:pt x="74441" y="249722"/>
                </a:lnTo>
                <a:lnTo>
                  <a:pt x="79988" y="245539"/>
                </a:lnTo>
                <a:lnTo>
                  <a:pt x="85592" y="241797"/>
                </a:lnTo>
                <a:lnTo>
                  <a:pt x="91233" y="238351"/>
                </a:lnTo>
                <a:lnTo>
                  <a:pt x="96897" y="235100"/>
                </a:lnTo>
                <a:lnTo>
                  <a:pt x="108273" y="228949"/>
                </a:lnTo>
                <a:lnTo>
                  <a:pt x="113973" y="226927"/>
                </a:lnTo>
                <a:lnTo>
                  <a:pt x="119678" y="225580"/>
                </a:lnTo>
                <a:lnTo>
                  <a:pt x="125387" y="224681"/>
                </a:lnTo>
                <a:lnTo>
                  <a:pt x="131097" y="224082"/>
                </a:lnTo>
                <a:lnTo>
                  <a:pt x="136809" y="223683"/>
                </a:lnTo>
                <a:lnTo>
                  <a:pt x="142523" y="223417"/>
                </a:lnTo>
                <a:lnTo>
                  <a:pt x="148236" y="222287"/>
                </a:lnTo>
                <a:lnTo>
                  <a:pt x="153950" y="220581"/>
                </a:lnTo>
                <a:lnTo>
                  <a:pt x="159665" y="218491"/>
                </a:lnTo>
                <a:lnTo>
                  <a:pt x="164427" y="217098"/>
                </a:lnTo>
                <a:lnTo>
                  <a:pt x="168554" y="216169"/>
                </a:lnTo>
                <a:lnTo>
                  <a:pt x="172258" y="215551"/>
                </a:lnTo>
                <a:lnTo>
                  <a:pt x="176632" y="215138"/>
                </a:lnTo>
                <a:lnTo>
                  <a:pt x="181453" y="214863"/>
                </a:lnTo>
                <a:lnTo>
                  <a:pt x="186573" y="214679"/>
                </a:lnTo>
                <a:lnTo>
                  <a:pt x="190938" y="215509"/>
                </a:lnTo>
                <a:lnTo>
                  <a:pt x="198328" y="218972"/>
                </a:lnTo>
                <a:lnTo>
                  <a:pt x="207328" y="223686"/>
                </a:lnTo>
                <a:lnTo>
                  <a:pt x="212395" y="226276"/>
                </a:lnTo>
                <a:lnTo>
                  <a:pt x="215772" y="228956"/>
                </a:lnTo>
                <a:lnTo>
                  <a:pt x="218025" y="231695"/>
                </a:lnTo>
                <a:lnTo>
                  <a:pt x="219526" y="234473"/>
                </a:lnTo>
                <a:lnTo>
                  <a:pt x="226274" y="240100"/>
                </a:lnTo>
                <a:lnTo>
                  <a:pt x="230741" y="242934"/>
                </a:lnTo>
                <a:lnTo>
                  <a:pt x="233719" y="245776"/>
                </a:lnTo>
                <a:lnTo>
                  <a:pt x="235704" y="248623"/>
                </a:lnTo>
                <a:lnTo>
                  <a:pt x="238862" y="254327"/>
                </a:lnTo>
                <a:lnTo>
                  <a:pt x="243440" y="260036"/>
                </a:lnTo>
                <a:lnTo>
                  <a:pt x="245043" y="263844"/>
                </a:lnTo>
                <a:lnTo>
                  <a:pt x="246822" y="273156"/>
                </a:lnTo>
                <a:lnTo>
                  <a:pt x="247825" y="284559"/>
                </a:lnTo>
                <a:lnTo>
                  <a:pt x="245519" y="293475"/>
                </a:lnTo>
                <a:lnTo>
                  <a:pt x="242271" y="302836"/>
                </a:lnTo>
                <a:lnTo>
                  <a:pt x="239491" y="314413"/>
                </a:lnTo>
                <a:lnTo>
                  <a:pt x="235465" y="324206"/>
                </a:lnTo>
                <a:lnTo>
                  <a:pt x="227843" y="335880"/>
                </a:lnTo>
                <a:lnTo>
                  <a:pt x="222351" y="342319"/>
                </a:lnTo>
                <a:lnTo>
                  <a:pt x="215782" y="349309"/>
                </a:lnTo>
                <a:lnTo>
                  <a:pt x="206512" y="358766"/>
                </a:lnTo>
                <a:lnTo>
                  <a:pt x="202327" y="362050"/>
                </a:lnTo>
                <a:lnTo>
                  <a:pt x="191884" y="367623"/>
                </a:lnTo>
                <a:lnTo>
                  <a:pt x="185732" y="372303"/>
                </a:lnTo>
                <a:lnTo>
                  <a:pt x="179822" y="375018"/>
                </a:lnTo>
                <a:lnTo>
                  <a:pt x="176912" y="375742"/>
                </a:lnTo>
                <a:lnTo>
                  <a:pt x="171139" y="379086"/>
                </a:lnTo>
                <a:lnTo>
                  <a:pt x="168267" y="381312"/>
                </a:lnTo>
                <a:lnTo>
                  <a:pt x="164447" y="382795"/>
                </a:lnTo>
                <a:lnTo>
                  <a:pt x="159995" y="383784"/>
                </a:lnTo>
                <a:lnTo>
                  <a:pt x="155122" y="384444"/>
                </a:lnTo>
                <a:lnTo>
                  <a:pt x="150920" y="384883"/>
                </a:lnTo>
                <a:lnTo>
                  <a:pt x="143712" y="385371"/>
                </a:lnTo>
                <a:lnTo>
                  <a:pt x="137216" y="385685"/>
                </a:lnTo>
                <a:lnTo>
                  <a:pt x="119659" y="38576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SMARTPenAnnotation963"/>
          <p:cNvSpPr/>
          <p:nvPr/>
        </p:nvSpPr>
        <p:spPr>
          <a:xfrm>
            <a:off x="7083742" y="4843462"/>
            <a:ext cx="222809" cy="514351"/>
          </a:xfrm>
          <a:custGeom>
            <a:avLst/>
            <a:gdLst/>
            <a:ahLst/>
            <a:cxnLst/>
            <a:rect l="0" t="0" r="0" b="0"/>
            <a:pathLst>
              <a:path w="222809" h="514351">
                <a:moveTo>
                  <a:pt x="0" y="0"/>
                </a:moveTo>
                <a:lnTo>
                  <a:pt x="7381" y="0"/>
                </a:lnTo>
                <a:lnTo>
                  <a:pt x="7778" y="953"/>
                </a:lnTo>
                <a:lnTo>
                  <a:pt x="8220" y="4551"/>
                </a:lnTo>
                <a:lnTo>
                  <a:pt x="9290" y="5892"/>
                </a:lnTo>
                <a:lnTo>
                  <a:pt x="10955" y="6785"/>
                </a:lnTo>
                <a:lnTo>
                  <a:pt x="13019" y="7381"/>
                </a:lnTo>
                <a:lnTo>
                  <a:pt x="17851" y="10583"/>
                </a:lnTo>
                <a:lnTo>
                  <a:pt x="20473" y="12771"/>
                </a:lnTo>
                <a:lnTo>
                  <a:pt x="24127" y="14229"/>
                </a:lnTo>
                <a:lnTo>
                  <a:pt x="28467" y="15201"/>
                </a:lnTo>
                <a:lnTo>
                  <a:pt x="33266" y="15849"/>
                </a:lnTo>
                <a:lnTo>
                  <a:pt x="38369" y="17233"/>
                </a:lnTo>
                <a:lnTo>
                  <a:pt x="43677" y="19109"/>
                </a:lnTo>
                <a:lnTo>
                  <a:pt x="49121" y="21312"/>
                </a:lnTo>
                <a:lnTo>
                  <a:pt x="54655" y="23733"/>
                </a:lnTo>
                <a:lnTo>
                  <a:pt x="65884" y="28963"/>
                </a:lnTo>
                <a:lnTo>
                  <a:pt x="82915" y="37262"/>
                </a:lnTo>
                <a:lnTo>
                  <a:pt x="88614" y="41034"/>
                </a:lnTo>
                <a:lnTo>
                  <a:pt x="94319" y="45453"/>
                </a:lnTo>
                <a:lnTo>
                  <a:pt x="100027" y="50305"/>
                </a:lnTo>
                <a:lnTo>
                  <a:pt x="106690" y="54492"/>
                </a:lnTo>
                <a:lnTo>
                  <a:pt x="113989" y="58236"/>
                </a:lnTo>
                <a:lnTo>
                  <a:pt x="121713" y="61683"/>
                </a:lnTo>
                <a:lnTo>
                  <a:pt x="127815" y="65887"/>
                </a:lnTo>
                <a:lnTo>
                  <a:pt x="132835" y="70595"/>
                </a:lnTo>
                <a:lnTo>
                  <a:pt x="137134" y="75638"/>
                </a:lnTo>
                <a:lnTo>
                  <a:pt x="142858" y="80906"/>
                </a:lnTo>
                <a:lnTo>
                  <a:pt x="149531" y="86322"/>
                </a:lnTo>
                <a:lnTo>
                  <a:pt x="156837" y="91839"/>
                </a:lnTo>
                <a:lnTo>
                  <a:pt x="163614" y="97421"/>
                </a:lnTo>
                <a:lnTo>
                  <a:pt x="170036" y="103047"/>
                </a:lnTo>
                <a:lnTo>
                  <a:pt x="176222" y="108703"/>
                </a:lnTo>
                <a:lnTo>
                  <a:pt x="181299" y="114379"/>
                </a:lnTo>
                <a:lnTo>
                  <a:pt x="185636" y="120067"/>
                </a:lnTo>
                <a:lnTo>
                  <a:pt x="189479" y="125765"/>
                </a:lnTo>
                <a:lnTo>
                  <a:pt x="196291" y="137176"/>
                </a:lnTo>
                <a:lnTo>
                  <a:pt x="199441" y="142886"/>
                </a:lnTo>
                <a:lnTo>
                  <a:pt x="203446" y="149549"/>
                </a:lnTo>
                <a:lnTo>
                  <a:pt x="212976" y="164574"/>
                </a:lnTo>
                <a:lnTo>
                  <a:pt x="216279" y="172581"/>
                </a:lnTo>
                <a:lnTo>
                  <a:pt x="218481" y="180777"/>
                </a:lnTo>
                <a:lnTo>
                  <a:pt x="219949" y="189098"/>
                </a:lnTo>
                <a:lnTo>
                  <a:pt x="220928" y="197502"/>
                </a:lnTo>
                <a:lnTo>
                  <a:pt x="221580" y="205963"/>
                </a:lnTo>
                <a:lnTo>
                  <a:pt x="222015" y="214462"/>
                </a:lnTo>
                <a:lnTo>
                  <a:pt x="222498" y="231524"/>
                </a:lnTo>
                <a:lnTo>
                  <a:pt x="222808" y="270311"/>
                </a:lnTo>
                <a:lnTo>
                  <a:pt x="221881" y="280220"/>
                </a:lnTo>
                <a:lnTo>
                  <a:pt x="220312" y="289683"/>
                </a:lnTo>
                <a:lnTo>
                  <a:pt x="218312" y="298850"/>
                </a:lnTo>
                <a:lnTo>
                  <a:pt x="216026" y="307818"/>
                </a:lnTo>
                <a:lnTo>
                  <a:pt x="213550" y="316655"/>
                </a:lnTo>
                <a:lnTo>
                  <a:pt x="210946" y="325403"/>
                </a:lnTo>
                <a:lnTo>
                  <a:pt x="207306" y="334093"/>
                </a:lnTo>
                <a:lnTo>
                  <a:pt x="202974" y="342744"/>
                </a:lnTo>
                <a:lnTo>
                  <a:pt x="198181" y="351368"/>
                </a:lnTo>
                <a:lnTo>
                  <a:pt x="194033" y="359975"/>
                </a:lnTo>
                <a:lnTo>
                  <a:pt x="190315" y="368572"/>
                </a:lnTo>
                <a:lnTo>
                  <a:pt x="186884" y="377159"/>
                </a:lnTo>
                <a:lnTo>
                  <a:pt x="180533" y="394322"/>
                </a:lnTo>
                <a:lnTo>
                  <a:pt x="177505" y="402899"/>
                </a:lnTo>
                <a:lnTo>
                  <a:pt x="173582" y="410521"/>
                </a:lnTo>
                <a:lnTo>
                  <a:pt x="169061" y="417509"/>
                </a:lnTo>
                <a:lnTo>
                  <a:pt x="164143" y="424071"/>
                </a:lnTo>
                <a:lnTo>
                  <a:pt x="159911" y="430352"/>
                </a:lnTo>
                <a:lnTo>
                  <a:pt x="156137" y="436444"/>
                </a:lnTo>
                <a:lnTo>
                  <a:pt x="149404" y="448292"/>
                </a:lnTo>
                <a:lnTo>
                  <a:pt x="143237" y="459909"/>
                </a:lnTo>
                <a:lnTo>
                  <a:pt x="137321" y="468881"/>
                </a:lnTo>
                <a:lnTo>
                  <a:pt x="134410" y="472608"/>
                </a:lnTo>
                <a:lnTo>
                  <a:pt x="130564" y="476044"/>
                </a:lnTo>
                <a:lnTo>
                  <a:pt x="126096" y="479288"/>
                </a:lnTo>
                <a:lnTo>
                  <a:pt x="121211" y="482403"/>
                </a:lnTo>
                <a:lnTo>
                  <a:pt x="117002" y="485432"/>
                </a:lnTo>
                <a:lnTo>
                  <a:pt x="113245" y="488404"/>
                </a:lnTo>
                <a:lnTo>
                  <a:pt x="106529" y="494246"/>
                </a:lnTo>
                <a:lnTo>
                  <a:pt x="100369" y="500018"/>
                </a:lnTo>
                <a:lnTo>
                  <a:pt x="97392" y="501938"/>
                </a:lnTo>
                <a:lnTo>
                  <a:pt x="91545" y="504071"/>
                </a:lnTo>
                <a:lnTo>
                  <a:pt x="89605" y="505592"/>
                </a:lnTo>
                <a:lnTo>
                  <a:pt x="88312" y="507559"/>
                </a:lnTo>
                <a:lnTo>
                  <a:pt x="87449" y="509823"/>
                </a:lnTo>
                <a:lnTo>
                  <a:pt x="85922" y="511332"/>
                </a:lnTo>
                <a:lnTo>
                  <a:pt x="83952" y="512338"/>
                </a:lnTo>
                <a:lnTo>
                  <a:pt x="79222" y="513456"/>
                </a:lnTo>
                <a:lnTo>
                  <a:pt x="73945" y="513952"/>
                </a:lnTo>
                <a:lnTo>
                  <a:pt x="67941" y="514326"/>
                </a:lnTo>
                <a:lnTo>
                  <a:pt x="60008" y="5143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SMARTPenAnnotation964"/>
          <p:cNvSpPr/>
          <p:nvPr/>
        </p:nvSpPr>
        <p:spPr>
          <a:xfrm>
            <a:off x="3947910" y="4612361"/>
            <a:ext cx="3744361" cy="1294092"/>
          </a:xfrm>
          <a:custGeom>
            <a:avLst/>
            <a:gdLst/>
            <a:ahLst/>
            <a:cxnLst/>
            <a:rect l="0" t="0" r="0" b="0"/>
            <a:pathLst>
              <a:path w="3744361" h="1294092">
                <a:moveTo>
                  <a:pt x="3615892" y="145376"/>
                </a:moveTo>
                <a:lnTo>
                  <a:pt x="3615892" y="140826"/>
                </a:lnTo>
                <a:lnTo>
                  <a:pt x="3614940" y="138532"/>
                </a:lnTo>
                <a:lnTo>
                  <a:pt x="3608511" y="129776"/>
                </a:lnTo>
                <a:lnTo>
                  <a:pt x="3603122" y="124138"/>
                </a:lnTo>
                <a:lnTo>
                  <a:pt x="3600711" y="122645"/>
                </a:lnTo>
                <a:lnTo>
                  <a:pt x="3592768" y="119591"/>
                </a:lnTo>
                <a:lnTo>
                  <a:pt x="3587199" y="115501"/>
                </a:lnTo>
                <a:lnTo>
                  <a:pt x="3583428" y="114029"/>
                </a:lnTo>
                <a:lnTo>
                  <a:pt x="3569972" y="111006"/>
                </a:lnTo>
                <a:lnTo>
                  <a:pt x="3558577" y="105453"/>
                </a:lnTo>
                <a:lnTo>
                  <a:pt x="3544512" y="102432"/>
                </a:lnTo>
                <a:lnTo>
                  <a:pt x="3517864" y="88921"/>
                </a:lnTo>
                <a:lnTo>
                  <a:pt x="3495704" y="83531"/>
                </a:lnTo>
                <a:lnTo>
                  <a:pt x="3461388" y="71791"/>
                </a:lnTo>
                <a:lnTo>
                  <a:pt x="3345559" y="46998"/>
                </a:lnTo>
                <a:lnTo>
                  <a:pt x="3229580" y="31975"/>
                </a:lnTo>
                <a:lnTo>
                  <a:pt x="3179750" y="26668"/>
                </a:lnTo>
                <a:lnTo>
                  <a:pt x="3061137" y="18014"/>
                </a:lnTo>
                <a:lnTo>
                  <a:pt x="2944682" y="8794"/>
                </a:lnTo>
                <a:lnTo>
                  <a:pt x="2834454" y="3699"/>
                </a:lnTo>
                <a:lnTo>
                  <a:pt x="2732807" y="0"/>
                </a:lnTo>
                <a:lnTo>
                  <a:pt x="2630045" y="7056"/>
                </a:lnTo>
                <a:lnTo>
                  <a:pt x="2501309" y="16879"/>
                </a:lnTo>
                <a:lnTo>
                  <a:pt x="2384044" y="30383"/>
                </a:lnTo>
                <a:lnTo>
                  <a:pt x="2270163" y="40465"/>
                </a:lnTo>
                <a:lnTo>
                  <a:pt x="2052808" y="71091"/>
                </a:lnTo>
                <a:lnTo>
                  <a:pt x="1937373" y="95608"/>
                </a:lnTo>
                <a:lnTo>
                  <a:pt x="1821029" y="111009"/>
                </a:lnTo>
                <a:lnTo>
                  <a:pt x="1713268" y="126280"/>
                </a:lnTo>
                <a:lnTo>
                  <a:pt x="1602588" y="139991"/>
                </a:lnTo>
                <a:lnTo>
                  <a:pt x="1494042" y="156835"/>
                </a:lnTo>
                <a:lnTo>
                  <a:pt x="1382854" y="166573"/>
                </a:lnTo>
                <a:lnTo>
                  <a:pt x="1275985" y="178077"/>
                </a:lnTo>
                <a:lnTo>
                  <a:pt x="1172763" y="191458"/>
                </a:lnTo>
                <a:lnTo>
                  <a:pt x="1061447" y="205228"/>
                </a:lnTo>
                <a:lnTo>
                  <a:pt x="949269" y="220147"/>
                </a:lnTo>
                <a:lnTo>
                  <a:pt x="837176" y="234321"/>
                </a:lnTo>
                <a:lnTo>
                  <a:pt x="725159" y="253982"/>
                </a:lnTo>
                <a:lnTo>
                  <a:pt x="652804" y="272803"/>
                </a:lnTo>
                <a:lnTo>
                  <a:pt x="524081" y="315205"/>
                </a:lnTo>
                <a:lnTo>
                  <a:pt x="420360" y="351694"/>
                </a:lnTo>
                <a:lnTo>
                  <a:pt x="326988" y="391920"/>
                </a:lnTo>
                <a:lnTo>
                  <a:pt x="253689" y="436469"/>
                </a:lnTo>
                <a:lnTo>
                  <a:pt x="204931" y="466320"/>
                </a:lnTo>
                <a:lnTo>
                  <a:pt x="161292" y="505916"/>
                </a:lnTo>
                <a:lnTo>
                  <a:pt x="127860" y="539809"/>
                </a:lnTo>
                <a:lnTo>
                  <a:pt x="99384" y="574020"/>
                </a:lnTo>
                <a:lnTo>
                  <a:pt x="71076" y="608295"/>
                </a:lnTo>
                <a:lnTo>
                  <a:pt x="53031" y="648473"/>
                </a:lnTo>
                <a:lnTo>
                  <a:pt x="34650" y="684914"/>
                </a:lnTo>
                <a:lnTo>
                  <a:pt x="21564" y="724180"/>
                </a:lnTo>
                <a:lnTo>
                  <a:pt x="9807" y="762734"/>
                </a:lnTo>
                <a:lnTo>
                  <a:pt x="2131" y="793964"/>
                </a:lnTo>
                <a:lnTo>
                  <a:pt x="0" y="812733"/>
                </a:lnTo>
                <a:lnTo>
                  <a:pt x="1594" y="830599"/>
                </a:lnTo>
                <a:lnTo>
                  <a:pt x="5827" y="865352"/>
                </a:lnTo>
                <a:lnTo>
                  <a:pt x="11486" y="882560"/>
                </a:lnTo>
                <a:lnTo>
                  <a:pt x="18446" y="899733"/>
                </a:lnTo>
                <a:lnTo>
                  <a:pt x="24270" y="925467"/>
                </a:lnTo>
                <a:lnTo>
                  <a:pt x="42339" y="959763"/>
                </a:lnTo>
                <a:lnTo>
                  <a:pt x="56114" y="985481"/>
                </a:lnTo>
                <a:lnTo>
                  <a:pt x="63998" y="1001673"/>
                </a:lnTo>
                <a:lnTo>
                  <a:pt x="87123" y="1030131"/>
                </a:lnTo>
                <a:lnTo>
                  <a:pt x="121402" y="1065550"/>
                </a:lnTo>
                <a:lnTo>
                  <a:pt x="161582" y="1101330"/>
                </a:lnTo>
                <a:lnTo>
                  <a:pt x="227097" y="1148459"/>
                </a:lnTo>
                <a:lnTo>
                  <a:pt x="255637" y="1166592"/>
                </a:lnTo>
                <a:lnTo>
                  <a:pt x="366967" y="1210296"/>
                </a:lnTo>
                <a:lnTo>
                  <a:pt x="403760" y="1223543"/>
                </a:lnTo>
                <a:lnTo>
                  <a:pt x="510665" y="1248294"/>
                </a:lnTo>
                <a:lnTo>
                  <a:pt x="617690" y="1265829"/>
                </a:lnTo>
                <a:lnTo>
                  <a:pt x="728278" y="1280157"/>
                </a:lnTo>
                <a:lnTo>
                  <a:pt x="873080" y="1289930"/>
                </a:lnTo>
                <a:lnTo>
                  <a:pt x="975596" y="1293726"/>
                </a:lnTo>
                <a:lnTo>
                  <a:pt x="1335607" y="1294091"/>
                </a:lnTo>
                <a:lnTo>
                  <a:pt x="1443028" y="1286710"/>
                </a:lnTo>
                <a:lnTo>
                  <a:pt x="1566829" y="1276858"/>
                </a:lnTo>
                <a:lnTo>
                  <a:pt x="1687066" y="1266414"/>
                </a:lnTo>
                <a:lnTo>
                  <a:pt x="1815509" y="1246390"/>
                </a:lnTo>
                <a:lnTo>
                  <a:pt x="1925146" y="1233550"/>
                </a:lnTo>
                <a:lnTo>
                  <a:pt x="2082721" y="1205499"/>
                </a:lnTo>
                <a:lnTo>
                  <a:pt x="2186884" y="1177728"/>
                </a:lnTo>
                <a:lnTo>
                  <a:pt x="2301432" y="1149554"/>
                </a:lnTo>
                <a:lnTo>
                  <a:pt x="2415741" y="1116014"/>
                </a:lnTo>
                <a:lnTo>
                  <a:pt x="2486227" y="1093194"/>
                </a:lnTo>
                <a:lnTo>
                  <a:pt x="2593260" y="1055693"/>
                </a:lnTo>
                <a:lnTo>
                  <a:pt x="2684209" y="1016842"/>
                </a:lnTo>
                <a:lnTo>
                  <a:pt x="2789997" y="973255"/>
                </a:lnTo>
                <a:lnTo>
                  <a:pt x="2881511" y="935681"/>
                </a:lnTo>
                <a:lnTo>
                  <a:pt x="2970415" y="899179"/>
                </a:lnTo>
                <a:lnTo>
                  <a:pt x="2989923" y="889022"/>
                </a:lnTo>
                <a:lnTo>
                  <a:pt x="3083338" y="851113"/>
                </a:lnTo>
                <a:lnTo>
                  <a:pt x="3160317" y="812753"/>
                </a:lnTo>
                <a:lnTo>
                  <a:pt x="3204250" y="794554"/>
                </a:lnTo>
                <a:lnTo>
                  <a:pt x="3258373" y="764931"/>
                </a:lnTo>
                <a:lnTo>
                  <a:pt x="3288345" y="752175"/>
                </a:lnTo>
                <a:lnTo>
                  <a:pt x="3358647" y="716010"/>
                </a:lnTo>
                <a:lnTo>
                  <a:pt x="3418720" y="676820"/>
                </a:lnTo>
                <a:lnTo>
                  <a:pt x="3478732" y="636863"/>
                </a:lnTo>
                <a:lnTo>
                  <a:pt x="3522786" y="602576"/>
                </a:lnTo>
                <a:lnTo>
                  <a:pt x="3557829" y="567216"/>
                </a:lnTo>
                <a:lnTo>
                  <a:pt x="3600705" y="528756"/>
                </a:lnTo>
                <a:lnTo>
                  <a:pt x="3635024" y="493854"/>
                </a:lnTo>
                <a:lnTo>
                  <a:pt x="3670108" y="451042"/>
                </a:lnTo>
                <a:lnTo>
                  <a:pt x="3694199" y="415287"/>
                </a:lnTo>
                <a:lnTo>
                  <a:pt x="3707948" y="385488"/>
                </a:lnTo>
                <a:lnTo>
                  <a:pt x="3725481" y="357729"/>
                </a:lnTo>
                <a:lnTo>
                  <a:pt x="3731273" y="341673"/>
                </a:lnTo>
                <a:lnTo>
                  <a:pt x="3737532" y="310622"/>
                </a:lnTo>
                <a:lnTo>
                  <a:pt x="3741392" y="296924"/>
                </a:lnTo>
                <a:lnTo>
                  <a:pt x="3744073" y="261007"/>
                </a:lnTo>
                <a:lnTo>
                  <a:pt x="3744360" y="242925"/>
                </a:lnTo>
                <a:lnTo>
                  <a:pt x="3741887" y="231276"/>
                </a:lnTo>
                <a:lnTo>
                  <a:pt x="3738565" y="218796"/>
                </a:lnTo>
                <a:lnTo>
                  <a:pt x="3735742" y="196658"/>
                </a:lnTo>
                <a:lnTo>
                  <a:pt x="3731707" y="183725"/>
                </a:lnTo>
                <a:lnTo>
                  <a:pt x="3724198" y="171628"/>
                </a:lnTo>
                <a:lnTo>
                  <a:pt x="3716415" y="160854"/>
                </a:lnTo>
                <a:lnTo>
                  <a:pt x="3710129" y="148480"/>
                </a:lnTo>
                <a:lnTo>
                  <a:pt x="3686569" y="122172"/>
                </a:lnTo>
                <a:lnTo>
                  <a:pt x="3669959" y="109820"/>
                </a:lnTo>
                <a:lnTo>
                  <a:pt x="3646328" y="97113"/>
                </a:lnTo>
                <a:lnTo>
                  <a:pt x="3623323" y="89272"/>
                </a:lnTo>
                <a:lnTo>
                  <a:pt x="3515556" y="76974"/>
                </a:lnTo>
                <a:lnTo>
                  <a:pt x="3478890" y="77772"/>
                </a:lnTo>
                <a:lnTo>
                  <a:pt x="3444442" y="8536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PenAnnotation677"/>
          <p:cNvSpPr/>
          <p:nvPr/>
        </p:nvSpPr>
        <p:spPr>
          <a:xfrm>
            <a:off x="328612" y="565788"/>
            <a:ext cx="239878" cy="316779"/>
          </a:xfrm>
          <a:custGeom>
            <a:avLst/>
            <a:gdLst/>
            <a:ahLst/>
            <a:cxnLst/>
            <a:rect l="0" t="0" r="0" b="0"/>
            <a:pathLst>
              <a:path w="239878" h="316779">
                <a:moveTo>
                  <a:pt x="8572" y="42859"/>
                </a:moveTo>
                <a:lnTo>
                  <a:pt x="14" y="34300"/>
                </a:lnTo>
                <a:lnTo>
                  <a:pt x="0" y="34287"/>
                </a:lnTo>
                <a:lnTo>
                  <a:pt x="0" y="26906"/>
                </a:lnTo>
                <a:lnTo>
                  <a:pt x="952" y="26508"/>
                </a:lnTo>
                <a:lnTo>
                  <a:pt x="4551" y="26067"/>
                </a:lnTo>
                <a:lnTo>
                  <a:pt x="5891" y="24997"/>
                </a:lnTo>
                <a:lnTo>
                  <a:pt x="6785" y="23331"/>
                </a:lnTo>
                <a:lnTo>
                  <a:pt x="7381" y="21268"/>
                </a:lnTo>
                <a:lnTo>
                  <a:pt x="9683" y="19892"/>
                </a:lnTo>
                <a:lnTo>
                  <a:pt x="13123" y="18975"/>
                </a:lnTo>
                <a:lnTo>
                  <a:pt x="17321" y="18364"/>
                </a:lnTo>
                <a:lnTo>
                  <a:pt x="24526" y="15145"/>
                </a:lnTo>
                <a:lnTo>
                  <a:pt x="31855" y="10539"/>
                </a:lnTo>
                <a:lnTo>
                  <a:pt x="36477" y="7977"/>
                </a:lnTo>
                <a:lnTo>
                  <a:pt x="41463" y="5317"/>
                </a:lnTo>
                <a:lnTo>
                  <a:pt x="47644" y="3544"/>
                </a:lnTo>
                <a:lnTo>
                  <a:pt x="54623" y="2361"/>
                </a:lnTo>
                <a:lnTo>
                  <a:pt x="62133" y="1573"/>
                </a:lnTo>
                <a:lnTo>
                  <a:pt x="69044" y="1048"/>
                </a:lnTo>
                <a:lnTo>
                  <a:pt x="75557" y="697"/>
                </a:lnTo>
                <a:lnTo>
                  <a:pt x="81804" y="464"/>
                </a:lnTo>
                <a:lnTo>
                  <a:pt x="104248" y="135"/>
                </a:lnTo>
                <a:lnTo>
                  <a:pt x="162737" y="0"/>
                </a:lnTo>
                <a:lnTo>
                  <a:pt x="166594" y="951"/>
                </a:lnTo>
                <a:lnTo>
                  <a:pt x="173419" y="4548"/>
                </a:lnTo>
                <a:lnTo>
                  <a:pt x="179628" y="9322"/>
                </a:lnTo>
                <a:lnTo>
                  <a:pt x="182617" y="11929"/>
                </a:lnTo>
                <a:lnTo>
                  <a:pt x="184610" y="14619"/>
                </a:lnTo>
                <a:lnTo>
                  <a:pt x="188367" y="22956"/>
                </a:lnTo>
                <a:lnTo>
                  <a:pt x="192621" y="28616"/>
                </a:lnTo>
                <a:lnTo>
                  <a:pt x="194137" y="32411"/>
                </a:lnTo>
                <a:lnTo>
                  <a:pt x="195820" y="41708"/>
                </a:lnTo>
                <a:lnTo>
                  <a:pt x="195317" y="46854"/>
                </a:lnTo>
                <a:lnTo>
                  <a:pt x="194029" y="52190"/>
                </a:lnTo>
                <a:lnTo>
                  <a:pt x="192217" y="57652"/>
                </a:lnTo>
                <a:lnTo>
                  <a:pt x="187665" y="66261"/>
                </a:lnTo>
                <a:lnTo>
                  <a:pt x="181514" y="74215"/>
                </a:lnTo>
                <a:lnTo>
                  <a:pt x="177207" y="79003"/>
                </a:lnTo>
                <a:lnTo>
                  <a:pt x="172430" y="84100"/>
                </a:lnTo>
                <a:lnTo>
                  <a:pt x="167341" y="90356"/>
                </a:lnTo>
                <a:lnTo>
                  <a:pt x="162043" y="97383"/>
                </a:lnTo>
                <a:lnTo>
                  <a:pt x="156606" y="104926"/>
                </a:lnTo>
                <a:lnTo>
                  <a:pt x="150124" y="110907"/>
                </a:lnTo>
                <a:lnTo>
                  <a:pt x="142945" y="115847"/>
                </a:lnTo>
                <a:lnTo>
                  <a:pt x="135302" y="120093"/>
                </a:lnTo>
                <a:lnTo>
                  <a:pt x="127349" y="124828"/>
                </a:lnTo>
                <a:lnTo>
                  <a:pt x="103455" y="139642"/>
                </a:lnTo>
                <a:lnTo>
                  <a:pt x="96593" y="143576"/>
                </a:lnTo>
                <a:lnTo>
                  <a:pt x="90113" y="147151"/>
                </a:lnTo>
                <a:lnTo>
                  <a:pt x="84840" y="150487"/>
                </a:lnTo>
                <a:lnTo>
                  <a:pt x="80373" y="153664"/>
                </a:lnTo>
                <a:lnTo>
                  <a:pt x="76442" y="156734"/>
                </a:lnTo>
                <a:lnTo>
                  <a:pt x="71916" y="159733"/>
                </a:lnTo>
                <a:lnTo>
                  <a:pt x="66994" y="162685"/>
                </a:lnTo>
                <a:lnTo>
                  <a:pt x="61808" y="165606"/>
                </a:lnTo>
                <a:lnTo>
                  <a:pt x="58350" y="168505"/>
                </a:lnTo>
                <a:lnTo>
                  <a:pt x="56045" y="171391"/>
                </a:lnTo>
                <a:lnTo>
                  <a:pt x="54508" y="174267"/>
                </a:lnTo>
                <a:lnTo>
                  <a:pt x="52531" y="176184"/>
                </a:lnTo>
                <a:lnTo>
                  <a:pt x="50261" y="177462"/>
                </a:lnTo>
                <a:lnTo>
                  <a:pt x="44324" y="179514"/>
                </a:lnTo>
                <a:lnTo>
                  <a:pt x="43837" y="178730"/>
                </a:lnTo>
                <a:lnTo>
                  <a:pt x="42991" y="172594"/>
                </a:lnTo>
                <a:lnTo>
                  <a:pt x="47451" y="167236"/>
                </a:lnTo>
                <a:lnTo>
                  <a:pt x="54744" y="162272"/>
                </a:lnTo>
                <a:lnTo>
                  <a:pt x="59356" y="159616"/>
                </a:lnTo>
                <a:lnTo>
                  <a:pt x="63383" y="156892"/>
                </a:lnTo>
                <a:lnTo>
                  <a:pt x="70398" y="151325"/>
                </a:lnTo>
                <a:lnTo>
                  <a:pt x="76690" y="148216"/>
                </a:lnTo>
                <a:lnTo>
                  <a:pt x="79702" y="147387"/>
                </a:lnTo>
                <a:lnTo>
                  <a:pt x="90668" y="143926"/>
                </a:lnTo>
                <a:lnTo>
                  <a:pt x="97593" y="141670"/>
                </a:lnTo>
                <a:lnTo>
                  <a:pt x="104114" y="139213"/>
                </a:lnTo>
                <a:lnTo>
                  <a:pt x="110367" y="136622"/>
                </a:lnTo>
                <a:lnTo>
                  <a:pt x="116441" y="133943"/>
                </a:lnTo>
                <a:lnTo>
                  <a:pt x="123347" y="132157"/>
                </a:lnTo>
                <a:lnTo>
                  <a:pt x="130809" y="130966"/>
                </a:lnTo>
                <a:lnTo>
                  <a:pt x="138641" y="130172"/>
                </a:lnTo>
                <a:lnTo>
                  <a:pt x="146720" y="129643"/>
                </a:lnTo>
                <a:lnTo>
                  <a:pt x="154963" y="129290"/>
                </a:lnTo>
                <a:lnTo>
                  <a:pt x="177677" y="128793"/>
                </a:lnTo>
                <a:lnTo>
                  <a:pt x="202419" y="128625"/>
                </a:lnTo>
                <a:lnTo>
                  <a:pt x="207336" y="129564"/>
                </a:lnTo>
                <a:lnTo>
                  <a:pt x="211567" y="131142"/>
                </a:lnTo>
                <a:lnTo>
                  <a:pt x="218807" y="135436"/>
                </a:lnTo>
                <a:lnTo>
                  <a:pt x="225200" y="140519"/>
                </a:lnTo>
                <a:lnTo>
                  <a:pt x="231216" y="145954"/>
                </a:lnTo>
                <a:lnTo>
                  <a:pt x="234154" y="148736"/>
                </a:lnTo>
                <a:lnTo>
                  <a:pt x="236113" y="152496"/>
                </a:lnTo>
                <a:lnTo>
                  <a:pt x="238289" y="161754"/>
                </a:lnTo>
                <a:lnTo>
                  <a:pt x="238869" y="166890"/>
                </a:lnTo>
                <a:lnTo>
                  <a:pt x="239256" y="172219"/>
                </a:lnTo>
                <a:lnTo>
                  <a:pt x="239514" y="177676"/>
                </a:lnTo>
                <a:lnTo>
                  <a:pt x="239801" y="188820"/>
                </a:lnTo>
                <a:lnTo>
                  <a:pt x="239877" y="194459"/>
                </a:lnTo>
                <a:lnTo>
                  <a:pt x="238976" y="199171"/>
                </a:lnTo>
                <a:lnTo>
                  <a:pt x="235434" y="206946"/>
                </a:lnTo>
                <a:lnTo>
                  <a:pt x="233156" y="212258"/>
                </a:lnTo>
                <a:lnTo>
                  <a:pt x="230685" y="218657"/>
                </a:lnTo>
                <a:lnTo>
                  <a:pt x="228085" y="225780"/>
                </a:lnTo>
                <a:lnTo>
                  <a:pt x="224446" y="232434"/>
                </a:lnTo>
                <a:lnTo>
                  <a:pt x="220116" y="238775"/>
                </a:lnTo>
                <a:lnTo>
                  <a:pt x="215324" y="244907"/>
                </a:lnTo>
                <a:lnTo>
                  <a:pt x="209272" y="250900"/>
                </a:lnTo>
                <a:lnTo>
                  <a:pt x="202380" y="256801"/>
                </a:lnTo>
                <a:lnTo>
                  <a:pt x="194927" y="262639"/>
                </a:lnTo>
                <a:lnTo>
                  <a:pt x="188054" y="268437"/>
                </a:lnTo>
                <a:lnTo>
                  <a:pt x="181567" y="274207"/>
                </a:lnTo>
                <a:lnTo>
                  <a:pt x="175337" y="279958"/>
                </a:lnTo>
                <a:lnTo>
                  <a:pt x="168326" y="284745"/>
                </a:lnTo>
                <a:lnTo>
                  <a:pt x="160795" y="288889"/>
                </a:lnTo>
                <a:lnTo>
                  <a:pt x="139083" y="299272"/>
                </a:lnTo>
                <a:lnTo>
                  <a:pt x="132727" y="302383"/>
                </a:lnTo>
                <a:lnTo>
                  <a:pt x="126585" y="304458"/>
                </a:lnTo>
                <a:lnTo>
                  <a:pt x="120585" y="305841"/>
                </a:lnTo>
                <a:lnTo>
                  <a:pt x="114680" y="306763"/>
                </a:lnTo>
                <a:lnTo>
                  <a:pt x="108838" y="308330"/>
                </a:lnTo>
                <a:lnTo>
                  <a:pt x="103039" y="310327"/>
                </a:lnTo>
                <a:lnTo>
                  <a:pt x="97267" y="312611"/>
                </a:lnTo>
                <a:lnTo>
                  <a:pt x="91515" y="314134"/>
                </a:lnTo>
                <a:lnTo>
                  <a:pt x="85775" y="315149"/>
                </a:lnTo>
                <a:lnTo>
                  <a:pt x="80043" y="315826"/>
                </a:lnTo>
                <a:lnTo>
                  <a:pt x="75270" y="316277"/>
                </a:lnTo>
                <a:lnTo>
                  <a:pt x="71135" y="316578"/>
                </a:lnTo>
                <a:lnTo>
                  <a:pt x="67426" y="316778"/>
                </a:lnTo>
                <a:lnTo>
                  <a:pt x="64000" y="315959"/>
                </a:lnTo>
                <a:lnTo>
                  <a:pt x="57655" y="312509"/>
                </a:lnTo>
                <a:lnTo>
                  <a:pt x="56534" y="311208"/>
                </a:lnTo>
                <a:lnTo>
                  <a:pt x="56739" y="310341"/>
                </a:lnTo>
                <a:lnTo>
                  <a:pt x="57829" y="309763"/>
                </a:lnTo>
                <a:lnTo>
                  <a:pt x="58555" y="308425"/>
                </a:lnTo>
                <a:lnTo>
                  <a:pt x="59362" y="304398"/>
                </a:lnTo>
                <a:lnTo>
                  <a:pt x="59816" y="296776"/>
                </a:lnTo>
                <a:lnTo>
                  <a:pt x="60007" y="28288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678"/>
          <p:cNvSpPr/>
          <p:nvPr/>
        </p:nvSpPr>
        <p:spPr>
          <a:xfrm>
            <a:off x="638414" y="557215"/>
            <a:ext cx="187223" cy="253196"/>
          </a:xfrm>
          <a:custGeom>
            <a:avLst/>
            <a:gdLst/>
            <a:ahLst/>
            <a:cxnLst/>
            <a:rect l="0" t="0" r="0" b="0"/>
            <a:pathLst>
              <a:path w="187223" h="253196">
                <a:moveTo>
                  <a:pt x="161685" y="25715"/>
                </a:moveTo>
                <a:lnTo>
                  <a:pt x="153466" y="25715"/>
                </a:lnTo>
                <a:lnTo>
                  <a:pt x="153134" y="17936"/>
                </a:lnTo>
                <a:lnTo>
                  <a:pt x="153122" y="17495"/>
                </a:lnTo>
                <a:lnTo>
                  <a:pt x="148565" y="17247"/>
                </a:lnTo>
                <a:lnTo>
                  <a:pt x="132962" y="17151"/>
                </a:lnTo>
                <a:lnTo>
                  <a:pt x="57316" y="17142"/>
                </a:lnTo>
                <a:lnTo>
                  <a:pt x="54006" y="16190"/>
                </a:lnTo>
                <a:lnTo>
                  <a:pt x="50846" y="14602"/>
                </a:lnTo>
                <a:lnTo>
                  <a:pt x="47788" y="12591"/>
                </a:lnTo>
                <a:lnTo>
                  <a:pt x="44796" y="11251"/>
                </a:lnTo>
                <a:lnTo>
                  <a:pt x="41849" y="10357"/>
                </a:lnTo>
                <a:lnTo>
                  <a:pt x="34826" y="8923"/>
                </a:lnTo>
                <a:lnTo>
                  <a:pt x="34250" y="7852"/>
                </a:lnTo>
                <a:lnTo>
                  <a:pt x="33143" y="359"/>
                </a:lnTo>
                <a:lnTo>
                  <a:pt x="28560" y="104"/>
                </a:lnTo>
                <a:lnTo>
                  <a:pt x="24630" y="0"/>
                </a:lnTo>
                <a:lnTo>
                  <a:pt x="30438" y="5889"/>
                </a:lnTo>
                <a:lnTo>
                  <a:pt x="31916" y="7378"/>
                </a:lnTo>
                <a:lnTo>
                  <a:pt x="32572" y="10580"/>
                </a:lnTo>
                <a:lnTo>
                  <a:pt x="32942" y="17738"/>
                </a:lnTo>
                <a:lnTo>
                  <a:pt x="33067" y="28690"/>
                </a:lnTo>
                <a:lnTo>
                  <a:pt x="33089" y="41730"/>
                </a:lnTo>
                <a:lnTo>
                  <a:pt x="32139" y="45917"/>
                </a:lnTo>
                <a:lnTo>
                  <a:pt x="28544" y="53108"/>
                </a:lnTo>
                <a:lnTo>
                  <a:pt x="27205" y="57312"/>
                </a:lnTo>
                <a:lnTo>
                  <a:pt x="26312" y="62020"/>
                </a:lnTo>
                <a:lnTo>
                  <a:pt x="25716" y="67063"/>
                </a:lnTo>
                <a:lnTo>
                  <a:pt x="24367" y="71378"/>
                </a:lnTo>
                <a:lnTo>
                  <a:pt x="20327" y="78712"/>
                </a:lnTo>
                <a:lnTo>
                  <a:pt x="18869" y="82954"/>
                </a:lnTo>
                <a:lnTo>
                  <a:pt x="17897" y="87686"/>
                </a:lnTo>
                <a:lnTo>
                  <a:pt x="17249" y="92747"/>
                </a:lnTo>
                <a:lnTo>
                  <a:pt x="15864" y="98025"/>
                </a:lnTo>
                <a:lnTo>
                  <a:pt x="13989" y="103449"/>
                </a:lnTo>
                <a:lnTo>
                  <a:pt x="11786" y="108970"/>
                </a:lnTo>
                <a:lnTo>
                  <a:pt x="10318" y="113603"/>
                </a:lnTo>
                <a:lnTo>
                  <a:pt x="8686" y="121291"/>
                </a:lnTo>
                <a:lnTo>
                  <a:pt x="7961" y="127883"/>
                </a:lnTo>
                <a:lnTo>
                  <a:pt x="7638" y="133988"/>
                </a:lnTo>
                <a:lnTo>
                  <a:pt x="7495" y="139876"/>
                </a:lnTo>
                <a:lnTo>
                  <a:pt x="7381" y="154152"/>
                </a:lnTo>
                <a:lnTo>
                  <a:pt x="2830" y="154258"/>
                </a:lnTo>
                <a:lnTo>
                  <a:pt x="0" y="154289"/>
                </a:lnTo>
                <a:lnTo>
                  <a:pt x="555" y="153341"/>
                </a:lnTo>
                <a:lnTo>
                  <a:pt x="5887" y="147456"/>
                </a:lnTo>
                <a:lnTo>
                  <a:pt x="10844" y="142369"/>
                </a:lnTo>
                <a:lnTo>
                  <a:pt x="14452" y="139679"/>
                </a:lnTo>
                <a:lnTo>
                  <a:pt x="18762" y="136934"/>
                </a:lnTo>
                <a:lnTo>
                  <a:pt x="23541" y="134150"/>
                </a:lnTo>
                <a:lnTo>
                  <a:pt x="28632" y="131343"/>
                </a:lnTo>
                <a:lnTo>
                  <a:pt x="39368" y="125683"/>
                </a:lnTo>
                <a:lnTo>
                  <a:pt x="56122" y="117141"/>
                </a:lnTo>
                <a:lnTo>
                  <a:pt x="61783" y="115241"/>
                </a:lnTo>
                <a:lnTo>
                  <a:pt x="67461" y="113974"/>
                </a:lnTo>
                <a:lnTo>
                  <a:pt x="73152" y="113129"/>
                </a:lnTo>
                <a:lnTo>
                  <a:pt x="78850" y="111613"/>
                </a:lnTo>
                <a:lnTo>
                  <a:pt x="84555" y="109650"/>
                </a:lnTo>
                <a:lnTo>
                  <a:pt x="90262" y="107389"/>
                </a:lnTo>
                <a:lnTo>
                  <a:pt x="95973" y="105882"/>
                </a:lnTo>
                <a:lnTo>
                  <a:pt x="101684" y="104877"/>
                </a:lnTo>
                <a:lnTo>
                  <a:pt x="107397" y="104207"/>
                </a:lnTo>
                <a:lnTo>
                  <a:pt x="112158" y="102808"/>
                </a:lnTo>
                <a:lnTo>
                  <a:pt x="116285" y="100923"/>
                </a:lnTo>
                <a:lnTo>
                  <a:pt x="119988" y="98713"/>
                </a:lnTo>
                <a:lnTo>
                  <a:pt x="124362" y="97240"/>
                </a:lnTo>
                <a:lnTo>
                  <a:pt x="129183" y="96258"/>
                </a:lnTo>
                <a:lnTo>
                  <a:pt x="134302" y="95604"/>
                </a:lnTo>
                <a:lnTo>
                  <a:pt x="138668" y="96120"/>
                </a:lnTo>
                <a:lnTo>
                  <a:pt x="142530" y="97416"/>
                </a:lnTo>
                <a:lnTo>
                  <a:pt x="146058" y="99233"/>
                </a:lnTo>
                <a:lnTo>
                  <a:pt x="149362" y="100445"/>
                </a:lnTo>
                <a:lnTo>
                  <a:pt x="152517" y="101252"/>
                </a:lnTo>
                <a:lnTo>
                  <a:pt x="155573" y="101790"/>
                </a:lnTo>
                <a:lnTo>
                  <a:pt x="159516" y="103102"/>
                </a:lnTo>
                <a:lnTo>
                  <a:pt x="164049" y="104929"/>
                </a:lnTo>
                <a:lnTo>
                  <a:pt x="168976" y="107099"/>
                </a:lnTo>
                <a:lnTo>
                  <a:pt x="173213" y="109498"/>
                </a:lnTo>
                <a:lnTo>
                  <a:pt x="176991" y="112050"/>
                </a:lnTo>
                <a:lnTo>
                  <a:pt x="180461" y="114704"/>
                </a:lnTo>
                <a:lnTo>
                  <a:pt x="182775" y="117426"/>
                </a:lnTo>
                <a:lnTo>
                  <a:pt x="184318" y="120193"/>
                </a:lnTo>
                <a:lnTo>
                  <a:pt x="185346" y="122990"/>
                </a:lnTo>
                <a:lnTo>
                  <a:pt x="186032" y="126760"/>
                </a:lnTo>
                <a:lnTo>
                  <a:pt x="186489" y="131178"/>
                </a:lnTo>
                <a:lnTo>
                  <a:pt x="186793" y="136029"/>
                </a:lnTo>
                <a:lnTo>
                  <a:pt x="187132" y="143958"/>
                </a:lnTo>
                <a:lnTo>
                  <a:pt x="187222" y="147406"/>
                </a:lnTo>
                <a:lnTo>
                  <a:pt x="186330" y="151610"/>
                </a:lnTo>
                <a:lnTo>
                  <a:pt x="184783" y="156317"/>
                </a:lnTo>
                <a:lnTo>
                  <a:pt x="182799" y="161360"/>
                </a:lnTo>
                <a:lnTo>
                  <a:pt x="179571" y="166628"/>
                </a:lnTo>
                <a:lnTo>
                  <a:pt x="175514" y="172044"/>
                </a:lnTo>
                <a:lnTo>
                  <a:pt x="170905" y="177560"/>
                </a:lnTo>
                <a:lnTo>
                  <a:pt x="165927" y="183142"/>
                </a:lnTo>
                <a:lnTo>
                  <a:pt x="155315" y="194425"/>
                </a:lnTo>
                <a:lnTo>
                  <a:pt x="148866" y="200101"/>
                </a:lnTo>
                <a:lnTo>
                  <a:pt x="141709" y="205789"/>
                </a:lnTo>
                <a:lnTo>
                  <a:pt x="134080" y="211487"/>
                </a:lnTo>
                <a:lnTo>
                  <a:pt x="127090" y="216238"/>
                </a:lnTo>
                <a:lnTo>
                  <a:pt x="120524" y="220358"/>
                </a:lnTo>
                <a:lnTo>
                  <a:pt x="114242" y="224057"/>
                </a:lnTo>
                <a:lnTo>
                  <a:pt x="108149" y="227475"/>
                </a:lnTo>
                <a:lnTo>
                  <a:pt x="96299" y="233813"/>
                </a:lnTo>
                <a:lnTo>
                  <a:pt x="91424" y="236837"/>
                </a:lnTo>
                <a:lnTo>
                  <a:pt x="87222" y="239805"/>
                </a:lnTo>
                <a:lnTo>
                  <a:pt x="83468" y="242737"/>
                </a:lnTo>
                <a:lnTo>
                  <a:pt x="80013" y="244691"/>
                </a:lnTo>
                <a:lnTo>
                  <a:pt x="76757" y="245994"/>
                </a:lnTo>
                <a:lnTo>
                  <a:pt x="73634" y="246862"/>
                </a:lnTo>
                <a:lnTo>
                  <a:pt x="70600" y="248394"/>
                </a:lnTo>
                <a:lnTo>
                  <a:pt x="67624" y="250367"/>
                </a:lnTo>
                <a:lnTo>
                  <a:pt x="64688" y="252636"/>
                </a:lnTo>
                <a:lnTo>
                  <a:pt x="62730" y="253195"/>
                </a:lnTo>
                <a:lnTo>
                  <a:pt x="61425" y="252616"/>
                </a:lnTo>
                <a:lnTo>
                  <a:pt x="58968" y="248835"/>
                </a:lnTo>
                <a:lnTo>
                  <a:pt x="58846" y="241802"/>
                </a:lnTo>
                <a:lnTo>
                  <a:pt x="58815" y="22288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679"/>
          <p:cNvSpPr/>
          <p:nvPr/>
        </p:nvSpPr>
        <p:spPr>
          <a:xfrm>
            <a:off x="851534" y="488632"/>
            <a:ext cx="205549" cy="351438"/>
          </a:xfrm>
          <a:custGeom>
            <a:avLst/>
            <a:gdLst/>
            <a:ahLst/>
            <a:cxnLst/>
            <a:rect l="0" t="0" r="0" b="0"/>
            <a:pathLst>
              <a:path w="205549" h="351438">
                <a:moveTo>
                  <a:pt x="0" y="0"/>
                </a:moveTo>
                <a:lnTo>
                  <a:pt x="11932" y="0"/>
                </a:lnTo>
                <a:lnTo>
                  <a:pt x="13670" y="952"/>
                </a:lnTo>
                <a:lnTo>
                  <a:pt x="14828" y="2540"/>
                </a:lnTo>
                <a:lnTo>
                  <a:pt x="15601" y="4551"/>
                </a:lnTo>
                <a:lnTo>
                  <a:pt x="18021" y="5891"/>
                </a:lnTo>
                <a:lnTo>
                  <a:pt x="21539" y="6785"/>
                </a:lnTo>
                <a:lnTo>
                  <a:pt x="25789" y="7381"/>
                </a:lnTo>
                <a:lnTo>
                  <a:pt x="29575" y="8731"/>
                </a:lnTo>
                <a:lnTo>
                  <a:pt x="33052" y="10583"/>
                </a:lnTo>
                <a:lnTo>
                  <a:pt x="36322" y="12770"/>
                </a:lnTo>
                <a:lnTo>
                  <a:pt x="40408" y="15181"/>
                </a:lnTo>
                <a:lnTo>
                  <a:pt x="45036" y="17741"/>
                </a:lnTo>
                <a:lnTo>
                  <a:pt x="55259" y="23125"/>
                </a:lnTo>
                <a:lnTo>
                  <a:pt x="100051" y="45730"/>
                </a:lnTo>
                <a:lnTo>
                  <a:pt x="105753" y="49537"/>
                </a:lnTo>
                <a:lnTo>
                  <a:pt x="111460" y="53980"/>
                </a:lnTo>
                <a:lnTo>
                  <a:pt x="117169" y="58846"/>
                </a:lnTo>
                <a:lnTo>
                  <a:pt x="122880" y="63043"/>
                </a:lnTo>
                <a:lnTo>
                  <a:pt x="128593" y="66794"/>
                </a:lnTo>
                <a:lnTo>
                  <a:pt x="134306" y="70247"/>
                </a:lnTo>
                <a:lnTo>
                  <a:pt x="140020" y="75406"/>
                </a:lnTo>
                <a:lnTo>
                  <a:pt x="145734" y="81703"/>
                </a:lnTo>
                <a:lnTo>
                  <a:pt x="151449" y="88759"/>
                </a:lnTo>
                <a:lnTo>
                  <a:pt x="157164" y="95368"/>
                </a:lnTo>
                <a:lnTo>
                  <a:pt x="162878" y="101678"/>
                </a:lnTo>
                <a:lnTo>
                  <a:pt x="174308" y="113770"/>
                </a:lnTo>
                <a:lnTo>
                  <a:pt x="185738" y="125495"/>
                </a:lnTo>
                <a:lnTo>
                  <a:pt x="190500" y="131288"/>
                </a:lnTo>
                <a:lnTo>
                  <a:pt x="194628" y="137055"/>
                </a:lnTo>
                <a:lnTo>
                  <a:pt x="198332" y="142805"/>
                </a:lnTo>
                <a:lnTo>
                  <a:pt x="200802" y="149496"/>
                </a:lnTo>
                <a:lnTo>
                  <a:pt x="202448" y="156814"/>
                </a:lnTo>
                <a:lnTo>
                  <a:pt x="203545" y="164550"/>
                </a:lnTo>
                <a:lnTo>
                  <a:pt x="204277" y="171613"/>
                </a:lnTo>
                <a:lnTo>
                  <a:pt x="204765" y="178226"/>
                </a:lnTo>
                <a:lnTo>
                  <a:pt x="205090" y="184540"/>
                </a:lnTo>
                <a:lnTo>
                  <a:pt x="205451" y="196635"/>
                </a:lnTo>
                <a:lnTo>
                  <a:pt x="205548" y="202528"/>
                </a:lnTo>
                <a:lnTo>
                  <a:pt x="204659" y="208361"/>
                </a:lnTo>
                <a:lnTo>
                  <a:pt x="203115" y="214155"/>
                </a:lnTo>
                <a:lnTo>
                  <a:pt x="201133" y="219922"/>
                </a:lnTo>
                <a:lnTo>
                  <a:pt x="198858" y="225672"/>
                </a:lnTo>
                <a:lnTo>
                  <a:pt x="196390" y="231411"/>
                </a:lnTo>
                <a:lnTo>
                  <a:pt x="193792" y="237141"/>
                </a:lnTo>
                <a:lnTo>
                  <a:pt x="190155" y="242867"/>
                </a:lnTo>
                <a:lnTo>
                  <a:pt x="185825" y="248589"/>
                </a:lnTo>
                <a:lnTo>
                  <a:pt x="181033" y="254308"/>
                </a:lnTo>
                <a:lnTo>
                  <a:pt x="175934" y="260026"/>
                </a:lnTo>
                <a:lnTo>
                  <a:pt x="165188" y="271460"/>
                </a:lnTo>
                <a:lnTo>
                  <a:pt x="148428" y="288607"/>
                </a:lnTo>
                <a:lnTo>
                  <a:pt x="141815" y="293369"/>
                </a:lnTo>
                <a:lnTo>
                  <a:pt x="134548" y="297497"/>
                </a:lnTo>
                <a:lnTo>
                  <a:pt x="126847" y="301201"/>
                </a:lnTo>
                <a:lnTo>
                  <a:pt x="119807" y="305576"/>
                </a:lnTo>
                <a:lnTo>
                  <a:pt x="113209" y="310397"/>
                </a:lnTo>
                <a:lnTo>
                  <a:pt x="106905" y="315517"/>
                </a:lnTo>
                <a:lnTo>
                  <a:pt x="100798" y="319882"/>
                </a:lnTo>
                <a:lnTo>
                  <a:pt x="94821" y="323745"/>
                </a:lnTo>
                <a:lnTo>
                  <a:pt x="88932" y="327272"/>
                </a:lnTo>
                <a:lnTo>
                  <a:pt x="84053" y="330577"/>
                </a:lnTo>
                <a:lnTo>
                  <a:pt x="79848" y="333732"/>
                </a:lnTo>
                <a:lnTo>
                  <a:pt x="76092" y="336788"/>
                </a:lnTo>
                <a:lnTo>
                  <a:pt x="71683" y="338825"/>
                </a:lnTo>
                <a:lnTo>
                  <a:pt x="66839" y="340184"/>
                </a:lnTo>
                <a:lnTo>
                  <a:pt x="61704" y="341089"/>
                </a:lnTo>
                <a:lnTo>
                  <a:pt x="57329" y="342645"/>
                </a:lnTo>
                <a:lnTo>
                  <a:pt x="53459" y="344635"/>
                </a:lnTo>
                <a:lnTo>
                  <a:pt x="43483" y="351072"/>
                </a:lnTo>
                <a:lnTo>
                  <a:pt x="37094" y="351394"/>
                </a:lnTo>
                <a:lnTo>
                  <a:pt x="35536" y="351437"/>
                </a:lnTo>
                <a:lnTo>
                  <a:pt x="36074" y="350497"/>
                </a:lnTo>
                <a:lnTo>
                  <a:pt x="41240" y="344683"/>
                </a:lnTo>
                <a:lnTo>
                  <a:pt x="42863" y="34290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680"/>
          <p:cNvSpPr/>
          <p:nvPr/>
        </p:nvSpPr>
        <p:spPr>
          <a:xfrm>
            <a:off x="1485899" y="531495"/>
            <a:ext cx="162482" cy="248603"/>
          </a:xfrm>
          <a:custGeom>
            <a:avLst/>
            <a:gdLst/>
            <a:ahLst/>
            <a:cxnLst/>
            <a:rect l="0" t="0" r="0" b="0"/>
            <a:pathLst>
              <a:path w="162482" h="248603">
                <a:moveTo>
                  <a:pt x="0" y="0"/>
                </a:moveTo>
                <a:lnTo>
                  <a:pt x="0" y="32638"/>
                </a:lnTo>
                <a:lnTo>
                  <a:pt x="2540" y="36095"/>
                </a:lnTo>
                <a:lnTo>
                  <a:pt x="4551" y="38351"/>
                </a:lnTo>
                <a:lnTo>
                  <a:pt x="5892" y="41760"/>
                </a:lnTo>
                <a:lnTo>
                  <a:pt x="6786" y="45937"/>
                </a:lnTo>
                <a:lnTo>
                  <a:pt x="7381" y="50627"/>
                </a:lnTo>
                <a:lnTo>
                  <a:pt x="9683" y="54706"/>
                </a:lnTo>
                <a:lnTo>
                  <a:pt x="13123" y="58378"/>
                </a:lnTo>
                <a:lnTo>
                  <a:pt x="17321" y="61779"/>
                </a:lnTo>
                <a:lnTo>
                  <a:pt x="21073" y="64998"/>
                </a:lnTo>
                <a:lnTo>
                  <a:pt x="24526" y="68097"/>
                </a:lnTo>
                <a:lnTo>
                  <a:pt x="27781" y="71115"/>
                </a:lnTo>
                <a:lnTo>
                  <a:pt x="30903" y="75032"/>
                </a:lnTo>
                <a:lnTo>
                  <a:pt x="33937" y="79549"/>
                </a:lnTo>
                <a:lnTo>
                  <a:pt x="36913" y="84465"/>
                </a:lnTo>
                <a:lnTo>
                  <a:pt x="39849" y="89647"/>
                </a:lnTo>
                <a:lnTo>
                  <a:pt x="45651" y="100485"/>
                </a:lnTo>
                <a:lnTo>
                  <a:pt x="48532" y="105090"/>
                </a:lnTo>
                <a:lnTo>
                  <a:pt x="51405" y="109112"/>
                </a:lnTo>
                <a:lnTo>
                  <a:pt x="54272" y="112746"/>
                </a:lnTo>
                <a:lnTo>
                  <a:pt x="58089" y="117074"/>
                </a:lnTo>
                <a:lnTo>
                  <a:pt x="67410" y="126963"/>
                </a:lnTo>
                <a:lnTo>
                  <a:pt x="71610" y="132267"/>
                </a:lnTo>
                <a:lnTo>
                  <a:pt x="75363" y="137708"/>
                </a:lnTo>
                <a:lnTo>
                  <a:pt x="78817" y="143240"/>
                </a:lnTo>
                <a:lnTo>
                  <a:pt x="82072" y="148833"/>
                </a:lnTo>
                <a:lnTo>
                  <a:pt x="88229" y="160128"/>
                </a:lnTo>
                <a:lnTo>
                  <a:pt x="97051" y="177197"/>
                </a:lnTo>
                <a:lnTo>
                  <a:pt x="99943" y="181948"/>
                </a:lnTo>
                <a:lnTo>
                  <a:pt x="102824" y="186069"/>
                </a:lnTo>
                <a:lnTo>
                  <a:pt x="105697" y="189768"/>
                </a:lnTo>
                <a:lnTo>
                  <a:pt x="108565" y="193187"/>
                </a:lnTo>
                <a:lnTo>
                  <a:pt x="111429" y="196419"/>
                </a:lnTo>
                <a:lnTo>
                  <a:pt x="114291" y="199526"/>
                </a:lnTo>
                <a:lnTo>
                  <a:pt x="117152" y="203502"/>
                </a:lnTo>
                <a:lnTo>
                  <a:pt x="120011" y="208058"/>
                </a:lnTo>
                <a:lnTo>
                  <a:pt x="122870" y="213000"/>
                </a:lnTo>
                <a:lnTo>
                  <a:pt x="125729" y="217247"/>
                </a:lnTo>
                <a:lnTo>
                  <a:pt x="128587" y="221031"/>
                </a:lnTo>
                <a:lnTo>
                  <a:pt x="131445" y="224507"/>
                </a:lnTo>
                <a:lnTo>
                  <a:pt x="134302" y="226823"/>
                </a:lnTo>
                <a:lnTo>
                  <a:pt x="137160" y="228368"/>
                </a:lnTo>
                <a:lnTo>
                  <a:pt x="140018" y="229398"/>
                </a:lnTo>
                <a:lnTo>
                  <a:pt x="142875" y="231037"/>
                </a:lnTo>
                <a:lnTo>
                  <a:pt x="145733" y="233082"/>
                </a:lnTo>
                <a:lnTo>
                  <a:pt x="152612" y="238657"/>
                </a:lnTo>
                <a:lnTo>
                  <a:pt x="156093" y="241960"/>
                </a:lnTo>
                <a:lnTo>
                  <a:pt x="162481" y="248213"/>
                </a:lnTo>
                <a:lnTo>
                  <a:pt x="158209" y="248487"/>
                </a:lnTo>
                <a:lnTo>
                  <a:pt x="154305" y="24860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681"/>
          <p:cNvSpPr/>
          <p:nvPr/>
        </p:nvSpPr>
        <p:spPr>
          <a:xfrm>
            <a:off x="1417319" y="548640"/>
            <a:ext cx="282894" cy="214313"/>
          </a:xfrm>
          <a:custGeom>
            <a:avLst/>
            <a:gdLst/>
            <a:ahLst/>
            <a:cxnLst/>
            <a:rect l="0" t="0" r="0" b="0"/>
            <a:pathLst>
              <a:path w="282894" h="214313">
                <a:moveTo>
                  <a:pt x="282893" y="0"/>
                </a:moveTo>
                <a:lnTo>
                  <a:pt x="274673" y="0"/>
                </a:lnTo>
                <a:lnTo>
                  <a:pt x="274425" y="4550"/>
                </a:lnTo>
                <a:lnTo>
                  <a:pt x="273438" y="5891"/>
                </a:lnTo>
                <a:lnTo>
                  <a:pt x="271827" y="6785"/>
                </a:lnTo>
                <a:lnTo>
                  <a:pt x="269801" y="7380"/>
                </a:lnTo>
                <a:lnTo>
                  <a:pt x="265009" y="10582"/>
                </a:lnTo>
                <a:lnTo>
                  <a:pt x="258752" y="15181"/>
                </a:lnTo>
                <a:lnTo>
                  <a:pt x="254416" y="17740"/>
                </a:lnTo>
                <a:lnTo>
                  <a:pt x="249621" y="20399"/>
                </a:lnTo>
                <a:lnTo>
                  <a:pt x="245472" y="24077"/>
                </a:lnTo>
                <a:lnTo>
                  <a:pt x="241753" y="28434"/>
                </a:lnTo>
                <a:lnTo>
                  <a:pt x="238321" y="33243"/>
                </a:lnTo>
                <a:lnTo>
                  <a:pt x="233176" y="37402"/>
                </a:lnTo>
                <a:lnTo>
                  <a:pt x="226888" y="41127"/>
                </a:lnTo>
                <a:lnTo>
                  <a:pt x="219839" y="44563"/>
                </a:lnTo>
                <a:lnTo>
                  <a:pt x="212282" y="48758"/>
                </a:lnTo>
                <a:lnTo>
                  <a:pt x="204387" y="53460"/>
                </a:lnTo>
                <a:lnTo>
                  <a:pt x="187994" y="63765"/>
                </a:lnTo>
                <a:lnTo>
                  <a:pt x="171183" y="74695"/>
                </a:lnTo>
                <a:lnTo>
                  <a:pt x="163652" y="80276"/>
                </a:lnTo>
                <a:lnTo>
                  <a:pt x="156727" y="85902"/>
                </a:lnTo>
                <a:lnTo>
                  <a:pt x="150205" y="91558"/>
                </a:lnTo>
                <a:lnTo>
                  <a:pt x="142999" y="97234"/>
                </a:lnTo>
                <a:lnTo>
                  <a:pt x="135338" y="102922"/>
                </a:lnTo>
                <a:lnTo>
                  <a:pt x="127373" y="108620"/>
                </a:lnTo>
                <a:lnTo>
                  <a:pt x="120158" y="114323"/>
                </a:lnTo>
                <a:lnTo>
                  <a:pt x="113443" y="120030"/>
                </a:lnTo>
                <a:lnTo>
                  <a:pt x="107061" y="125740"/>
                </a:lnTo>
                <a:lnTo>
                  <a:pt x="99949" y="131451"/>
                </a:lnTo>
                <a:lnTo>
                  <a:pt x="92350" y="137164"/>
                </a:lnTo>
                <a:lnTo>
                  <a:pt x="84427" y="142878"/>
                </a:lnTo>
                <a:lnTo>
                  <a:pt x="78193" y="148592"/>
                </a:lnTo>
                <a:lnTo>
                  <a:pt x="73084" y="154306"/>
                </a:lnTo>
                <a:lnTo>
                  <a:pt x="68725" y="160020"/>
                </a:lnTo>
                <a:lnTo>
                  <a:pt x="63914" y="165735"/>
                </a:lnTo>
                <a:lnTo>
                  <a:pt x="58802" y="171450"/>
                </a:lnTo>
                <a:lnTo>
                  <a:pt x="53489" y="177165"/>
                </a:lnTo>
                <a:lnTo>
                  <a:pt x="48042" y="181927"/>
                </a:lnTo>
                <a:lnTo>
                  <a:pt x="42506" y="186055"/>
                </a:lnTo>
                <a:lnTo>
                  <a:pt x="36910" y="189759"/>
                </a:lnTo>
                <a:lnTo>
                  <a:pt x="33179" y="193181"/>
                </a:lnTo>
                <a:lnTo>
                  <a:pt x="30692" y="196415"/>
                </a:lnTo>
                <a:lnTo>
                  <a:pt x="29034" y="199523"/>
                </a:lnTo>
                <a:lnTo>
                  <a:pt x="22112" y="205517"/>
                </a:lnTo>
                <a:lnTo>
                  <a:pt x="9365" y="213797"/>
                </a:lnTo>
                <a:lnTo>
                  <a:pt x="561" y="214292"/>
                </a:lnTo>
                <a:lnTo>
                  <a:pt x="0" y="21431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682"/>
          <p:cNvSpPr/>
          <p:nvPr/>
        </p:nvSpPr>
        <p:spPr>
          <a:xfrm>
            <a:off x="1777364" y="394344"/>
            <a:ext cx="257176" cy="128579"/>
          </a:xfrm>
          <a:custGeom>
            <a:avLst/>
            <a:gdLst/>
            <a:ahLst/>
            <a:cxnLst/>
            <a:rect l="0" t="0" r="0" b="0"/>
            <a:pathLst>
              <a:path w="257176" h="128579">
                <a:moveTo>
                  <a:pt x="0" y="17136"/>
                </a:moveTo>
                <a:lnTo>
                  <a:pt x="0" y="12585"/>
                </a:lnTo>
                <a:lnTo>
                  <a:pt x="953" y="11244"/>
                </a:lnTo>
                <a:lnTo>
                  <a:pt x="2540" y="10350"/>
                </a:lnTo>
                <a:lnTo>
                  <a:pt x="7381" y="8916"/>
                </a:lnTo>
                <a:lnTo>
                  <a:pt x="12771" y="8668"/>
                </a:lnTo>
                <a:lnTo>
                  <a:pt x="15182" y="7680"/>
                </a:lnTo>
                <a:lnTo>
                  <a:pt x="20400" y="4043"/>
                </a:lnTo>
                <a:lnTo>
                  <a:pt x="24078" y="2692"/>
                </a:lnTo>
                <a:lnTo>
                  <a:pt x="28435" y="1792"/>
                </a:lnTo>
                <a:lnTo>
                  <a:pt x="33244" y="1191"/>
                </a:lnTo>
                <a:lnTo>
                  <a:pt x="41128" y="524"/>
                </a:lnTo>
                <a:lnTo>
                  <a:pt x="47807" y="228"/>
                </a:lnTo>
                <a:lnTo>
                  <a:pt x="56922" y="61"/>
                </a:lnTo>
                <a:lnTo>
                  <a:pt x="66857" y="0"/>
                </a:lnTo>
                <a:lnTo>
                  <a:pt x="70355" y="2535"/>
                </a:lnTo>
                <a:lnTo>
                  <a:pt x="72621" y="4544"/>
                </a:lnTo>
                <a:lnTo>
                  <a:pt x="75084" y="5884"/>
                </a:lnTo>
                <a:lnTo>
                  <a:pt x="82149" y="7769"/>
                </a:lnTo>
                <a:lnTo>
                  <a:pt x="84136" y="8210"/>
                </a:lnTo>
                <a:lnTo>
                  <a:pt x="87559" y="10946"/>
                </a:lnTo>
                <a:lnTo>
                  <a:pt x="89805" y="13009"/>
                </a:lnTo>
                <a:lnTo>
                  <a:pt x="91303" y="15337"/>
                </a:lnTo>
                <a:lnTo>
                  <a:pt x="92301" y="17842"/>
                </a:lnTo>
                <a:lnTo>
                  <a:pt x="93904" y="24154"/>
                </a:lnTo>
                <a:lnTo>
                  <a:pt x="94123" y="27557"/>
                </a:lnTo>
                <a:lnTo>
                  <a:pt x="94263" y="32952"/>
                </a:lnTo>
                <a:lnTo>
                  <a:pt x="94288" y="38438"/>
                </a:lnTo>
                <a:lnTo>
                  <a:pt x="93339" y="40862"/>
                </a:lnTo>
                <a:lnTo>
                  <a:pt x="91754" y="43431"/>
                </a:lnTo>
                <a:lnTo>
                  <a:pt x="86916" y="49846"/>
                </a:lnTo>
                <a:lnTo>
                  <a:pt x="83715" y="53264"/>
                </a:lnTo>
                <a:lnTo>
                  <a:pt x="81527" y="55508"/>
                </a:lnTo>
                <a:lnTo>
                  <a:pt x="80069" y="57957"/>
                </a:lnTo>
                <a:lnTo>
                  <a:pt x="79097" y="60543"/>
                </a:lnTo>
                <a:lnTo>
                  <a:pt x="78449" y="63219"/>
                </a:lnTo>
                <a:lnTo>
                  <a:pt x="77065" y="65955"/>
                </a:lnTo>
                <a:lnTo>
                  <a:pt x="75189" y="68732"/>
                </a:lnTo>
                <a:lnTo>
                  <a:pt x="72986" y="71536"/>
                </a:lnTo>
                <a:lnTo>
                  <a:pt x="71518" y="74357"/>
                </a:lnTo>
                <a:lnTo>
                  <a:pt x="70539" y="77191"/>
                </a:lnTo>
                <a:lnTo>
                  <a:pt x="69886" y="80032"/>
                </a:lnTo>
                <a:lnTo>
                  <a:pt x="68498" y="81927"/>
                </a:lnTo>
                <a:lnTo>
                  <a:pt x="66621" y="83190"/>
                </a:lnTo>
                <a:lnTo>
                  <a:pt x="64417" y="84032"/>
                </a:lnTo>
                <a:lnTo>
                  <a:pt x="62947" y="85545"/>
                </a:lnTo>
                <a:lnTo>
                  <a:pt x="61967" y="87507"/>
                </a:lnTo>
                <a:lnTo>
                  <a:pt x="61314" y="89767"/>
                </a:lnTo>
                <a:lnTo>
                  <a:pt x="60879" y="92227"/>
                </a:lnTo>
                <a:lnTo>
                  <a:pt x="60588" y="94819"/>
                </a:lnTo>
                <a:lnTo>
                  <a:pt x="60395" y="97499"/>
                </a:lnTo>
                <a:lnTo>
                  <a:pt x="59314" y="99286"/>
                </a:lnTo>
                <a:lnTo>
                  <a:pt x="57640" y="100478"/>
                </a:lnTo>
                <a:lnTo>
                  <a:pt x="55572" y="101272"/>
                </a:lnTo>
                <a:lnTo>
                  <a:pt x="54193" y="102754"/>
                </a:lnTo>
                <a:lnTo>
                  <a:pt x="53274" y="104695"/>
                </a:lnTo>
                <a:lnTo>
                  <a:pt x="51799" y="110102"/>
                </a:lnTo>
                <a:lnTo>
                  <a:pt x="51597" y="113381"/>
                </a:lnTo>
                <a:lnTo>
                  <a:pt x="51543" y="115589"/>
                </a:lnTo>
                <a:lnTo>
                  <a:pt x="50555" y="117061"/>
                </a:lnTo>
                <a:lnTo>
                  <a:pt x="48943" y="118043"/>
                </a:lnTo>
                <a:lnTo>
                  <a:pt x="44064" y="119618"/>
                </a:lnTo>
                <a:lnTo>
                  <a:pt x="43664" y="120700"/>
                </a:lnTo>
                <a:lnTo>
                  <a:pt x="43219" y="124441"/>
                </a:lnTo>
                <a:lnTo>
                  <a:pt x="42968" y="127352"/>
                </a:lnTo>
                <a:lnTo>
                  <a:pt x="43886" y="127761"/>
                </a:lnTo>
                <a:lnTo>
                  <a:pt x="51600" y="128506"/>
                </a:lnTo>
                <a:lnTo>
                  <a:pt x="55636" y="128546"/>
                </a:lnTo>
                <a:lnTo>
                  <a:pt x="63145" y="126024"/>
                </a:lnTo>
                <a:lnTo>
                  <a:pt x="67814" y="124018"/>
                </a:lnTo>
                <a:lnTo>
                  <a:pt x="72832" y="122680"/>
                </a:lnTo>
                <a:lnTo>
                  <a:pt x="78083" y="121789"/>
                </a:lnTo>
                <a:lnTo>
                  <a:pt x="83488" y="121194"/>
                </a:lnTo>
                <a:lnTo>
                  <a:pt x="89949" y="120798"/>
                </a:lnTo>
                <a:lnTo>
                  <a:pt x="104748" y="120358"/>
                </a:lnTo>
                <a:lnTo>
                  <a:pt x="139195" y="120052"/>
                </a:lnTo>
                <a:lnTo>
                  <a:pt x="228214" y="120006"/>
                </a:lnTo>
                <a:lnTo>
                  <a:pt x="233105" y="120958"/>
                </a:lnTo>
                <a:lnTo>
                  <a:pt x="244540" y="125897"/>
                </a:lnTo>
                <a:lnTo>
                  <a:pt x="250925" y="127386"/>
                </a:lnTo>
                <a:lnTo>
                  <a:pt x="257175" y="12857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683"/>
          <p:cNvSpPr/>
          <p:nvPr/>
        </p:nvSpPr>
        <p:spPr>
          <a:xfrm>
            <a:off x="2038173" y="625792"/>
            <a:ext cx="210680" cy="8574"/>
          </a:xfrm>
          <a:custGeom>
            <a:avLst/>
            <a:gdLst/>
            <a:ahLst/>
            <a:cxnLst/>
            <a:rect l="0" t="0" r="0" b="0"/>
            <a:pathLst>
              <a:path w="210680" h="8574">
                <a:moveTo>
                  <a:pt x="4939" y="8573"/>
                </a:moveTo>
                <a:lnTo>
                  <a:pt x="0" y="8573"/>
                </a:lnTo>
                <a:lnTo>
                  <a:pt x="79362" y="8573"/>
                </a:lnTo>
                <a:lnTo>
                  <a:pt x="85034" y="7620"/>
                </a:lnTo>
                <a:lnTo>
                  <a:pt x="90721" y="6033"/>
                </a:lnTo>
                <a:lnTo>
                  <a:pt x="96417" y="4022"/>
                </a:lnTo>
                <a:lnTo>
                  <a:pt x="102119" y="2681"/>
                </a:lnTo>
                <a:lnTo>
                  <a:pt x="107826" y="1787"/>
                </a:lnTo>
                <a:lnTo>
                  <a:pt x="113535" y="1192"/>
                </a:lnTo>
                <a:lnTo>
                  <a:pt x="119247" y="794"/>
                </a:lnTo>
                <a:lnTo>
                  <a:pt x="124959" y="530"/>
                </a:lnTo>
                <a:lnTo>
                  <a:pt x="136386" y="235"/>
                </a:lnTo>
                <a:lnTo>
                  <a:pt x="208972" y="0"/>
                </a:lnTo>
                <a:lnTo>
                  <a:pt x="209541" y="953"/>
                </a:lnTo>
                <a:lnTo>
                  <a:pt x="209920" y="2540"/>
                </a:lnTo>
                <a:lnTo>
                  <a:pt x="210679" y="857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684"/>
          <p:cNvSpPr/>
          <p:nvPr/>
        </p:nvSpPr>
        <p:spPr>
          <a:xfrm>
            <a:off x="2386375" y="497236"/>
            <a:ext cx="213951" cy="248572"/>
          </a:xfrm>
          <a:custGeom>
            <a:avLst/>
            <a:gdLst/>
            <a:ahLst/>
            <a:cxnLst/>
            <a:rect l="0" t="0" r="0" b="0"/>
            <a:pathLst>
              <a:path w="213951" h="248572">
                <a:moveTo>
                  <a:pt x="51072" y="17114"/>
                </a:moveTo>
                <a:lnTo>
                  <a:pt x="51072" y="12563"/>
                </a:lnTo>
                <a:lnTo>
                  <a:pt x="52025" y="11222"/>
                </a:lnTo>
                <a:lnTo>
                  <a:pt x="53612" y="10328"/>
                </a:lnTo>
                <a:lnTo>
                  <a:pt x="58453" y="8894"/>
                </a:lnTo>
                <a:lnTo>
                  <a:pt x="63842" y="4095"/>
                </a:lnTo>
                <a:lnTo>
                  <a:pt x="67206" y="2719"/>
                </a:lnTo>
                <a:lnTo>
                  <a:pt x="71353" y="1802"/>
                </a:lnTo>
                <a:lnTo>
                  <a:pt x="82595" y="331"/>
                </a:lnTo>
                <a:lnTo>
                  <a:pt x="89212" y="130"/>
                </a:lnTo>
                <a:lnTo>
                  <a:pt x="104432" y="0"/>
                </a:lnTo>
                <a:lnTo>
                  <a:pt x="107600" y="942"/>
                </a:lnTo>
                <a:lnTo>
                  <a:pt x="113660" y="4529"/>
                </a:lnTo>
                <a:lnTo>
                  <a:pt x="119529" y="6758"/>
                </a:lnTo>
                <a:lnTo>
                  <a:pt x="125312" y="7748"/>
                </a:lnTo>
                <a:lnTo>
                  <a:pt x="131058" y="8189"/>
                </a:lnTo>
                <a:lnTo>
                  <a:pt x="132971" y="9259"/>
                </a:lnTo>
                <a:lnTo>
                  <a:pt x="134246" y="10924"/>
                </a:lnTo>
                <a:lnTo>
                  <a:pt x="135096" y="12987"/>
                </a:lnTo>
                <a:lnTo>
                  <a:pt x="140844" y="20442"/>
                </a:lnTo>
                <a:lnTo>
                  <a:pt x="144029" y="24132"/>
                </a:lnTo>
                <a:lnTo>
                  <a:pt x="147313" y="30075"/>
                </a:lnTo>
                <a:lnTo>
                  <a:pt x="149523" y="34327"/>
                </a:lnTo>
                <a:lnTo>
                  <a:pt x="151978" y="41592"/>
                </a:lnTo>
                <a:lnTo>
                  <a:pt x="153069" y="47995"/>
                </a:lnTo>
                <a:lnTo>
                  <a:pt x="153554" y="54016"/>
                </a:lnTo>
                <a:lnTo>
                  <a:pt x="154636" y="57908"/>
                </a:lnTo>
                <a:lnTo>
                  <a:pt x="156310" y="62407"/>
                </a:lnTo>
                <a:lnTo>
                  <a:pt x="158378" y="67312"/>
                </a:lnTo>
                <a:lnTo>
                  <a:pt x="159757" y="71534"/>
                </a:lnTo>
                <a:lnTo>
                  <a:pt x="161289" y="78765"/>
                </a:lnTo>
                <a:lnTo>
                  <a:pt x="160745" y="82980"/>
                </a:lnTo>
                <a:lnTo>
                  <a:pt x="159430" y="87694"/>
                </a:lnTo>
                <a:lnTo>
                  <a:pt x="157601" y="92742"/>
                </a:lnTo>
                <a:lnTo>
                  <a:pt x="156381" y="98013"/>
                </a:lnTo>
                <a:lnTo>
                  <a:pt x="155568" y="103431"/>
                </a:lnTo>
                <a:lnTo>
                  <a:pt x="155026" y="108949"/>
                </a:lnTo>
                <a:lnTo>
                  <a:pt x="153712" y="114532"/>
                </a:lnTo>
                <a:lnTo>
                  <a:pt x="151884" y="120159"/>
                </a:lnTo>
                <a:lnTo>
                  <a:pt x="149712" y="125816"/>
                </a:lnTo>
                <a:lnTo>
                  <a:pt x="147312" y="131492"/>
                </a:lnTo>
                <a:lnTo>
                  <a:pt x="144760" y="137181"/>
                </a:lnTo>
                <a:lnTo>
                  <a:pt x="142106" y="142878"/>
                </a:lnTo>
                <a:lnTo>
                  <a:pt x="138431" y="148582"/>
                </a:lnTo>
                <a:lnTo>
                  <a:pt x="134076" y="154289"/>
                </a:lnTo>
                <a:lnTo>
                  <a:pt x="129268" y="159999"/>
                </a:lnTo>
                <a:lnTo>
                  <a:pt x="125110" y="165710"/>
                </a:lnTo>
                <a:lnTo>
                  <a:pt x="121386" y="171423"/>
                </a:lnTo>
                <a:lnTo>
                  <a:pt x="117950" y="177137"/>
                </a:lnTo>
                <a:lnTo>
                  <a:pt x="113755" y="181898"/>
                </a:lnTo>
                <a:lnTo>
                  <a:pt x="109053" y="186025"/>
                </a:lnTo>
                <a:lnTo>
                  <a:pt x="104014" y="189729"/>
                </a:lnTo>
                <a:lnTo>
                  <a:pt x="99701" y="193150"/>
                </a:lnTo>
                <a:lnTo>
                  <a:pt x="95874" y="196384"/>
                </a:lnTo>
                <a:lnTo>
                  <a:pt x="92370" y="199492"/>
                </a:lnTo>
                <a:lnTo>
                  <a:pt x="88129" y="202517"/>
                </a:lnTo>
                <a:lnTo>
                  <a:pt x="83397" y="205486"/>
                </a:lnTo>
                <a:lnTo>
                  <a:pt x="78337" y="208417"/>
                </a:lnTo>
                <a:lnTo>
                  <a:pt x="74011" y="211324"/>
                </a:lnTo>
                <a:lnTo>
                  <a:pt x="70175" y="214215"/>
                </a:lnTo>
                <a:lnTo>
                  <a:pt x="66664" y="217095"/>
                </a:lnTo>
                <a:lnTo>
                  <a:pt x="62420" y="219967"/>
                </a:lnTo>
                <a:lnTo>
                  <a:pt x="57685" y="222834"/>
                </a:lnTo>
                <a:lnTo>
                  <a:pt x="52623" y="225698"/>
                </a:lnTo>
                <a:lnTo>
                  <a:pt x="48296" y="228560"/>
                </a:lnTo>
                <a:lnTo>
                  <a:pt x="44459" y="231420"/>
                </a:lnTo>
                <a:lnTo>
                  <a:pt x="36007" y="238304"/>
                </a:lnTo>
                <a:lnTo>
                  <a:pt x="29993" y="244047"/>
                </a:lnTo>
                <a:lnTo>
                  <a:pt x="26729" y="247231"/>
                </a:lnTo>
                <a:lnTo>
                  <a:pt x="25318" y="247677"/>
                </a:lnTo>
                <a:lnTo>
                  <a:pt x="18750" y="248394"/>
                </a:lnTo>
                <a:lnTo>
                  <a:pt x="12620" y="248536"/>
                </a:lnTo>
                <a:lnTo>
                  <a:pt x="863" y="248571"/>
                </a:lnTo>
                <a:lnTo>
                  <a:pt x="454" y="247618"/>
                </a:lnTo>
                <a:lnTo>
                  <a:pt x="0" y="244020"/>
                </a:lnTo>
                <a:lnTo>
                  <a:pt x="832" y="241727"/>
                </a:lnTo>
                <a:lnTo>
                  <a:pt x="5600" y="234902"/>
                </a:lnTo>
                <a:lnTo>
                  <a:pt x="7050" y="232971"/>
                </a:lnTo>
                <a:lnTo>
                  <a:pt x="7694" y="229573"/>
                </a:lnTo>
                <a:lnTo>
                  <a:pt x="8057" y="222304"/>
                </a:lnTo>
                <a:lnTo>
                  <a:pt x="8108" y="219630"/>
                </a:lnTo>
                <a:lnTo>
                  <a:pt x="9094" y="217847"/>
                </a:lnTo>
                <a:lnTo>
                  <a:pt x="10704" y="216658"/>
                </a:lnTo>
                <a:lnTo>
                  <a:pt x="12730" y="215866"/>
                </a:lnTo>
                <a:lnTo>
                  <a:pt x="17521" y="212445"/>
                </a:lnTo>
                <a:lnTo>
                  <a:pt x="22826" y="207750"/>
                </a:lnTo>
                <a:lnTo>
                  <a:pt x="28358" y="202488"/>
                </a:lnTo>
                <a:lnTo>
                  <a:pt x="30214" y="199752"/>
                </a:lnTo>
                <a:lnTo>
                  <a:pt x="32277" y="194171"/>
                </a:lnTo>
                <a:lnTo>
                  <a:pt x="35734" y="188516"/>
                </a:lnTo>
                <a:lnTo>
                  <a:pt x="37989" y="185674"/>
                </a:lnTo>
                <a:lnTo>
                  <a:pt x="40445" y="183780"/>
                </a:lnTo>
                <a:lnTo>
                  <a:pt x="43035" y="182517"/>
                </a:lnTo>
                <a:lnTo>
                  <a:pt x="48452" y="181114"/>
                </a:lnTo>
                <a:lnTo>
                  <a:pt x="54035" y="180490"/>
                </a:lnTo>
                <a:lnTo>
                  <a:pt x="57810" y="179371"/>
                </a:lnTo>
                <a:lnTo>
                  <a:pt x="62231" y="177673"/>
                </a:lnTo>
                <a:lnTo>
                  <a:pt x="67084" y="175588"/>
                </a:lnTo>
                <a:lnTo>
                  <a:pt x="71272" y="174198"/>
                </a:lnTo>
                <a:lnTo>
                  <a:pt x="75016" y="173272"/>
                </a:lnTo>
                <a:lnTo>
                  <a:pt x="78465" y="172654"/>
                </a:lnTo>
                <a:lnTo>
                  <a:pt x="84837" y="171968"/>
                </a:lnTo>
                <a:lnTo>
                  <a:pt x="90843" y="171663"/>
                </a:lnTo>
                <a:lnTo>
                  <a:pt x="96688" y="171527"/>
                </a:lnTo>
                <a:lnTo>
                  <a:pt x="109885" y="171451"/>
                </a:lnTo>
                <a:lnTo>
                  <a:pt x="114093" y="172392"/>
                </a:lnTo>
                <a:lnTo>
                  <a:pt x="117851" y="173973"/>
                </a:lnTo>
                <a:lnTo>
                  <a:pt x="121309" y="175979"/>
                </a:lnTo>
                <a:lnTo>
                  <a:pt x="127691" y="178208"/>
                </a:lnTo>
                <a:lnTo>
                  <a:pt x="130726" y="178802"/>
                </a:lnTo>
                <a:lnTo>
                  <a:pt x="136639" y="182003"/>
                </a:lnTo>
                <a:lnTo>
                  <a:pt x="142442" y="186600"/>
                </a:lnTo>
                <a:lnTo>
                  <a:pt x="148196" y="191818"/>
                </a:lnTo>
                <a:lnTo>
                  <a:pt x="153928" y="197313"/>
                </a:lnTo>
                <a:lnTo>
                  <a:pt x="165369" y="208601"/>
                </a:lnTo>
                <a:lnTo>
                  <a:pt x="168228" y="210494"/>
                </a:lnTo>
                <a:lnTo>
                  <a:pt x="173944" y="212598"/>
                </a:lnTo>
                <a:lnTo>
                  <a:pt x="179659" y="216073"/>
                </a:lnTo>
                <a:lnTo>
                  <a:pt x="182517" y="218333"/>
                </a:lnTo>
                <a:lnTo>
                  <a:pt x="184422" y="220792"/>
                </a:lnTo>
                <a:lnTo>
                  <a:pt x="185692" y="223384"/>
                </a:lnTo>
                <a:lnTo>
                  <a:pt x="186539" y="226065"/>
                </a:lnTo>
                <a:lnTo>
                  <a:pt x="188056" y="227852"/>
                </a:lnTo>
                <a:lnTo>
                  <a:pt x="190019" y="229043"/>
                </a:lnTo>
                <a:lnTo>
                  <a:pt x="195464" y="230955"/>
                </a:lnTo>
                <a:lnTo>
                  <a:pt x="200958" y="235837"/>
                </a:lnTo>
                <a:lnTo>
                  <a:pt x="204068" y="238766"/>
                </a:lnTo>
                <a:lnTo>
                  <a:pt x="205457" y="238224"/>
                </a:lnTo>
                <a:lnTo>
                  <a:pt x="211990" y="233051"/>
                </a:lnTo>
                <a:lnTo>
                  <a:pt x="213950" y="23142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685"/>
          <p:cNvSpPr/>
          <p:nvPr/>
        </p:nvSpPr>
        <p:spPr>
          <a:xfrm>
            <a:off x="2694622" y="548640"/>
            <a:ext cx="128588" cy="197168"/>
          </a:xfrm>
          <a:custGeom>
            <a:avLst/>
            <a:gdLst/>
            <a:ahLst/>
            <a:cxnLst/>
            <a:rect l="0" t="0" r="0" b="0"/>
            <a:pathLst>
              <a:path w="128588" h="197168">
                <a:moveTo>
                  <a:pt x="0" y="0"/>
                </a:moveTo>
                <a:lnTo>
                  <a:pt x="15849" y="0"/>
                </a:lnTo>
                <a:lnTo>
                  <a:pt x="16281" y="952"/>
                </a:lnTo>
                <a:lnTo>
                  <a:pt x="16761" y="4550"/>
                </a:lnTo>
                <a:lnTo>
                  <a:pt x="17841" y="6843"/>
                </a:lnTo>
                <a:lnTo>
                  <a:pt x="21582" y="11931"/>
                </a:lnTo>
                <a:lnTo>
                  <a:pt x="23913" y="14622"/>
                </a:lnTo>
                <a:lnTo>
                  <a:pt x="26420" y="17368"/>
                </a:lnTo>
                <a:lnTo>
                  <a:pt x="29043" y="20151"/>
                </a:lnTo>
                <a:lnTo>
                  <a:pt x="30792" y="22959"/>
                </a:lnTo>
                <a:lnTo>
                  <a:pt x="32735" y="28619"/>
                </a:lnTo>
                <a:lnTo>
                  <a:pt x="36139" y="34309"/>
                </a:lnTo>
                <a:lnTo>
                  <a:pt x="38380" y="37160"/>
                </a:lnTo>
                <a:lnTo>
                  <a:pt x="40827" y="40966"/>
                </a:lnTo>
                <a:lnTo>
                  <a:pt x="43411" y="45408"/>
                </a:lnTo>
                <a:lnTo>
                  <a:pt x="46085" y="50274"/>
                </a:lnTo>
                <a:lnTo>
                  <a:pt x="51597" y="60761"/>
                </a:lnTo>
                <a:lnTo>
                  <a:pt x="54401" y="66225"/>
                </a:lnTo>
                <a:lnTo>
                  <a:pt x="57222" y="70820"/>
                </a:lnTo>
                <a:lnTo>
                  <a:pt x="60055" y="74835"/>
                </a:lnTo>
                <a:lnTo>
                  <a:pt x="62897" y="78465"/>
                </a:lnTo>
                <a:lnTo>
                  <a:pt x="65744" y="82790"/>
                </a:lnTo>
                <a:lnTo>
                  <a:pt x="68594" y="87578"/>
                </a:lnTo>
                <a:lnTo>
                  <a:pt x="71447" y="92675"/>
                </a:lnTo>
                <a:lnTo>
                  <a:pt x="73349" y="97026"/>
                </a:lnTo>
                <a:lnTo>
                  <a:pt x="74617" y="100879"/>
                </a:lnTo>
                <a:lnTo>
                  <a:pt x="75462" y="104400"/>
                </a:lnTo>
                <a:lnTo>
                  <a:pt x="76978" y="108652"/>
                </a:lnTo>
                <a:lnTo>
                  <a:pt x="78941" y="113392"/>
                </a:lnTo>
                <a:lnTo>
                  <a:pt x="81202" y="118457"/>
                </a:lnTo>
                <a:lnTo>
                  <a:pt x="83662" y="122786"/>
                </a:lnTo>
                <a:lnTo>
                  <a:pt x="86255" y="126625"/>
                </a:lnTo>
                <a:lnTo>
                  <a:pt x="88936" y="130136"/>
                </a:lnTo>
                <a:lnTo>
                  <a:pt x="90723" y="134382"/>
                </a:lnTo>
                <a:lnTo>
                  <a:pt x="91914" y="139118"/>
                </a:lnTo>
                <a:lnTo>
                  <a:pt x="92709" y="144180"/>
                </a:lnTo>
                <a:lnTo>
                  <a:pt x="94191" y="148507"/>
                </a:lnTo>
                <a:lnTo>
                  <a:pt x="96131" y="152345"/>
                </a:lnTo>
                <a:lnTo>
                  <a:pt x="98378" y="155856"/>
                </a:lnTo>
                <a:lnTo>
                  <a:pt x="100828" y="159149"/>
                </a:lnTo>
                <a:lnTo>
                  <a:pt x="103413" y="162296"/>
                </a:lnTo>
                <a:lnTo>
                  <a:pt x="106090" y="165347"/>
                </a:lnTo>
                <a:lnTo>
                  <a:pt x="107874" y="168334"/>
                </a:lnTo>
                <a:lnTo>
                  <a:pt x="109857" y="174192"/>
                </a:lnTo>
                <a:lnTo>
                  <a:pt x="111338" y="176136"/>
                </a:lnTo>
                <a:lnTo>
                  <a:pt x="113278" y="177431"/>
                </a:lnTo>
                <a:lnTo>
                  <a:pt x="115524" y="178295"/>
                </a:lnTo>
                <a:lnTo>
                  <a:pt x="117021" y="179823"/>
                </a:lnTo>
                <a:lnTo>
                  <a:pt x="118019" y="181794"/>
                </a:lnTo>
                <a:lnTo>
                  <a:pt x="119128" y="186525"/>
                </a:lnTo>
                <a:lnTo>
                  <a:pt x="119621" y="191802"/>
                </a:lnTo>
                <a:lnTo>
                  <a:pt x="120704" y="193590"/>
                </a:lnTo>
                <a:lnTo>
                  <a:pt x="122380" y="194783"/>
                </a:lnTo>
                <a:lnTo>
                  <a:pt x="128587" y="19716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686"/>
          <p:cNvSpPr/>
          <p:nvPr/>
        </p:nvSpPr>
        <p:spPr>
          <a:xfrm>
            <a:off x="2686050" y="540067"/>
            <a:ext cx="230266" cy="145734"/>
          </a:xfrm>
          <a:custGeom>
            <a:avLst/>
            <a:gdLst/>
            <a:ahLst/>
            <a:cxnLst/>
            <a:rect l="0" t="0" r="0" b="0"/>
            <a:pathLst>
              <a:path w="230266" h="145734">
                <a:moveTo>
                  <a:pt x="222885" y="0"/>
                </a:moveTo>
                <a:lnTo>
                  <a:pt x="227435" y="0"/>
                </a:lnTo>
                <a:lnTo>
                  <a:pt x="228776" y="953"/>
                </a:lnTo>
                <a:lnTo>
                  <a:pt x="229670" y="2540"/>
                </a:lnTo>
                <a:lnTo>
                  <a:pt x="230265" y="4551"/>
                </a:lnTo>
                <a:lnTo>
                  <a:pt x="229710" y="5891"/>
                </a:lnTo>
                <a:lnTo>
                  <a:pt x="228387" y="6785"/>
                </a:lnTo>
                <a:lnTo>
                  <a:pt x="226553" y="7381"/>
                </a:lnTo>
                <a:lnTo>
                  <a:pt x="225330" y="8731"/>
                </a:lnTo>
                <a:lnTo>
                  <a:pt x="224515" y="10583"/>
                </a:lnTo>
                <a:lnTo>
                  <a:pt x="223971" y="12770"/>
                </a:lnTo>
                <a:lnTo>
                  <a:pt x="222657" y="14229"/>
                </a:lnTo>
                <a:lnTo>
                  <a:pt x="220828" y="15201"/>
                </a:lnTo>
                <a:lnTo>
                  <a:pt x="218656" y="15849"/>
                </a:lnTo>
                <a:lnTo>
                  <a:pt x="217208" y="17233"/>
                </a:lnTo>
                <a:lnTo>
                  <a:pt x="216243" y="19109"/>
                </a:lnTo>
                <a:lnTo>
                  <a:pt x="215599" y="21312"/>
                </a:lnTo>
                <a:lnTo>
                  <a:pt x="213265" y="23733"/>
                </a:lnTo>
                <a:lnTo>
                  <a:pt x="209804" y="26299"/>
                </a:lnTo>
                <a:lnTo>
                  <a:pt x="205592" y="28963"/>
                </a:lnTo>
                <a:lnTo>
                  <a:pt x="200879" y="31691"/>
                </a:lnTo>
                <a:lnTo>
                  <a:pt x="190562" y="37262"/>
                </a:lnTo>
                <a:lnTo>
                  <a:pt x="186096" y="40082"/>
                </a:lnTo>
                <a:lnTo>
                  <a:pt x="182166" y="42914"/>
                </a:lnTo>
                <a:lnTo>
                  <a:pt x="178594" y="45754"/>
                </a:lnTo>
                <a:lnTo>
                  <a:pt x="173355" y="48600"/>
                </a:lnTo>
                <a:lnTo>
                  <a:pt x="167005" y="51450"/>
                </a:lnTo>
                <a:lnTo>
                  <a:pt x="159914" y="54303"/>
                </a:lnTo>
                <a:lnTo>
                  <a:pt x="153282" y="57157"/>
                </a:lnTo>
                <a:lnTo>
                  <a:pt x="140832" y="62868"/>
                </a:lnTo>
                <a:lnTo>
                  <a:pt x="117318" y="74296"/>
                </a:lnTo>
                <a:lnTo>
                  <a:pt x="105799" y="80010"/>
                </a:lnTo>
                <a:lnTo>
                  <a:pt x="100060" y="83820"/>
                </a:lnTo>
                <a:lnTo>
                  <a:pt x="94329" y="88265"/>
                </a:lnTo>
                <a:lnTo>
                  <a:pt x="88603" y="93133"/>
                </a:lnTo>
                <a:lnTo>
                  <a:pt x="82881" y="96379"/>
                </a:lnTo>
                <a:lnTo>
                  <a:pt x="77161" y="98543"/>
                </a:lnTo>
                <a:lnTo>
                  <a:pt x="71443" y="99985"/>
                </a:lnTo>
                <a:lnTo>
                  <a:pt x="65726" y="101899"/>
                </a:lnTo>
                <a:lnTo>
                  <a:pt x="60010" y="104128"/>
                </a:lnTo>
                <a:lnTo>
                  <a:pt x="54294" y="106566"/>
                </a:lnTo>
                <a:lnTo>
                  <a:pt x="49531" y="109144"/>
                </a:lnTo>
                <a:lnTo>
                  <a:pt x="45403" y="111815"/>
                </a:lnTo>
                <a:lnTo>
                  <a:pt x="41698" y="114549"/>
                </a:lnTo>
                <a:lnTo>
                  <a:pt x="37324" y="117323"/>
                </a:lnTo>
                <a:lnTo>
                  <a:pt x="32502" y="120125"/>
                </a:lnTo>
                <a:lnTo>
                  <a:pt x="27383" y="122946"/>
                </a:lnTo>
                <a:lnTo>
                  <a:pt x="23018" y="125779"/>
                </a:lnTo>
                <a:lnTo>
                  <a:pt x="19155" y="128620"/>
                </a:lnTo>
                <a:lnTo>
                  <a:pt x="15627" y="131467"/>
                </a:lnTo>
                <a:lnTo>
                  <a:pt x="9168" y="134630"/>
                </a:lnTo>
                <a:lnTo>
                  <a:pt x="1811" y="136660"/>
                </a:lnTo>
                <a:lnTo>
                  <a:pt x="1207" y="137779"/>
                </a:lnTo>
                <a:lnTo>
                  <a:pt x="536" y="141563"/>
                </a:lnTo>
                <a:lnTo>
                  <a:pt x="0" y="14573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687"/>
          <p:cNvSpPr/>
          <p:nvPr/>
        </p:nvSpPr>
        <p:spPr>
          <a:xfrm>
            <a:off x="3046094" y="591502"/>
            <a:ext cx="204432" cy="1"/>
          </a:xfrm>
          <a:custGeom>
            <a:avLst/>
            <a:gdLst/>
            <a:ahLst/>
            <a:cxnLst/>
            <a:rect l="0" t="0" r="0" b="0"/>
            <a:pathLst>
              <a:path w="204432" h="1">
                <a:moveTo>
                  <a:pt x="0" y="0"/>
                </a:moveTo>
                <a:lnTo>
                  <a:pt x="204431" y="0"/>
                </a:lnTo>
                <a:lnTo>
                  <a:pt x="197168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688"/>
          <p:cNvSpPr/>
          <p:nvPr/>
        </p:nvSpPr>
        <p:spPr>
          <a:xfrm>
            <a:off x="3347721" y="394335"/>
            <a:ext cx="229720" cy="334286"/>
          </a:xfrm>
          <a:custGeom>
            <a:avLst/>
            <a:gdLst/>
            <a:ahLst/>
            <a:cxnLst/>
            <a:rect l="0" t="0" r="0" b="0"/>
            <a:pathLst>
              <a:path w="229720" h="334286">
                <a:moveTo>
                  <a:pt x="169861" y="0"/>
                </a:moveTo>
                <a:lnTo>
                  <a:pt x="162480" y="7380"/>
                </a:lnTo>
                <a:lnTo>
                  <a:pt x="159278" y="8042"/>
                </a:lnTo>
                <a:lnTo>
                  <a:pt x="157091" y="8219"/>
                </a:lnTo>
                <a:lnTo>
                  <a:pt x="155632" y="9289"/>
                </a:lnTo>
                <a:lnTo>
                  <a:pt x="154660" y="10955"/>
                </a:lnTo>
                <a:lnTo>
                  <a:pt x="154012" y="13018"/>
                </a:lnTo>
                <a:lnTo>
                  <a:pt x="150752" y="17851"/>
                </a:lnTo>
                <a:lnTo>
                  <a:pt x="148550" y="20473"/>
                </a:lnTo>
                <a:lnTo>
                  <a:pt x="146128" y="22221"/>
                </a:lnTo>
                <a:lnTo>
                  <a:pt x="140898" y="24163"/>
                </a:lnTo>
                <a:lnTo>
                  <a:pt x="135399" y="27566"/>
                </a:lnTo>
                <a:lnTo>
                  <a:pt x="129779" y="32254"/>
                </a:lnTo>
                <a:lnTo>
                  <a:pt x="124107" y="37512"/>
                </a:lnTo>
                <a:lnTo>
                  <a:pt x="115558" y="45828"/>
                </a:lnTo>
                <a:lnTo>
                  <a:pt x="91042" y="70255"/>
                </a:lnTo>
                <a:lnTo>
                  <a:pt x="84665" y="79167"/>
                </a:lnTo>
                <a:lnTo>
                  <a:pt x="78656" y="89477"/>
                </a:lnTo>
                <a:lnTo>
                  <a:pt x="72810" y="100410"/>
                </a:lnTo>
                <a:lnTo>
                  <a:pt x="69578" y="109079"/>
                </a:lnTo>
                <a:lnTo>
                  <a:pt x="67188" y="117059"/>
                </a:lnTo>
                <a:lnTo>
                  <a:pt x="62951" y="126956"/>
                </a:lnTo>
                <a:lnTo>
                  <a:pt x="59535" y="132262"/>
                </a:lnTo>
                <a:lnTo>
                  <a:pt x="55353" y="137705"/>
                </a:lnTo>
                <a:lnTo>
                  <a:pt x="50660" y="143238"/>
                </a:lnTo>
                <a:lnTo>
                  <a:pt x="46579" y="148832"/>
                </a:lnTo>
                <a:lnTo>
                  <a:pt x="42905" y="154466"/>
                </a:lnTo>
                <a:lnTo>
                  <a:pt x="36284" y="164854"/>
                </a:lnTo>
                <a:lnTo>
                  <a:pt x="30166" y="172646"/>
                </a:lnTo>
                <a:lnTo>
                  <a:pt x="24272" y="181824"/>
                </a:lnTo>
                <a:lnTo>
                  <a:pt x="21366" y="186938"/>
                </a:lnTo>
                <a:lnTo>
                  <a:pt x="19430" y="192253"/>
                </a:lnTo>
                <a:lnTo>
                  <a:pt x="18139" y="197701"/>
                </a:lnTo>
                <a:lnTo>
                  <a:pt x="17278" y="203238"/>
                </a:lnTo>
                <a:lnTo>
                  <a:pt x="15751" y="208834"/>
                </a:lnTo>
                <a:lnTo>
                  <a:pt x="13781" y="214470"/>
                </a:lnTo>
                <a:lnTo>
                  <a:pt x="11515" y="220132"/>
                </a:lnTo>
                <a:lnTo>
                  <a:pt x="9052" y="225812"/>
                </a:lnTo>
                <a:lnTo>
                  <a:pt x="3775" y="237203"/>
                </a:lnTo>
                <a:lnTo>
                  <a:pt x="795" y="246076"/>
                </a:lnTo>
                <a:lnTo>
                  <a:pt x="0" y="249775"/>
                </a:lnTo>
                <a:lnTo>
                  <a:pt x="423" y="254147"/>
                </a:lnTo>
                <a:lnTo>
                  <a:pt x="4617" y="268448"/>
                </a:lnTo>
                <a:lnTo>
                  <a:pt x="5932" y="275838"/>
                </a:lnTo>
                <a:lnTo>
                  <a:pt x="6672" y="285353"/>
                </a:lnTo>
                <a:lnTo>
                  <a:pt x="7728" y="288342"/>
                </a:lnTo>
                <a:lnTo>
                  <a:pt x="11442" y="294204"/>
                </a:lnTo>
                <a:lnTo>
                  <a:pt x="16267" y="299985"/>
                </a:lnTo>
                <a:lnTo>
                  <a:pt x="18888" y="302860"/>
                </a:lnTo>
                <a:lnTo>
                  <a:pt x="20635" y="305729"/>
                </a:lnTo>
                <a:lnTo>
                  <a:pt x="22576" y="311457"/>
                </a:lnTo>
                <a:lnTo>
                  <a:pt x="24046" y="313365"/>
                </a:lnTo>
                <a:lnTo>
                  <a:pt x="25978" y="314637"/>
                </a:lnTo>
                <a:lnTo>
                  <a:pt x="31618" y="317004"/>
                </a:lnTo>
                <a:lnTo>
                  <a:pt x="40475" y="321230"/>
                </a:lnTo>
                <a:lnTo>
                  <a:pt x="44551" y="322738"/>
                </a:lnTo>
                <a:lnTo>
                  <a:pt x="51620" y="324414"/>
                </a:lnTo>
                <a:lnTo>
                  <a:pt x="57937" y="327699"/>
                </a:lnTo>
                <a:lnTo>
                  <a:pt x="60955" y="329908"/>
                </a:lnTo>
                <a:lnTo>
                  <a:pt x="64872" y="331381"/>
                </a:lnTo>
                <a:lnTo>
                  <a:pt x="69389" y="332363"/>
                </a:lnTo>
                <a:lnTo>
                  <a:pt x="74304" y="333018"/>
                </a:lnTo>
                <a:lnTo>
                  <a:pt x="79487" y="333454"/>
                </a:lnTo>
                <a:lnTo>
                  <a:pt x="84846" y="333745"/>
                </a:lnTo>
                <a:lnTo>
                  <a:pt x="90324" y="333939"/>
                </a:lnTo>
                <a:lnTo>
                  <a:pt x="95881" y="333116"/>
                </a:lnTo>
                <a:lnTo>
                  <a:pt x="101492" y="331615"/>
                </a:lnTo>
                <a:lnTo>
                  <a:pt x="107136" y="329661"/>
                </a:lnTo>
                <a:lnTo>
                  <a:pt x="112805" y="328359"/>
                </a:lnTo>
                <a:lnTo>
                  <a:pt x="118489" y="327491"/>
                </a:lnTo>
                <a:lnTo>
                  <a:pt x="124182" y="326912"/>
                </a:lnTo>
                <a:lnTo>
                  <a:pt x="129884" y="325574"/>
                </a:lnTo>
                <a:lnTo>
                  <a:pt x="135589" y="323729"/>
                </a:lnTo>
                <a:lnTo>
                  <a:pt x="141298" y="321547"/>
                </a:lnTo>
                <a:lnTo>
                  <a:pt x="147009" y="320092"/>
                </a:lnTo>
                <a:lnTo>
                  <a:pt x="152722" y="319122"/>
                </a:lnTo>
                <a:lnTo>
                  <a:pt x="158435" y="318475"/>
                </a:lnTo>
                <a:lnTo>
                  <a:pt x="164148" y="317092"/>
                </a:lnTo>
                <a:lnTo>
                  <a:pt x="169863" y="315217"/>
                </a:lnTo>
                <a:lnTo>
                  <a:pt x="175577" y="313014"/>
                </a:lnTo>
                <a:lnTo>
                  <a:pt x="180340" y="310594"/>
                </a:lnTo>
                <a:lnTo>
                  <a:pt x="184467" y="308027"/>
                </a:lnTo>
                <a:lnTo>
                  <a:pt x="191593" y="302636"/>
                </a:lnTo>
                <a:lnTo>
                  <a:pt x="197935" y="297064"/>
                </a:lnTo>
                <a:lnTo>
                  <a:pt x="203928" y="291413"/>
                </a:lnTo>
                <a:lnTo>
                  <a:pt x="221277" y="274315"/>
                </a:lnTo>
                <a:lnTo>
                  <a:pt x="224141" y="271459"/>
                </a:lnTo>
                <a:lnTo>
                  <a:pt x="226050" y="268603"/>
                </a:lnTo>
                <a:lnTo>
                  <a:pt x="228171" y="262889"/>
                </a:lnTo>
                <a:lnTo>
                  <a:pt x="229366" y="254317"/>
                </a:lnTo>
                <a:lnTo>
                  <a:pt x="229719" y="245744"/>
                </a:lnTo>
                <a:lnTo>
                  <a:pt x="227262" y="237489"/>
                </a:lnTo>
                <a:lnTo>
                  <a:pt x="225274" y="232621"/>
                </a:lnTo>
                <a:lnTo>
                  <a:pt x="222995" y="229376"/>
                </a:lnTo>
                <a:lnTo>
                  <a:pt x="220523" y="227212"/>
                </a:lnTo>
                <a:lnTo>
                  <a:pt x="217924" y="225769"/>
                </a:lnTo>
                <a:lnTo>
                  <a:pt x="216190" y="223855"/>
                </a:lnTo>
                <a:lnTo>
                  <a:pt x="215035" y="221627"/>
                </a:lnTo>
                <a:lnTo>
                  <a:pt x="214264" y="219189"/>
                </a:lnTo>
                <a:lnTo>
                  <a:pt x="212798" y="217563"/>
                </a:lnTo>
                <a:lnTo>
                  <a:pt x="210869" y="216479"/>
                </a:lnTo>
                <a:lnTo>
                  <a:pt x="206184" y="215275"/>
                </a:lnTo>
                <a:lnTo>
                  <a:pt x="200927" y="214740"/>
                </a:lnTo>
                <a:lnTo>
                  <a:pt x="195416" y="214502"/>
                </a:lnTo>
                <a:lnTo>
                  <a:pt x="188667" y="214350"/>
                </a:lnTo>
                <a:lnTo>
                  <a:pt x="182947" y="214323"/>
                </a:lnTo>
                <a:lnTo>
                  <a:pt x="180490" y="215272"/>
                </a:lnTo>
                <a:lnTo>
                  <a:pt x="175220" y="218866"/>
                </a:lnTo>
                <a:lnTo>
                  <a:pt x="169703" y="223639"/>
                </a:lnTo>
                <a:lnTo>
                  <a:pt x="164076" y="228935"/>
                </a:lnTo>
                <a:lnTo>
                  <a:pt x="158400" y="234463"/>
                </a:lnTo>
                <a:lnTo>
                  <a:pt x="154600" y="237271"/>
                </a:lnTo>
                <a:lnTo>
                  <a:pt x="150162" y="240096"/>
                </a:lnTo>
                <a:lnTo>
                  <a:pt x="145298" y="242931"/>
                </a:lnTo>
                <a:lnTo>
                  <a:pt x="141104" y="245774"/>
                </a:lnTo>
                <a:lnTo>
                  <a:pt x="137354" y="248622"/>
                </a:lnTo>
                <a:lnTo>
                  <a:pt x="133902" y="251473"/>
                </a:lnTo>
                <a:lnTo>
                  <a:pt x="127527" y="259720"/>
                </a:lnTo>
                <a:lnTo>
                  <a:pt x="121518" y="268783"/>
                </a:lnTo>
                <a:lnTo>
                  <a:pt x="115673" y="275987"/>
                </a:lnTo>
                <a:lnTo>
                  <a:pt x="109900" y="282363"/>
                </a:lnTo>
                <a:lnTo>
                  <a:pt x="104159" y="289324"/>
                </a:lnTo>
                <a:lnTo>
                  <a:pt x="98433" y="298768"/>
                </a:lnTo>
                <a:lnTo>
                  <a:pt x="95252" y="306776"/>
                </a:lnTo>
                <a:lnTo>
                  <a:pt x="93044" y="316764"/>
                </a:lnTo>
                <a:lnTo>
                  <a:pt x="92857" y="321124"/>
                </a:lnTo>
                <a:lnTo>
                  <a:pt x="93760" y="323620"/>
                </a:lnTo>
                <a:lnTo>
                  <a:pt x="100932" y="333853"/>
                </a:lnTo>
                <a:lnTo>
                  <a:pt x="108056" y="334233"/>
                </a:lnTo>
                <a:lnTo>
                  <a:pt x="113182" y="334285"/>
                </a:lnTo>
                <a:lnTo>
                  <a:pt x="114930" y="333347"/>
                </a:lnTo>
                <a:lnTo>
                  <a:pt x="116095" y="331769"/>
                </a:lnTo>
                <a:lnTo>
                  <a:pt x="118426" y="32575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689"/>
          <p:cNvSpPr/>
          <p:nvPr/>
        </p:nvSpPr>
        <p:spPr>
          <a:xfrm>
            <a:off x="3632829" y="428732"/>
            <a:ext cx="201788" cy="265641"/>
          </a:xfrm>
          <a:custGeom>
            <a:avLst/>
            <a:gdLst/>
            <a:ahLst/>
            <a:cxnLst/>
            <a:rect l="0" t="0" r="0" b="0"/>
            <a:pathLst>
              <a:path w="201788" h="265641">
                <a:moveTo>
                  <a:pt x="56203" y="17038"/>
                </a:moveTo>
                <a:lnTo>
                  <a:pt x="56203" y="9657"/>
                </a:lnTo>
                <a:lnTo>
                  <a:pt x="57156" y="9259"/>
                </a:lnTo>
                <a:lnTo>
                  <a:pt x="60754" y="8818"/>
                </a:lnTo>
                <a:lnTo>
                  <a:pt x="63047" y="7748"/>
                </a:lnTo>
                <a:lnTo>
                  <a:pt x="68135" y="4019"/>
                </a:lnTo>
                <a:lnTo>
                  <a:pt x="70825" y="2643"/>
                </a:lnTo>
                <a:lnTo>
                  <a:pt x="76354" y="1115"/>
                </a:lnTo>
                <a:lnTo>
                  <a:pt x="80114" y="708"/>
                </a:lnTo>
                <a:lnTo>
                  <a:pt x="84527" y="436"/>
                </a:lnTo>
                <a:lnTo>
                  <a:pt x="93556" y="134"/>
                </a:lnTo>
                <a:lnTo>
                  <a:pt x="100745" y="0"/>
                </a:lnTo>
                <a:lnTo>
                  <a:pt x="104947" y="917"/>
                </a:lnTo>
                <a:lnTo>
                  <a:pt x="109654" y="2480"/>
                </a:lnTo>
                <a:lnTo>
                  <a:pt x="114697" y="4475"/>
                </a:lnTo>
                <a:lnTo>
                  <a:pt x="119012" y="5805"/>
                </a:lnTo>
                <a:lnTo>
                  <a:pt x="122840" y="6692"/>
                </a:lnTo>
                <a:lnTo>
                  <a:pt x="126345" y="7283"/>
                </a:lnTo>
                <a:lnTo>
                  <a:pt x="129635" y="7677"/>
                </a:lnTo>
                <a:lnTo>
                  <a:pt x="135829" y="8115"/>
                </a:lnTo>
                <a:lnTo>
                  <a:pt x="138815" y="9184"/>
                </a:lnTo>
                <a:lnTo>
                  <a:pt x="144672" y="12912"/>
                </a:lnTo>
                <a:lnTo>
                  <a:pt x="146615" y="15240"/>
                </a:lnTo>
                <a:lnTo>
                  <a:pt x="147910" y="17744"/>
                </a:lnTo>
                <a:lnTo>
                  <a:pt x="148773" y="20366"/>
                </a:lnTo>
                <a:lnTo>
                  <a:pt x="152273" y="25819"/>
                </a:lnTo>
                <a:lnTo>
                  <a:pt x="157003" y="31418"/>
                </a:lnTo>
                <a:lnTo>
                  <a:pt x="162280" y="37081"/>
                </a:lnTo>
                <a:lnTo>
                  <a:pt x="166056" y="41074"/>
                </a:lnTo>
                <a:lnTo>
                  <a:pt x="165633" y="43539"/>
                </a:lnTo>
                <a:lnTo>
                  <a:pt x="162624" y="51359"/>
                </a:lnTo>
                <a:lnTo>
                  <a:pt x="160125" y="57369"/>
                </a:lnTo>
                <a:lnTo>
                  <a:pt x="154834" y="63701"/>
                </a:lnTo>
                <a:lnTo>
                  <a:pt x="149887" y="68892"/>
                </a:lnTo>
                <a:lnTo>
                  <a:pt x="113350" y="105622"/>
                </a:lnTo>
                <a:lnTo>
                  <a:pt x="110493" y="107526"/>
                </a:lnTo>
                <a:lnTo>
                  <a:pt x="104780" y="109642"/>
                </a:lnTo>
                <a:lnTo>
                  <a:pt x="99065" y="113123"/>
                </a:lnTo>
                <a:lnTo>
                  <a:pt x="93350" y="117845"/>
                </a:lnTo>
                <a:lnTo>
                  <a:pt x="87636" y="123118"/>
                </a:lnTo>
                <a:lnTo>
                  <a:pt x="84778" y="124905"/>
                </a:lnTo>
                <a:lnTo>
                  <a:pt x="79063" y="126891"/>
                </a:lnTo>
                <a:lnTo>
                  <a:pt x="75041" y="128009"/>
                </a:lnTo>
                <a:lnTo>
                  <a:pt x="69299" y="128341"/>
                </a:lnTo>
                <a:lnTo>
                  <a:pt x="64811" y="128479"/>
                </a:lnTo>
                <a:lnTo>
                  <a:pt x="140381" y="128480"/>
                </a:lnTo>
                <a:lnTo>
                  <a:pt x="144706" y="129433"/>
                </a:lnTo>
                <a:lnTo>
                  <a:pt x="148543" y="131020"/>
                </a:lnTo>
                <a:lnTo>
                  <a:pt x="152053" y="133031"/>
                </a:lnTo>
                <a:lnTo>
                  <a:pt x="155345" y="134371"/>
                </a:lnTo>
                <a:lnTo>
                  <a:pt x="161544" y="135861"/>
                </a:lnTo>
                <a:lnTo>
                  <a:pt x="167474" y="136523"/>
                </a:lnTo>
                <a:lnTo>
                  <a:pt x="170389" y="136699"/>
                </a:lnTo>
                <a:lnTo>
                  <a:pt x="173284" y="137770"/>
                </a:lnTo>
                <a:lnTo>
                  <a:pt x="179042" y="141499"/>
                </a:lnTo>
                <a:lnTo>
                  <a:pt x="184775" y="146331"/>
                </a:lnTo>
                <a:lnTo>
                  <a:pt x="187638" y="148953"/>
                </a:lnTo>
                <a:lnTo>
                  <a:pt x="190499" y="150701"/>
                </a:lnTo>
                <a:lnTo>
                  <a:pt x="196218" y="152644"/>
                </a:lnTo>
                <a:lnTo>
                  <a:pt x="198124" y="154114"/>
                </a:lnTo>
                <a:lnTo>
                  <a:pt x="199394" y="156047"/>
                </a:lnTo>
                <a:lnTo>
                  <a:pt x="200806" y="160734"/>
                </a:lnTo>
                <a:lnTo>
                  <a:pt x="201600" y="168729"/>
                </a:lnTo>
                <a:lnTo>
                  <a:pt x="201787" y="174308"/>
                </a:lnTo>
                <a:lnTo>
                  <a:pt x="199329" y="182503"/>
                </a:lnTo>
                <a:lnTo>
                  <a:pt x="197341" y="187355"/>
                </a:lnTo>
                <a:lnTo>
                  <a:pt x="195062" y="190590"/>
                </a:lnTo>
                <a:lnTo>
                  <a:pt x="192590" y="192747"/>
                </a:lnTo>
                <a:lnTo>
                  <a:pt x="189991" y="194185"/>
                </a:lnTo>
                <a:lnTo>
                  <a:pt x="184562" y="200862"/>
                </a:lnTo>
                <a:lnTo>
                  <a:pt x="181780" y="205310"/>
                </a:lnTo>
                <a:lnTo>
                  <a:pt x="178974" y="208275"/>
                </a:lnTo>
                <a:lnTo>
                  <a:pt x="176150" y="210252"/>
                </a:lnTo>
                <a:lnTo>
                  <a:pt x="173315" y="211569"/>
                </a:lnTo>
                <a:lnTo>
                  <a:pt x="144280" y="225905"/>
                </a:lnTo>
                <a:lnTo>
                  <a:pt x="137781" y="228673"/>
                </a:lnTo>
                <a:lnTo>
                  <a:pt x="130591" y="231470"/>
                </a:lnTo>
                <a:lnTo>
                  <a:pt x="122940" y="234288"/>
                </a:lnTo>
                <a:lnTo>
                  <a:pt x="115934" y="236166"/>
                </a:lnTo>
                <a:lnTo>
                  <a:pt x="109359" y="237418"/>
                </a:lnTo>
                <a:lnTo>
                  <a:pt x="103070" y="238253"/>
                </a:lnTo>
                <a:lnTo>
                  <a:pt x="96973" y="239762"/>
                </a:lnTo>
                <a:lnTo>
                  <a:pt x="91003" y="241721"/>
                </a:lnTo>
                <a:lnTo>
                  <a:pt x="85118" y="243979"/>
                </a:lnTo>
                <a:lnTo>
                  <a:pt x="79290" y="245484"/>
                </a:lnTo>
                <a:lnTo>
                  <a:pt x="73499" y="246488"/>
                </a:lnTo>
                <a:lnTo>
                  <a:pt x="67734" y="247157"/>
                </a:lnTo>
                <a:lnTo>
                  <a:pt x="61985" y="248555"/>
                </a:lnTo>
                <a:lnTo>
                  <a:pt x="56248" y="250440"/>
                </a:lnTo>
                <a:lnTo>
                  <a:pt x="50518" y="252649"/>
                </a:lnTo>
                <a:lnTo>
                  <a:pt x="45745" y="254122"/>
                </a:lnTo>
                <a:lnTo>
                  <a:pt x="41611" y="255104"/>
                </a:lnTo>
                <a:lnTo>
                  <a:pt x="37903" y="255758"/>
                </a:lnTo>
                <a:lnTo>
                  <a:pt x="34478" y="256195"/>
                </a:lnTo>
                <a:lnTo>
                  <a:pt x="31242" y="256486"/>
                </a:lnTo>
                <a:lnTo>
                  <a:pt x="28133" y="256680"/>
                </a:lnTo>
                <a:lnTo>
                  <a:pt x="19597" y="256895"/>
                </a:lnTo>
                <a:lnTo>
                  <a:pt x="0" y="257066"/>
                </a:lnTo>
                <a:lnTo>
                  <a:pt x="4696" y="257067"/>
                </a:lnTo>
                <a:lnTo>
                  <a:pt x="4736" y="259608"/>
                </a:lnTo>
                <a:lnTo>
                  <a:pt x="4768" y="26564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690"/>
          <p:cNvSpPr/>
          <p:nvPr/>
        </p:nvSpPr>
        <p:spPr>
          <a:xfrm>
            <a:off x="1340201" y="1003367"/>
            <a:ext cx="171417" cy="153533"/>
          </a:xfrm>
          <a:custGeom>
            <a:avLst/>
            <a:gdLst/>
            <a:ahLst/>
            <a:cxnLst/>
            <a:rect l="0" t="0" r="0" b="0"/>
            <a:pathLst>
              <a:path w="171417" h="153533">
                <a:moveTo>
                  <a:pt x="154271" y="42477"/>
                </a:moveTo>
                <a:lnTo>
                  <a:pt x="154271" y="26527"/>
                </a:lnTo>
                <a:lnTo>
                  <a:pt x="151731" y="23323"/>
                </a:lnTo>
                <a:lnTo>
                  <a:pt x="146890" y="18056"/>
                </a:lnTo>
                <a:lnTo>
                  <a:pt x="145540" y="17624"/>
                </a:lnTo>
                <a:lnTo>
                  <a:pt x="141501" y="17144"/>
                </a:lnTo>
                <a:lnTo>
                  <a:pt x="140042" y="16064"/>
                </a:lnTo>
                <a:lnTo>
                  <a:pt x="139070" y="14391"/>
                </a:lnTo>
                <a:lnTo>
                  <a:pt x="138422" y="12323"/>
                </a:lnTo>
                <a:lnTo>
                  <a:pt x="137037" y="10945"/>
                </a:lnTo>
                <a:lnTo>
                  <a:pt x="135162" y="10026"/>
                </a:lnTo>
                <a:lnTo>
                  <a:pt x="132959" y="9413"/>
                </a:lnTo>
                <a:lnTo>
                  <a:pt x="127972" y="6192"/>
                </a:lnTo>
                <a:lnTo>
                  <a:pt x="125308" y="4000"/>
                </a:lnTo>
                <a:lnTo>
                  <a:pt x="122580" y="2538"/>
                </a:lnTo>
                <a:lnTo>
                  <a:pt x="119809" y="1564"/>
                </a:lnTo>
                <a:lnTo>
                  <a:pt x="117008" y="914"/>
                </a:lnTo>
                <a:lnTo>
                  <a:pt x="114189" y="481"/>
                </a:lnTo>
                <a:lnTo>
                  <a:pt x="111357" y="192"/>
                </a:lnTo>
                <a:lnTo>
                  <a:pt x="108517" y="0"/>
                </a:lnTo>
                <a:lnTo>
                  <a:pt x="105671" y="824"/>
                </a:lnTo>
                <a:lnTo>
                  <a:pt x="102821" y="2326"/>
                </a:lnTo>
                <a:lnTo>
                  <a:pt x="99968" y="4280"/>
                </a:lnTo>
                <a:lnTo>
                  <a:pt x="96162" y="5582"/>
                </a:lnTo>
                <a:lnTo>
                  <a:pt x="91719" y="6451"/>
                </a:lnTo>
                <a:lnTo>
                  <a:pt x="86852" y="7030"/>
                </a:lnTo>
                <a:lnTo>
                  <a:pt x="82655" y="8368"/>
                </a:lnTo>
                <a:lnTo>
                  <a:pt x="78904" y="10213"/>
                </a:lnTo>
                <a:lnTo>
                  <a:pt x="75452" y="12395"/>
                </a:lnTo>
                <a:lnTo>
                  <a:pt x="71245" y="14803"/>
                </a:lnTo>
                <a:lnTo>
                  <a:pt x="61490" y="20018"/>
                </a:lnTo>
                <a:lnTo>
                  <a:pt x="57175" y="22742"/>
                </a:lnTo>
                <a:lnTo>
                  <a:pt x="53345" y="25510"/>
                </a:lnTo>
                <a:lnTo>
                  <a:pt x="49840" y="28309"/>
                </a:lnTo>
                <a:lnTo>
                  <a:pt x="46550" y="31127"/>
                </a:lnTo>
                <a:lnTo>
                  <a:pt x="43404" y="33958"/>
                </a:lnTo>
                <a:lnTo>
                  <a:pt x="40355" y="36798"/>
                </a:lnTo>
                <a:lnTo>
                  <a:pt x="26961" y="49896"/>
                </a:lnTo>
                <a:lnTo>
                  <a:pt x="23678" y="54091"/>
                </a:lnTo>
                <a:lnTo>
                  <a:pt x="21489" y="57840"/>
                </a:lnTo>
                <a:lnTo>
                  <a:pt x="20029" y="61291"/>
                </a:lnTo>
                <a:lnTo>
                  <a:pt x="15868" y="70207"/>
                </a:lnTo>
                <a:lnTo>
                  <a:pt x="13425" y="75251"/>
                </a:lnTo>
                <a:lnTo>
                  <a:pt x="11796" y="79567"/>
                </a:lnTo>
                <a:lnTo>
                  <a:pt x="10710" y="83396"/>
                </a:lnTo>
                <a:lnTo>
                  <a:pt x="9986" y="86902"/>
                </a:lnTo>
                <a:lnTo>
                  <a:pt x="8551" y="91144"/>
                </a:lnTo>
                <a:lnTo>
                  <a:pt x="6642" y="95877"/>
                </a:lnTo>
                <a:lnTo>
                  <a:pt x="4417" y="100937"/>
                </a:lnTo>
                <a:lnTo>
                  <a:pt x="2933" y="105263"/>
                </a:lnTo>
                <a:lnTo>
                  <a:pt x="1944" y="109099"/>
                </a:lnTo>
                <a:lnTo>
                  <a:pt x="1285" y="112610"/>
                </a:lnTo>
                <a:lnTo>
                  <a:pt x="845" y="115902"/>
                </a:lnTo>
                <a:lnTo>
                  <a:pt x="552" y="119050"/>
                </a:lnTo>
                <a:lnTo>
                  <a:pt x="356" y="122101"/>
                </a:lnTo>
                <a:lnTo>
                  <a:pt x="140" y="128031"/>
                </a:lnTo>
                <a:lnTo>
                  <a:pt x="0" y="135048"/>
                </a:lnTo>
                <a:lnTo>
                  <a:pt x="2521" y="138547"/>
                </a:lnTo>
                <a:lnTo>
                  <a:pt x="7350" y="144004"/>
                </a:lnTo>
                <a:lnTo>
                  <a:pt x="12737" y="149500"/>
                </a:lnTo>
                <a:lnTo>
                  <a:pt x="15148" y="150974"/>
                </a:lnTo>
                <a:lnTo>
                  <a:pt x="20366" y="152610"/>
                </a:lnTo>
                <a:lnTo>
                  <a:pt x="24108" y="153532"/>
                </a:lnTo>
                <a:lnTo>
                  <a:pt x="25586" y="152709"/>
                </a:lnTo>
                <a:lnTo>
                  <a:pt x="29767" y="149254"/>
                </a:lnTo>
                <a:lnTo>
                  <a:pt x="32216" y="147952"/>
                </a:lnTo>
                <a:lnTo>
                  <a:pt x="37477" y="146505"/>
                </a:lnTo>
                <a:lnTo>
                  <a:pt x="40213" y="145167"/>
                </a:lnTo>
                <a:lnTo>
                  <a:pt x="42990" y="143322"/>
                </a:lnTo>
                <a:lnTo>
                  <a:pt x="45794" y="141140"/>
                </a:lnTo>
                <a:lnTo>
                  <a:pt x="48615" y="138732"/>
                </a:lnTo>
                <a:lnTo>
                  <a:pt x="51449" y="136175"/>
                </a:lnTo>
                <a:lnTo>
                  <a:pt x="57137" y="130793"/>
                </a:lnTo>
                <a:lnTo>
                  <a:pt x="62840" y="125227"/>
                </a:lnTo>
                <a:lnTo>
                  <a:pt x="64742" y="122408"/>
                </a:lnTo>
                <a:lnTo>
                  <a:pt x="66010" y="119577"/>
                </a:lnTo>
                <a:lnTo>
                  <a:pt x="66855" y="116737"/>
                </a:lnTo>
                <a:lnTo>
                  <a:pt x="68371" y="113892"/>
                </a:lnTo>
                <a:lnTo>
                  <a:pt x="70335" y="111042"/>
                </a:lnTo>
                <a:lnTo>
                  <a:pt x="72596" y="108190"/>
                </a:lnTo>
                <a:lnTo>
                  <a:pt x="75056" y="105336"/>
                </a:lnTo>
                <a:lnTo>
                  <a:pt x="77648" y="102480"/>
                </a:lnTo>
                <a:lnTo>
                  <a:pt x="83069" y="96768"/>
                </a:lnTo>
                <a:lnTo>
                  <a:pt x="97152" y="82482"/>
                </a:lnTo>
                <a:lnTo>
                  <a:pt x="99047" y="79625"/>
                </a:lnTo>
                <a:lnTo>
                  <a:pt x="100310" y="76767"/>
                </a:lnTo>
                <a:lnTo>
                  <a:pt x="101152" y="73910"/>
                </a:lnTo>
                <a:lnTo>
                  <a:pt x="101713" y="71052"/>
                </a:lnTo>
                <a:lnTo>
                  <a:pt x="102087" y="68195"/>
                </a:lnTo>
                <a:lnTo>
                  <a:pt x="102337" y="65338"/>
                </a:lnTo>
                <a:lnTo>
                  <a:pt x="103456" y="62480"/>
                </a:lnTo>
                <a:lnTo>
                  <a:pt x="105154" y="59623"/>
                </a:lnTo>
                <a:lnTo>
                  <a:pt x="107239" y="56765"/>
                </a:lnTo>
                <a:lnTo>
                  <a:pt x="108629" y="53908"/>
                </a:lnTo>
                <a:lnTo>
                  <a:pt x="109555" y="51050"/>
                </a:lnTo>
                <a:lnTo>
                  <a:pt x="110173" y="48193"/>
                </a:lnTo>
                <a:lnTo>
                  <a:pt x="111537" y="45335"/>
                </a:lnTo>
                <a:lnTo>
                  <a:pt x="113399" y="42477"/>
                </a:lnTo>
                <a:lnTo>
                  <a:pt x="115593" y="39620"/>
                </a:lnTo>
                <a:lnTo>
                  <a:pt x="117056" y="36763"/>
                </a:lnTo>
                <a:lnTo>
                  <a:pt x="118031" y="33905"/>
                </a:lnTo>
                <a:lnTo>
                  <a:pt x="119978" y="25346"/>
                </a:lnTo>
                <a:lnTo>
                  <a:pt x="119981" y="37265"/>
                </a:lnTo>
                <a:lnTo>
                  <a:pt x="119028" y="39955"/>
                </a:lnTo>
                <a:lnTo>
                  <a:pt x="117441" y="42701"/>
                </a:lnTo>
                <a:lnTo>
                  <a:pt x="115430" y="45484"/>
                </a:lnTo>
                <a:lnTo>
                  <a:pt x="114089" y="49244"/>
                </a:lnTo>
                <a:lnTo>
                  <a:pt x="113196" y="53656"/>
                </a:lnTo>
                <a:lnTo>
                  <a:pt x="112600" y="58502"/>
                </a:lnTo>
                <a:lnTo>
                  <a:pt x="111250" y="62686"/>
                </a:lnTo>
                <a:lnTo>
                  <a:pt x="109398" y="66427"/>
                </a:lnTo>
                <a:lnTo>
                  <a:pt x="107211" y="69874"/>
                </a:lnTo>
                <a:lnTo>
                  <a:pt x="105752" y="74077"/>
                </a:lnTo>
                <a:lnTo>
                  <a:pt x="104780" y="78784"/>
                </a:lnTo>
                <a:lnTo>
                  <a:pt x="104132" y="83827"/>
                </a:lnTo>
                <a:lnTo>
                  <a:pt x="102748" y="88141"/>
                </a:lnTo>
                <a:lnTo>
                  <a:pt x="100872" y="91970"/>
                </a:lnTo>
                <a:lnTo>
                  <a:pt x="98669" y="95475"/>
                </a:lnTo>
                <a:lnTo>
                  <a:pt x="97200" y="98764"/>
                </a:lnTo>
                <a:lnTo>
                  <a:pt x="96222" y="101910"/>
                </a:lnTo>
                <a:lnTo>
                  <a:pt x="95569" y="104959"/>
                </a:lnTo>
                <a:lnTo>
                  <a:pt x="95134" y="107944"/>
                </a:lnTo>
                <a:lnTo>
                  <a:pt x="94844" y="110887"/>
                </a:lnTo>
                <a:lnTo>
                  <a:pt x="94650" y="113801"/>
                </a:lnTo>
                <a:lnTo>
                  <a:pt x="95474" y="116697"/>
                </a:lnTo>
                <a:lnTo>
                  <a:pt x="96975" y="119580"/>
                </a:lnTo>
                <a:lnTo>
                  <a:pt x="101678" y="126499"/>
                </a:lnTo>
                <a:lnTo>
                  <a:pt x="103017" y="127067"/>
                </a:lnTo>
                <a:lnTo>
                  <a:pt x="107044" y="127698"/>
                </a:lnTo>
                <a:lnTo>
                  <a:pt x="109451" y="128819"/>
                </a:lnTo>
                <a:lnTo>
                  <a:pt x="114666" y="132604"/>
                </a:lnTo>
                <a:lnTo>
                  <a:pt x="117390" y="133994"/>
                </a:lnTo>
                <a:lnTo>
                  <a:pt x="120159" y="134921"/>
                </a:lnTo>
                <a:lnTo>
                  <a:pt x="122957" y="135539"/>
                </a:lnTo>
                <a:lnTo>
                  <a:pt x="125775" y="135951"/>
                </a:lnTo>
                <a:lnTo>
                  <a:pt x="128606" y="136226"/>
                </a:lnTo>
                <a:lnTo>
                  <a:pt x="131446" y="136409"/>
                </a:lnTo>
                <a:lnTo>
                  <a:pt x="139682" y="136612"/>
                </a:lnTo>
                <a:lnTo>
                  <a:pt x="144545" y="136666"/>
                </a:lnTo>
                <a:lnTo>
                  <a:pt x="148739" y="135750"/>
                </a:lnTo>
                <a:lnTo>
                  <a:pt x="152488" y="134187"/>
                </a:lnTo>
                <a:lnTo>
                  <a:pt x="155940" y="132192"/>
                </a:lnTo>
                <a:lnTo>
                  <a:pt x="159194" y="130862"/>
                </a:lnTo>
                <a:lnTo>
                  <a:pt x="162315" y="129976"/>
                </a:lnTo>
                <a:lnTo>
                  <a:pt x="165349" y="129385"/>
                </a:lnTo>
                <a:lnTo>
                  <a:pt x="167371" y="128038"/>
                </a:lnTo>
                <a:lnTo>
                  <a:pt x="168719" y="126188"/>
                </a:lnTo>
                <a:lnTo>
                  <a:pt x="171416" y="1196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691"/>
          <p:cNvSpPr/>
          <p:nvPr/>
        </p:nvSpPr>
        <p:spPr>
          <a:xfrm>
            <a:off x="1615793" y="985837"/>
            <a:ext cx="144427" cy="154191"/>
          </a:xfrm>
          <a:custGeom>
            <a:avLst/>
            <a:gdLst/>
            <a:ahLst/>
            <a:cxnLst/>
            <a:rect l="0" t="0" r="0" b="0"/>
            <a:pathLst>
              <a:path w="144427" h="154191">
                <a:moveTo>
                  <a:pt x="58701" y="0"/>
                </a:moveTo>
                <a:lnTo>
                  <a:pt x="53763" y="0"/>
                </a:lnTo>
                <a:lnTo>
                  <a:pt x="57863" y="0"/>
                </a:lnTo>
                <a:lnTo>
                  <a:pt x="53902" y="4551"/>
                </a:lnTo>
                <a:lnTo>
                  <a:pt x="51247" y="7381"/>
                </a:lnTo>
                <a:lnTo>
                  <a:pt x="50626" y="10583"/>
                </a:lnTo>
                <a:lnTo>
                  <a:pt x="50460" y="12770"/>
                </a:lnTo>
                <a:lnTo>
                  <a:pt x="49397" y="15181"/>
                </a:lnTo>
                <a:lnTo>
                  <a:pt x="47736" y="17741"/>
                </a:lnTo>
                <a:lnTo>
                  <a:pt x="45676" y="20400"/>
                </a:lnTo>
                <a:lnTo>
                  <a:pt x="43351" y="23125"/>
                </a:lnTo>
                <a:lnTo>
                  <a:pt x="40847" y="25894"/>
                </a:lnTo>
                <a:lnTo>
                  <a:pt x="38226" y="28693"/>
                </a:lnTo>
                <a:lnTo>
                  <a:pt x="35526" y="32463"/>
                </a:lnTo>
                <a:lnTo>
                  <a:pt x="32774" y="36882"/>
                </a:lnTo>
                <a:lnTo>
                  <a:pt x="29986" y="41733"/>
                </a:lnTo>
                <a:lnTo>
                  <a:pt x="28128" y="45920"/>
                </a:lnTo>
                <a:lnTo>
                  <a:pt x="26889" y="49663"/>
                </a:lnTo>
                <a:lnTo>
                  <a:pt x="26063" y="53111"/>
                </a:lnTo>
                <a:lnTo>
                  <a:pt x="24560" y="57315"/>
                </a:lnTo>
                <a:lnTo>
                  <a:pt x="22606" y="62022"/>
                </a:lnTo>
                <a:lnTo>
                  <a:pt x="20350" y="67066"/>
                </a:lnTo>
                <a:lnTo>
                  <a:pt x="18846" y="71381"/>
                </a:lnTo>
                <a:lnTo>
                  <a:pt x="17844" y="75210"/>
                </a:lnTo>
                <a:lnTo>
                  <a:pt x="17175" y="78715"/>
                </a:lnTo>
                <a:lnTo>
                  <a:pt x="15777" y="82004"/>
                </a:lnTo>
                <a:lnTo>
                  <a:pt x="13893" y="85149"/>
                </a:lnTo>
                <a:lnTo>
                  <a:pt x="11684" y="88199"/>
                </a:lnTo>
                <a:lnTo>
                  <a:pt x="10212" y="91184"/>
                </a:lnTo>
                <a:lnTo>
                  <a:pt x="9230" y="94127"/>
                </a:lnTo>
                <a:lnTo>
                  <a:pt x="8575" y="97041"/>
                </a:lnTo>
                <a:lnTo>
                  <a:pt x="7187" y="99937"/>
                </a:lnTo>
                <a:lnTo>
                  <a:pt x="5308" y="102819"/>
                </a:lnTo>
                <a:lnTo>
                  <a:pt x="3103" y="105694"/>
                </a:lnTo>
                <a:lnTo>
                  <a:pt x="1634" y="109515"/>
                </a:lnTo>
                <a:lnTo>
                  <a:pt x="654" y="113968"/>
                </a:lnTo>
                <a:lnTo>
                  <a:pt x="0" y="118841"/>
                </a:lnTo>
                <a:lnTo>
                  <a:pt x="518" y="123042"/>
                </a:lnTo>
                <a:lnTo>
                  <a:pt x="1815" y="126796"/>
                </a:lnTo>
                <a:lnTo>
                  <a:pt x="6190" y="135113"/>
                </a:lnTo>
                <a:lnTo>
                  <a:pt x="6788" y="138790"/>
                </a:lnTo>
                <a:lnTo>
                  <a:pt x="6947" y="141104"/>
                </a:lnTo>
                <a:lnTo>
                  <a:pt x="8006" y="142647"/>
                </a:lnTo>
                <a:lnTo>
                  <a:pt x="9665" y="143676"/>
                </a:lnTo>
                <a:lnTo>
                  <a:pt x="11723" y="144361"/>
                </a:lnTo>
                <a:lnTo>
                  <a:pt x="13095" y="145771"/>
                </a:lnTo>
                <a:lnTo>
                  <a:pt x="14010" y="147663"/>
                </a:lnTo>
                <a:lnTo>
                  <a:pt x="14619" y="149877"/>
                </a:lnTo>
                <a:lnTo>
                  <a:pt x="15978" y="151353"/>
                </a:lnTo>
                <a:lnTo>
                  <a:pt x="17837" y="152337"/>
                </a:lnTo>
                <a:lnTo>
                  <a:pt x="20028" y="152993"/>
                </a:lnTo>
                <a:lnTo>
                  <a:pt x="22442" y="153430"/>
                </a:lnTo>
                <a:lnTo>
                  <a:pt x="25003" y="153722"/>
                </a:lnTo>
                <a:lnTo>
                  <a:pt x="27664" y="153916"/>
                </a:lnTo>
                <a:lnTo>
                  <a:pt x="30390" y="154046"/>
                </a:lnTo>
                <a:lnTo>
                  <a:pt x="35958" y="154190"/>
                </a:lnTo>
                <a:lnTo>
                  <a:pt x="38777" y="153276"/>
                </a:lnTo>
                <a:lnTo>
                  <a:pt x="41608" y="151714"/>
                </a:lnTo>
                <a:lnTo>
                  <a:pt x="44449" y="149720"/>
                </a:lnTo>
                <a:lnTo>
                  <a:pt x="49199" y="148391"/>
                </a:lnTo>
                <a:lnTo>
                  <a:pt x="55224" y="147505"/>
                </a:lnTo>
                <a:lnTo>
                  <a:pt x="62098" y="146914"/>
                </a:lnTo>
                <a:lnTo>
                  <a:pt x="67633" y="145568"/>
                </a:lnTo>
                <a:lnTo>
                  <a:pt x="72276" y="143718"/>
                </a:lnTo>
                <a:lnTo>
                  <a:pt x="76324" y="141532"/>
                </a:lnTo>
                <a:lnTo>
                  <a:pt x="79975" y="140074"/>
                </a:lnTo>
                <a:lnTo>
                  <a:pt x="83361" y="139103"/>
                </a:lnTo>
                <a:lnTo>
                  <a:pt x="86571" y="138455"/>
                </a:lnTo>
                <a:lnTo>
                  <a:pt x="90616" y="138024"/>
                </a:lnTo>
                <a:lnTo>
                  <a:pt x="95218" y="137736"/>
                </a:lnTo>
                <a:lnTo>
                  <a:pt x="100191" y="137544"/>
                </a:lnTo>
                <a:lnTo>
                  <a:pt x="104459" y="136463"/>
                </a:lnTo>
                <a:lnTo>
                  <a:pt x="108256" y="134791"/>
                </a:lnTo>
                <a:lnTo>
                  <a:pt x="111740" y="132723"/>
                </a:lnTo>
                <a:lnTo>
                  <a:pt x="115016" y="131345"/>
                </a:lnTo>
                <a:lnTo>
                  <a:pt x="118152" y="130425"/>
                </a:lnTo>
                <a:lnTo>
                  <a:pt x="121195" y="129813"/>
                </a:lnTo>
                <a:lnTo>
                  <a:pt x="124176" y="128452"/>
                </a:lnTo>
                <a:lnTo>
                  <a:pt x="127116" y="126592"/>
                </a:lnTo>
                <a:lnTo>
                  <a:pt x="134128" y="121314"/>
                </a:lnTo>
                <a:lnTo>
                  <a:pt x="137627" y="120592"/>
                </a:lnTo>
                <a:lnTo>
                  <a:pt x="144426" y="12001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692"/>
          <p:cNvSpPr/>
          <p:nvPr/>
        </p:nvSpPr>
        <p:spPr>
          <a:xfrm>
            <a:off x="1837372" y="985840"/>
            <a:ext cx="154306" cy="25716"/>
          </a:xfrm>
          <a:custGeom>
            <a:avLst/>
            <a:gdLst/>
            <a:ahLst/>
            <a:cxnLst/>
            <a:rect l="0" t="0" r="0" b="0"/>
            <a:pathLst>
              <a:path w="154306" h="25716">
                <a:moveTo>
                  <a:pt x="0" y="25715"/>
                </a:moveTo>
                <a:lnTo>
                  <a:pt x="0" y="17247"/>
                </a:lnTo>
                <a:lnTo>
                  <a:pt x="4551" y="17173"/>
                </a:lnTo>
                <a:lnTo>
                  <a:pt x="20151" y="17145"/>
                </a:lnTo>
                <a:lnTo>
                  <a:pt x="23912" y="16191"/>
                </a:lnTo>
                <a:lnTo>
                  <a:pt x="28324" y="14603"/>
                </a:lnTo>
                <a:lnTo>
                  <a:pt x="33170" y="12592"/>
                </a:lnTo>
                <a:lnTo>
                  <a:pt x="38306" y="11251"/>
                </a:lnTo>
                <a:lnTo>
                  <a:pt x="43635" y="10357"/>
                </a:lnTo>
                <a:lnTo>
                  <a:pt x="49092" y="9761"/>
                </a:lnTo>
                <a:lnTo>
                  <a:pt x="54636" y="9364"/>
                </a:lnTo>
                <a:lnTo>
                  <a:pt x="60236" y="9099"/>
                </a:lnTo>
                <a:lnTo>
                  <a:pt x="74680" y="8727"/>
                </a:lnTo>
                <a:lnTo>
                  <a:pt x="78362" y="8674"/>
                </a:lnTo>
                <a:lnTo>
                  <a:pt x="82721" y="7687"/>
                </a:lnTo>
                <a:lnTo>
                  <a:pt x="87532" y="6076"/>
                </a:lnTo>
                <a:lnTo>
                  <a:pt x="92645" y="4050"/>
                </a:lnTo>
                <a:lnTo>
                  <a:pt x="97006" y="2699"/>
                </a:lnTo>
                <a:lnTo>
                  <a:pt x="100865" y="1798"/>
                </a:lnTo>
                <a:lnTo>
                  <a:pt x="104391" y="1198"/>
                </a:lnTo>
                <a:lnTo>
                  <a:pt x="107694" y="798"/>
                </a:lnTo>
                <a:lnTo>
                  <a:pt x="110849" y="531"/>
                </a:lnTo>
                <a:lnTo>
                  <a:pt x="118204" y="102"/>
                </a:lnTo>
                <a:lnTo>
                  <a:pt x="140958" y="0"/>
                </a:lnTo>
                <a:lnTo>
                  <a:pt x="142549" y="951"/>
                </a:lnTo>
                <a:lnTo>
                  <a:pt x="143610" y="2538"/>
                </a:lnTo>
                <a:lnTo>
                  <a:pt x="145313" y="7378"/>
                </a:lnTo>
                <a:lnTo>
                  <a:pt x="146406" y="7775"/>
                </a:lnTo>
                <a:lnTo>
                  <a:pt x="148086" y="8040"/>
                </a:lnTo>
                <a:lnTo>
                  <a:pt x="154305" y="857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693"/>
          <p:cNvSpPr/>
          <p:nvPr/>
        </p:nvSpPr>
        <p:spPr>
          <a:xfrm>
            <a:off x="1888807" y="1037272"/>
            <a:ext cx="152607" cy="25718"/>
          </a:xfrm>
          <a:custGeom>
            <a:avLst/>
            <a:gdLst/>
            <a:ahLst/>
            <a:cxnLst/>
            <a:rect l="0" t="0" r="0" b="0"/>
            <a:pathLst>
              <a:path w="152607" h="25718">
                <a:moveTo>
                  <a:pt x="0" y="17145"/>
                </a:moveTo>
                <a:lnTo>
                  <a:pt x="0" y="25364"/>
                </a:lnTo>
                <a:lnTo>
                  <a:pt x="4551" y="25613"/>
                </a:lnTo>
                <a:lnTo>
                  <a:pt x="20151" y="25708"/>
                </a:lnTo>
                <a:lnTo>
                  <a:pt x="44542" y="25717"/>
                </a:lnTo>
                <a:lnTo>
                  <a:pt x="47792" y="24765"/>
                </a:lnTo>
                <a:lnTo>
                  <a:pt x="50911" y="23177"/>
                </a:lnTo>
                <a:lnTo>
                  <a:pt x="53943" y="21166"/>
                </a:lnTo>
                <a:lnTo>
                  <a:pt x="57870" y="19826"/>
                </a:lnTo>
                <a:lnTo>
                  <a:pt x="62392" y="18932"/>
                </a:lnTo>
                <a:lnTo>
                  <a:pt x="67312" y="18337"/>
                </a:lnTo>
                <a:lnTo>
                  <a:pt x="71545" y="17939"/>
                </a:lnTo>
                <a:lnTo>
                  <a:pt x="75319" y="17675"/>
                </a:lnTo>
                <a:lnTo>
                  <a:pt x="78788" y="17498"/>
                </a:lnTo>
                <a:lnTo>
                  <a:pt x="83958" y="16428"/>
                </a:lnTo>
                <a:lnTo>
                  <a:pt x="90262" y="14762"/>
                </a:lnTo>
                <a:lnTo>
                  <a:pt x="97322" y="12699"/>
                </a:lnTo>
                <a:lnTo>
                  <a:pt x="102981" y="11323"/>
                </a:lnTo>
                <a:lnTo>
                  <a:pt x="107707" y="10406"/>
                </a:lnTo>
                <a:lnTo>
                  <a:pt x="111810" y="9795"/>
                </a:lnTo>
                <a:lnTo>
                  <a:pt x="115497" y="9388"/>
                </a:lnTo>
                <a:lnTo>
                  <a:pt x="118908" y="9116"/>
                </a:lnTo>
                <a:lnTo>
                  <a:pt x="122134" y="8935"/>
                </a:lnTo>
                <a:lnTo>
                  <a:pt x="128260" y="8734"/>
                </a:lnTo>
                <a:lnTo>
                  <a:pt x="131226" y="8680"/>
                </a:lnTo>
                <a:lnTo>
                  <a:pt x="134157" y="7692"/>
                </a:lnTo>
                <a:lnTo>
                  <a:pt x="137063" y="6080"/>
                </a:lnTo>
                <a:lnTo>
                  <a:pt x="139953" y="4053"/>
                </a:lnTo>
                <a:lnTo>
                  <a:pt x="142832" y="2702"/>
                </a:lnTo>
                <a:lnTo>
                  <a:pt x="145704" y="1802"/>
                </a:lnTo>
                <a:lnTo>
                  <a:pt x="152606" y="356"/>
                </a:lnTo>
                <a:lnTo>
                  <a:pt x="152220" y="237"/>
                </a:lnTo>
                <a:lnTo>
                  <a:pt x="148078" y="70"/>
                </a:lnTo>
                <a:lnTo>
                  <a:pt x="14573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694"/>
          <p:cNvSpPr/>
          <p:nvPr/>
        </p:nvSpPr>
        <p:spPr>
          <a:xfrm>
            <a:off x="2137409" y="977265"/>
            <a:ext cx="162879" cy="8573"/>
          </a:xfrm>
          <a:custGeom>
            <a:avLst/>
            <a:gdLst/>
            <a:ahLst/>
            <a:cxnLst/>
            <a:rect l="0" t="0" r="0" b="0"/>
            <a:pathLst>
              <a:path w="162879" h="8573">
                <a:moveTo>
                  <a:pt x="0" y="8572"/>
                </a:moveTo>
                <a:lnTo>
                  <a:pt x="162514" y="8572"/>
                </a:lnTo>
                <a:lnTo>
                  <a:pt x="162636" y="7620"/>
                </a:lnTo>
                <a:lnTo>
                  <a:pt x="162717" y="6032"/>
                </a:lnTo>
                <a:lnTo>
                  <a:pt x="16287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695"/>
          <p:cNvSpPr/>
          <p:nvPr/>
        </p:nvSpPr>
        <p:spPr>
          <a:xfrm>
            <a:off x="2343153" y="882967"/>
            <a:ext cx="145730" cy="248603"/>
          </a:xfrm>
          <a:custGeom>
            <a:avLst/>
            <a:gdLst/>
            <a:ahLst/>
            <a:cxnLst/>
            <a:rect l="0" t="0" r="0" b="0"/>
            <a:pathLst>
              <a:path w="145730" h="248603">
                <a:moveTo>
                  <a:pt x="145729" y="0"/>
                </a:moveTo>
                <a:lnTo>
                  <a:pt x="145729" y="13114"/>
                </a:lnTo>
                <a:lnTo>
                  <a:pt x="144776" y="14458"/>
                </a:lnTo>
                <a:lnTo>
                  <a:pt x="143189" y="15354"/>
                </a:lnTo>
                <a:lnTo>
                  <a:pt x="141178" y="15951"/>
                </a:lnTo>
                <a:lnTo>
                  <a:pt x="138885" y="17301"/>
                </a:lnTo>
                <a:lnTo>
                  <a:pt x="136404" y="19154"/>
                </a:lnTo>
                <a:lnTo>
                  <a:pt x="130129" y="24421"/>
                </a:lnTo>
                <a:lnTo>
                  <a:pt x="126730" y="27681"/>
                </a:lnTo>
                <a:lnTo>
                  <a:pt x="116788" y="37535"/>
                </a:lnTo>
                <a:lnTo>
                  <a:pt x="114053" y="39311"/>
                </a:lnTo>
                <a:lnTo>
                  <a:pt x="111276" y="40495"/>
                </a:lnTo>
                <a:lnTo>
                  <a:pt x="108473" y="41284"/>
                </a:lnTo>
                <a:lnTo>
                  <a:pt x="104699" y="42763"/>
                </a:lnTo>
                <a:lnTo>
                  <a:pt x="100278" y="44701"/>
                </a:lnTo>
                <a:lnTo>
                  <a:pt x="95426" y="46946"/>
                </a:lnTo>
                <a:lnTo>
                  <a:pt x="92191" y="49395"/>
                </a:lnTo>
                <a:lnTo>
                  <a:pt x="90035" y="51980"/>
                </a:lnTo>
                <a:lnTo>
                  <a:pt x="88597" y="54656"/>
                </a:lnTo>
                <a:lnTo>
                  <a:pt x="86686" y="56440"/>
                </a:lnTo>
                <a:lnTo>
                  <a:pt x="84459" y="57629"/>
                </a:lnTo>
                <a:lnTo>
                  <a:pt x="82023" y="58422"/>
                </a:lnTo>
                <a:lnTo>
                  <a:pt x="79446" y="59903"/>
                </a:lnTo>
                <a:lnTo>
                  <a:pt x="76775" y="61843"/>
                </a:lnTo>
                <a:lnTo>
                  <a:pt x="74042" y="64089"/>
                </a:lnTo>
                <a:lnTo>
                  <a:pt x="71268" y="66538"/>
                </a:lnTo>
                <a:lnTo>
                  <a:pt x="65645" y="71800"/>
                </a:lnTo>
                <a:lnTo>
                  <a:pt x="51422" y="85773"/>
                </a:lnTo>
                <a:lnTo>
                  <a:pt x="48568" y="88614"/>
                </a:lnTo>
                <a:lnTo>
                  <a:pt x="46665" y="91461"/>
                </a:lnTo>
                <a:lnTo>
                  <a:pt x="44550" y="97164"/>
                </a:lnTo>
                <a:lnTo>
                  <a:pt x="43034" y="100971"/>
                </a:lnTo>
                <a:lnTo>
                  <a:pt x="41071" y="105414"/>
                </a:lnTo>
                <a:lnTo>
                  <a:pt x="38809" y="110281"/>
                </a:lnTo>
                <a:lnTo>
                  <a:pt x="36349" y="114478"/>
                </a:lnTo>
                <a:lnTo>
                  <a:pt x="33757" y="118229"/>
                </a:lnTo>
                <a:lnTo>
                  <a:pt x="31076" y="121682"/>
                </a:lnTo>
                <a:lnTo>
                  <a:pt x="28336" y="124936"/>
                </a:lnTo>
                <a:lnTo>
                  <a:pt x="25557" y="128058"/>
                </a:lnTo>
                <a:lnTo>
                  <a:pt x="22752" y="131092"/>
                </a:lnTo>
                <a:lnTo>
                  <a:pt x="19929" y="135020"/>
                </a:lnTo>
                <a:lnTo>
                  <a:pt x="17095" y="139543"/>
                </a:lnTo>
                <a:lnTo>
                  <a:pt x="14253" y="144464"/>
                </a:lnTo>
                <a:lnTo>
                  <a:pt x="11406" y="148697"/>
                </a:lnTo>
                <a:lnTo>
                  <a:pt x="8555" y="152471"/>
                </a:lnTo>
                <a:lnTo>
                  <a:pt x="5702" y="155940"/>
                </a:lnTo>
                <a:lnTo>
                  <a:pt x="2533" y="162334"/>
                </a:lnTo>
                <a:lnTo>
                  <a:pt x="1123" y="168351"/>
                </a:lnTo>
                <a:lnTo>
                  <a:pt x="497" y="174200"/>
                </a:lnTo>
                <a:lnTo>
                  <a:pt x="331" y="178046"/>
                </a:lnTo>
                <a:lnTo>
                  <a:pt x="95" y="191608"/>
                </a:lnTo>
                <a:lnTo>
                  <a:pt x="0" y="217065"/>
                </a:lnTo>
                <a:lnTo>
                  <a:pt x="952" y="219957"/>
                </a:lnTo>
                <a:lnTo>
                  <a:pt x="4549" y="225711"/>
                </a:lnTo>
                <a:lnTo>
                  <a:pt x="4936" y="227627"/>
                </a:lnTo>
                <a:lnTo>
                  <a:pt x="4242" y="228904"/>
                </a:lnTo>
                <a:lnTo>
                  <a:pt x="2827" y="229755"/>
                </a:lnTo>
                <a:lnTo>
                  <a:pt x="2836" y="231275"/>
                </a:lnTo>
                <a:lnTo>
                  <a:pt x="3795" y="233241"/>
                </a:lnTo>
                <a:lnTo>
                  <a:pt x="5386" y="235504"/>
                </a:lnTo>
                <a:lnTo>
                  <a:pt x="7400" y="237013"/>
                </a:lnTo>
                <a:lnTo>
                  <a:pt x="9694" y="238018"/>
                </a:lnTo>
                <a:lnTo>
                  <a:pt x="12177" y="238689"/>
                </a:lnTo>
                <a:lnTo>
                  <a:pt x="13832" y="240088"/>
                </a:lnTo>
                <a:lnTo>
                  <a:pt x="14935" y="241974"/>
                </a:lnTo>
                <a:lnTo>
                  <a:pt x="15670" y="244183"/>
                </a:lnTo>
                <a:lnTo>
                  <a:pt x="17113" y="245657"/>
                </a:lnTo>
                <a:lnTo>
                  <a:pt x="19028" y="246638"/>
                </a:lnTo>
                <a:lnTo>
                  <a:pt x="21256" y="247293"/>
                </a:lnTo>
                <a:lnTo>
                  <a:pt x="23695" y="247730"/>
                </a:lnTo>
                <a:lnTo>
                  <a:pt x="26273" y="248021"/>
                </a:lnTo>
                <a:lnTo>
                  <a:pt x="32703" y="248488"/>
                </a:lnTo>
                <a:lnTo>
                  <a:pt x="36123" y="248552"/>
                </a:lnTo>
                <a:lnTo>
                  <a:pt x="46079" y="248592"/>
                </a:lnTo>
                <a:lnTo>
                  <a:pt x="48816" y="247643"/>
                </a:lnTo>
                <a:lnTo>
                  <a:pt x="51593" y="246058"/>
                </a:lnTo>
                <a:lnTo>
                  <a:pt x="54396" y="244049"/>
                </a:lnTo>
                <a:lnTo>
                  <a:pt x="58170" y="242709"/>
                </a:lnTo>
                <a:lnTo>
                  <a:pt x="62592" y="241816"/>
                </a:lnTo>
                <a:lnTo>
                  <a:pt x="67444" y="241221"/>
                </a:lnTo>
                <a:lnTo>
                  <a:pt x="71631" y="240824"/>
                </a:lnTo>
                <a:lnTo>
                  <a:pt x="75376" y="240559"/>
                </a:lnTo>
                <a:lnTo>
                  <a:pt x="78824" y="240383"/>
                </a:lnTo>
                <a:lnTo>
                  <a:pt x="82076" y="239313"/>
                </a:lnTo>
                <a:lnTo>
                  <a:pt x="85196" y="237647"/>
                </a:lnTo>
                <a:lnTo>
                  <a:pt x="88229" y="235584"/>
                </a:lnTo>
                <a:lnTo>
                  <a:pt x="91203" y="234208"/>
                </a:lnTo>
                <a:lnTo>
                  <a:pt x="94138" y="233291"/>
                </a:lnTo>
                <a:lnTo>
                  <a:pt x="97048" y="232680"/>
                </a:lnTo>
                <a:lnTo>
                  <a:pt x="99940" y="231320"/>
                </a:lnTo>
                <a:lnTo>
                  <a:pt x="102820" y="229461"/>
                </a:lnTo>
                <a:lnTo>
                  <a:pt x="105693" y="227269"/>
                </a:lnTo>
                <a:lnTo>
                  <a:pt x="109513" y="224855"/>
                </a:lnTo>
                <a:lnTo>
                  <a:pt x="113965" y="222293"/>
                </a:lnTo>
                <a:lnTo>
                  <a:pt x="118838" y="219633"/>
                </a:lnTo>
                <a:lnTo>
                  <a:pt x="122087" y="216907"/>
                </a:lnTo>
                <a:lnTo>
                  <a:pt x="124252" y="214137"/>
                </a:lnTo>
                <a:lnTo>
                  <a:pt x="127612" y="208520"/>
                </a:lnTo>
                <a:lnTo>
                  <a:pt x="129841" y="205688"/>
                </a:lnTo>
                <a:lnTo>
                  <a:pt x="132279" y="202848"/>
                </a:lnTo>
                <a:lnTo>
                  <a:pt x="133905" y="200002"/>
                </a:lnTo>
                <a:lnTo>
                  <a:pt x="136193" y="192398"/>
                </a:lnTo>
                <a:lnTo>
                  <a:pt x="136728" y="190285"/>
                </a:lnTo>
                <a:lnTo>
                  <a:pt x="137030" y="184545"/>
                </a:lnTo>
                <a:lnTo>
                  <a:pt x="137119" y="176812"/>
                </a:lnTo>
                <a:lnTo>
                  <a:pt x="136179" y="175025"/>
                </a:lnTo>
                <a:lnTo>
                  <a:pt x="134600" y="173833"/>
                </a:lnTo>
                <a:lnTo>
                  <a:pt x="132594" y="173039"/>
                </a:lnTo>
                <a:lnTo>
                  <a:pt x="131258" y="171557"/>
                </a:lnTo>
                <a:lnTo>
                  <a:pt x="130367" y="169616"/>
                </a:lnTo>
                <a:lnTo>
                  <a:pt x="129772" y="167370"/>
                </a:lnTo>
                <a:lnTo>
                  <a:pt x="128424" y="165872"/>
                </a:lnTo>
                <a:lnTo>
                  <a:pt x="126572" y="164874"/>
                </a:lnTo>
                <a:lnTo>
                  <a:pt x="124385" y="164209"/>
                </a:lnTo>
                <a:lnTo>
                  <a:pt x="121975" y="163765"/>
                </a:lnTo>
                <a:lnTo>
                  <a:pt x="119416" y="163469"/>
                </a:lnTo>
                <a:lnTo>
                  <a:pt x="116757" y="163272"/>
                </a:lnTo>
                <a:lnTo>
                  <a:pt x="114032" y="163140"/>
                </a:lnTo>
                <a:lnTo>
                  <a:pt x="108464" y="162994"/>
                </a:lnTo>
                <a:lnTo>
                  <a:pt x="91426" y="162888"/>
                </a:lnTo>
                <a:lnTo>
                  <a:pt x="88572" y="163837"/>
                </a:lnTo>
                <a:lnTo>
                  <a:pt x="85717" y="165422"/>
                </a:lnTo>
                <a:lnTo>
                  <a:pt x="82861" y="167431"/>
                </a:lnTo>
                <a:lnTo>
                  <a:pt x="80004" y="169723"/>
                </a:lnTo>
                <a:lnTo>
                  <a:pt x="77148" y="172204"/>
                </a:lnTo>
                <a:lnTo>
                  <a:pt x="74291" y="174810"/>
                </a:lnTo>
                <a:lnTo>
                  <a:pt x="68576" y="180246"/>
                </a:lnTo>
                <a:lnTo>
                  <a:pt x="65719" y="183029"/>
                </a:lnTo>
                <a:lnTo>
                  <a:pt x="62861" y="184884"/>
                </a:lnTo>
                <a:lnTo>
                  <a:pt x="60004" y="186121"/>
                </a:lnTo>
                <a:lnTo>
                  <a:pt x="57146" y="186946"/>
                </a:lnTo>
                <a:lnTo>
                  <a:pt x="54289" y="188448"/>
                </a:lnTo>
                <a:lnTo>
                  <a:pt x="51431" y="190402"/>
                </a:lnTo>
                <a:lnTo>
                  <a:pt x="48574" y="192657"/>
                </a:lnTo>
                <a:lnTo>
                  <a:pt x="45717" y="195113"/>
                </a:lnTo>
                <a:lnTo>
                  <a:pt x="42859" y="197703"/>
                </a:lnTo>
                <a:lnTo>
                  <a:pt x="40001" y="200382"/>
                </a:lnTo>
                <a:lnTo>
                  <a:pt x="38097" y="203120"/>
                </a:lnTo>
                <a:lnTo>
                  <a:pt x="35980" y="208703"/>
                </a:lnTo>
                <a:lnTo>
                  <a:pt x="32499" y="214360"/>
                </a:lnTo>
                <a:lnTo>
                  <a:pt x="30237" y="217201"/>
                </a:lnTo>
                <a:lnTo>
                  <a:pt x="28730" y="220049"/>
                </a:lnTo>
                <a:lnTo>
                  <a:pt x="26607" y="227654"/>
                </a:lnTo>
                <a:lnTo>
                  <a:pt x="25979" y="231283"/>
                </a:lnTo>
                <a:lnTo>
                  <a:pt x="25749" y="238690"/>
                </a:lnTo>
                <a:lnTo>
                  <a:pt x="26690" y="239137"/>
                </a:lnTo>
                <a:lnTo>
                  <a:pt x="30275" y="239633"/>
                </a:lnTo>
                <a:lnTo>
                  <a:pt x="31612" y="240718"/>
                </a:lnTo>
                <a:lnTo>
                  <a:pt x="32504" y="242394"/>
                </a:lnTo>
                <a:lnTo>
                  <a:pt x="34286" y="24860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696"/>
          <p:cNvSpPr/>
          <p:nvPr/>
        </p:nvSpPr>
        <p:spPr>
          <a:xfrm>
            <a:off x="2609047" y="908687"/>
            <a:ext cx="184475" cy="231446"/>
          </a:xfrm>
          <a:custGeom>
            <a:avLst/>
            <a:gdLst/>
            <a:ahLst/>
            <a:cxnLst/>
            <a:rect l="0" t="0" r="0" b="0"/>
            <a:pathLst>
              <a:path w="184475" h="231446">
                <a:moveTo>
                  <a:pt x="8422" y="17143"/>
                </a:moveTo>
                <a:lnTo>
                  <a:pt x="8422" y="8923"/>
                </a:lnTo>
                <a:lnTo>
                  <a:pt x="13503" y="6187"/>
                </a:lnTo>
                <a:lnTo>
                  <a:pt x="23184" y="1220"/>
                </a:lnTo>
                <a:lnTo>
                  <a:pt x="27048" y="541"/>
                </a:lnTo>
                <a:lnTo>
                  <a:pt x="31941" y="239"/>
                </a:lnTo>
                <a:lnTo>
                  <a:pt x="37290" y="105"/>
                </a:lnTo>
                <a:lnTo>
                  <a:pt x="82874" y="0"/>
                </a:lnTo>
                <a:lnTo>
                  <a:pt x="88537" y="952"/>
                </a:lnTo>
                <a:lnTo>
                  <a:pt x="94217" y="2539"/>
                </a:lnTo>
                <a:lnTo>
                  <a:pt x="99909" y="4549"/>
                </a:lnTo>
                <a:lnTo>
                  <a:pt x="104656" y="5889"/>
                </a:lnTo>
                <a:lnTo>
                  <a:pt x="108773" y="6783"/>
                </a:lnTo>
                <a:lnTo>
                  <a:pt x="112470" y="7379"/>
                </a:lnTo>
                <a:lnTo>
                  <a:pt x="115888" y="7776"/>
                </a:lnTo>
                <a:lnTo>
                  <a:pt x="119119" y="8041"/>
                </a:lnTo>
                <a:lnTo>
                  <a:pt x="122225" y="8217"/>
                </a:lnTo>
                <a:lnTo>
                  <a:pt x="126201" y="9287"/>
                </a:lnTo>
                <a:lnTo>
                  <a:pt x="130756" y="10953"/>
                </a:lnTo>
                <a:lnTo>
                  <a:pt x="135699" y="13016"/>
                </a:lnTo>
                <a:lnTo>
                  <a:pt x="138993" y="15344"/>
                </a:lnTo>
                <a:lnTo>
                  <a:pt x="141190" y="17849"/>
                </a:lnTo>
                <a:lnTo>
                  <a:pt x="144582" y="23171"/>
                </a:lnTo>
                <a:lnTo>
                  <a:pt x="149265" y="28712"/>
                </a:lnTo>
                <a:lnTo>
                  <a:pt x="150895" y="31523"/>
                </a:lnTo>
                <a:lnTo>
                  <a:pt x="152706" y="37186"/>
                </a:lnTo>
                <a:lnTo>
                  <a:pt x="152236" y="40030"/>
                </a:lnTo>
                <a:lnTo>
                  <a:pt x="149175" y="45730"/>
                </a:lnTo>
                <a:lnTo>
                  <a:pt x="147179" y="51438"/>
                </a:lnTo>
                <a:lnTo>
                  <a:pt x="146647" y="54294"/>
                </a:lnTo>
                <a:lnTo>
                  <a:pt x="144387" y="57150"/>
                </a:lnTo>
                <a:lnTo>
                  <a:pt x="140976" y="60007"/>
                </a:lnTo>
                <a:lnTo>
                  <a:pt x="136796" y="62864"/>
                </a:lnTo>
                <a:lnTo>
                  <a:pt x="132105" y="66673"/>
                </a:lnTo>
                <a:lnTo>
                  <a:pt x="127072" y="71118"/>
                </a:lnTo>
                <a:lnTo>
                  <a:pt x="121812" y="75986"/>
                </a:lnTo>
                <a:lnTo>
                  <a:pt x="115448" y="80184"/>
                </a:lnTo>
                <a:lnTo>
                  <a:pt x="108348" y="83935"/>
                </a:lnTo>
                <a:lnTo>
                  <a:pt x="93791" y="90643"/>
                </a:lnTo>
                <a:lnTo>
                  <a:pt x="68924" y="102711"/>
                </a:lnTo>
                <a:lnTo>
                  <a:pt x="45668" y="114267"/>
                </a:lnTo>
                <a:lnTo>
                  <a:pt x="40873" y="116182"/>
                </a:lnTo>
                <a:lnTo>
                  <a:pt x="36723" y="117459"/>
                </a:lnTo>
                <a:lnTo>
                  <a:pt x="33005" y="118310"/>
                </a:lnTo>
                <a:lnTo>
                  <a:pt x="29573" y="118877"/>
                </a:lnTo>
                <a:lnTo>
                  <a:pt x="26333" y="119256"/>
                </a:lnTo>
                <a:lnTo>
                  <a:pt x="23220" y="119508"/>
                </a:lnTo>
                <a:lnTo>
                  <a:pt x="20193" y="119676"/>
                </a:lnTo>
                <a:lnTo>
                  <a:pt x="14289" y="119863"/>
                </a:lnTo>
                <a:lnTo>
                  <a:pt x="11381" y="120865"/>
                </a:lnTo>
                <a:lnTo>
                  <a:pt x="8490" y="122486"/>
                </a:lnTo>
                <a:lnTo>
                  <a:pt x="1557" y="127380"/>
                </a:lnTo>
                <a:lnTo>
                  <a:pt x="988" y="126829"/>
                </a:lnTo>
                <a:lnTo>
                  <a:pt x="0" y="121098"/>
                </a:lnTo>
                <a:lnTo>
                  <a:pt x="902" y="120736"/>
                </a:lnTo>
                <a:lnTo>
                  <a:pt x="4445" y="120334"/>
                </a:lnTo>
                <a:lnTo>
                  <a:pt x="9195" y="120156"/>
                </a:lnTo>
                <a:lnTo>
                  <a:pt x="19764" y="120055"/>
                </a:lnTo>
                <a:lnTo>
                  <a:pt x="133801" y="120013"/>
                </a:lnTo>
                <a:lnTo>
                  <a:pt x="138680" y="120965"/>
                </a:lnTo>
                <a:lnTo>
                  <a:pt x="142886" y="122552"/>
                </a:lnTo>
                <a:lnTo>
                  <a:pt x="146642" y="124563"/>
                </a:lnTo>
                <a:lnTo>
                  <a:pt x="150099" y="125904"/>
                </a:lnTo>
                <a:lnTo>
                  <a:pt x="153356" y="126798"/>
                </a:lnTo>
                <a:lnTo>
                  <a:pt x="156480" y="127393"/>
                </a:lnTo>
                <a:lnTo>
                  <a:pt x="159515" y="128743"/>
                </a:lnTo>
                <a:lnTo>
                  <a:pt x="162491" y="130595"/>
                </a:lnTo>
                <a:lnTo>
                  <a:pt x="165427" y="132783"/>
                </a:lnTo>
                <a:lnTo>
                  <a:pt x="168337" y="135194"/>
                </a:lnTo>
                <a:lnTo>
                  <a:pt x="171230" y="137753"/>
                </a:lnTo>
                <a:lnTo>
                  <a:pt x="174111" y="140412"/>
                </a:lnTo>
                <a:lnTo>
                  <a:pt x="176031" y="143137"/>
                </a:lnTo>
                <a:lnTo>
                  <a:pt x="178165" y="148705"/>
                </a:lnTo>
                <a:lnTo>
                  <a:pt x="181654" y="154355"/>
                </a:lnTo>
                <a:lnTo>
                  <a:pt x="183917" y="157195"/>
                </a:lnTo>
                <a:lnTo>
                  <a:pt x="184474" y="160041"/>
                </a:lnTo>
                <a:lnTo>
                  <a:pt x="183893" y="162891"/>
                </a:lnTo>
                <a:lnTo>
                  <a:pt x="181659" y="168597"/>
                </a:lnTo>
                <a:lnTo>
                  <a:pt x="180667" y="174308"/>
                </a:lnTo>
                <a:lnTo>
                  <a:pt x="178497" y="178117"/>
                </a:lnTo>
                <a:lnTo>
                  <a:pt x="175145" y="182561"/>
                </a:lnTo>
                <a:lnTo>
                  <a:pt x="171006" y="187429"/>
                </a:lnTo>
                <a:lnTo>
                  <a:pt x="167294" y="191627"/>
                </a:lnTo>
                <a:lnTo>
                  <a:pt x="160630" y="198831"/>
                </a:lnTo>
                <a:lnTo>
                  <a:pt x="156566" y="202086"/>
                </a:lnTo>
                <a:lnTo>
                  <a:pt x="151953" y="205208"/>
                </a:lnTo>
                <a:lnTo>
                  <a:pt x="146972" y="208242"/>
                </a:lnTo>
                <a:lnTo>
                  <a:pt x="141746" y="210265"/>
                </a:lnTo>
                <a:lnTo>
                  <a:pt x="136357" y="211613"/>
                </a:lnTo>
                <a:lnTo>
                  <a:pt x="130860" y="212512"/>
                </a:lnTo>
                <a:lnTo>
                  <a:pt x="124337" y="214064"/>
                </a:lnTo>
                <a:lnTo>
                  <a:pt x="117132" y="216051"/>
                </a:lnTo>
                <a:lnTo>
                  <a:pt x="109470" y="218328"/>
                </a:lnTo>
                <a:lnTo>
                  <a:pt x="102458" y="219846"/>
                </a:lnTo>
                <a:lnTo>
                  <a:pt x="95878" y="220858"/>
                </a:lnTo>
                <a:lnTo>
                  <a:pt x="89586" y="221533"/>
                </a:lnTo>
                <a:lnTo>
                  <a:pt x="83486" y="222935"/>
                </a:lnTo>
                <a:lnTo>
                  <a:pt x="77515" y="224823"/>
                </a:lnTo>
                <a:lnTo>
                  <a:pt x="71629" y="227033"/>
                </a:lnTo>
                <a:lnTo>
                  <a:pt x="65800" y="228507"/>
                </a:lnTo>
                <a:lnTo>
                  <a:pt x="60009" y="229490"/>
                </a:lnTo>
                <a:lnTo>
                  <a:pt x="54244" y="230145"/>
                </a:lnTo>
                <a:lnTo>
                  <a:pt x="49447" y="230582"/>
                </a:lnTo>
                <a:lnTo>
                  <a:pt x="45297" y="230873"/>
                </a:lnTo>
                <a:lnTo>
                  <a:pt x="36344" y="231340"/>
                </a:lnTo>
                <a:lnTo>
                  <a:pt x="32579" y="231404"/>
                </a:lnTo>
                <a:lnTo>
                  <a:pt x="26953" y="231445"/>
                </a:lnTo>
                <a:lnTo>
                  <a:pt x="26491" y="230496"/>
                </a:lnTo>
                <a:lnTo>
                  <a:pt x="25689" y="224073"/>
                </a:lnTo>
                <a:lnTo>
                  <a:pt x="25591" y="217226"/>
                </a:lnTo>
                <a:lnTo>
                  <a:pt x="25567" y="21431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697"/>
          <p:cNvSpPr/>
          <p:nvPr/>
        </p:nvSpPr>
        <p:spPr>
          <a:xfrm>
            <a:off x="3243262" y="900112"/>
            <a:ext cx="153101" cy="179991"/>
          </a:xfrm>
          <a:custGeom>
            <a:avLst/>
            <a:gdLst/>
            <a:ahLst/>
            <a:cxnLst/>
            <a:rect l="0" t="0" r="0" b="0"/>
            <a:pathLst>
              <a:path w="153101" h="179991">
                <a:moveTo>
                  <a:pt x="0" y="0"/>
                </a:moveTo>
                <a:lnTo>
                  <a:pt x="4551" y="0"/>
                </a:lnTo>
                <a:lnTo>
                  <a:pt x="5891" y="953"/>
                </a:lnTo>
                <a:lnTo>
                  <a:pt x="6785" y="2540"/>
                </a:lnTo>
                <a:lnTo>
                  <a:pt x="8219" y="7381"/>
                </a:lnTo>
                <a:lnTo>
                  <a:pt x="8468" y="12770"/>
                </a:lnTo>
                <a:lnTo>
                  <a:pt x="8542" y="20400"/>
                </a:lnTo>
                <a:lnTo>
                  <a:pt x="9504" y="23125"/>
                </a:lnTo>
                <a:lnTo>
                  <a:pt x="13114" y="28693"/>
                </a:lnTo>
                <a:lnTo>
                  <a:pt x="14458" y="31511"/>
                </a:lnTo>
                <a:lnTo>
                  <a:pt x="15354" y="34342"/>
                </a:lnTo>
                <a:lnTo>
                  <a:pt x="15951" y="37182"/>
                </a:lnTo>
                <a:lnTo>
                  <a:pt x="16349" y="40981"/>
                </a:lnTo>
                <a:lnTo>
                  <a:pt x="16614" y="45418"/>
                </a:lnTo>
                <a:lnTo>
                  <a:pt x="16909" y="54476"/>
                </a:lnTo>
                <a:lnTo>
                  <a:pt x="17099" y="68052"/>
                </a:lnTo>
                <a:lnTo>
                  <a:pt x="17114" y="71085"/>
                </a:lnTo>
                <a:lnTo>
                  <a:pt x="18077" y="75013"/>
                </a:lnTo>
                <a:lnTo>
                  <a:pt x="19671" y="79536"/>
                </a:lnTo>
                <a:lnTo>
                  <a:pt x="21687" y="84457"/>
                </a:lnTo>
                <a:lnTo>
                  <a:pt x="23030" y="88689"/>
                </a:lnTo>
                <a:lnTo>
                  <a:pt x="23926" y="92464"/>
                </a:lnTo>
                <a:lnTo>
                  <a:pt x="24523" y="95933"/>
                </a:lnTo>
                <a:lnTo>
                  <a:pt x="24921" y="99198"/>
                </a:lnTo>
                <a:lnTo>
                  <a:pt x="25186" y="102327"/>
                </a:lnTo>
                <a:lnTo>
                  <a:pt x="25364" y="105365"/>
                </a:lnTo>
                <a:lnTo>
                  <a:pt x="25560" y="111282"/>
                </a:lnTo>
                <a:lnTo>
                  <a:pt x="25671" y="122507"/>
                </a:lnTo>
                <a:lnTo>
                  <a:pt x="25717" y="165704"/>
                </a:lnTo>
                <a:lnTo>
                  <a:pt x="26670" y="167619"/>
                </a:lnTo>
                <a:lnTo>
                  <a:pt x="28258" y="168896"/>
                </a:lnTo>
                <a:lnTo>
                  <a:pt x="33098" y="170946"/>
                </a:lnTo>
                <a:lnTo>
                  <a:pt x="33496" y="172066"/>
                </a:lnTo>
                <a:lnTo>
                  <a:pt x="34055" y="177242"/>
                </a:lnTo>
                <a:lnTo>
                  <a:pt x="34281" y="179914"/>
                </a:lnTo>
                <a:lnTo>
                  <a:pt x="34290" y="117156"/>
                </a:lnTo>
                <a:lnTo>
                  <a:pt x="35242" y="114299"/>
                </a:lnTo>
                <a:lnTo>
                  <a:pt x="36830" y="111442"/>
                </a:lnTo>
                <a:lnTo>
                  <a:pt x="38841" y="108585"/>
                </a:lnTo>
                <a:lnTo>
                  <a:pt x="40181" y="105727"/>
                </a:lnTo>
                <a:lnTo>
                  <a:pt x="41075" y="102870"/>
                </a:lnTo>
                <a:lnTo>
                  <a:pt x="41671" y="100012"/>
                </a:lnTo>
                <a:lnTo>
                  <a:pt x="42068" y="97155"/>
                </a:lnTo>
                <a:lnTo>
                  <a:pt x="42333" y="94298"/>
                </a:lnTo>
                <a:lnTo>
                  <a:pt x="42509" y="91440"/>
                </a:lnTo>
                <a:lnTo>
                  <a:pt x="44532" y="88583"/>
                </a:lnTo>
                <a:lnTo>
                  <a:pt x="47785" y="85725"/>
                </a:lnTo>
                <a:lnTo>
                  <a:pt x="51860" y="82868"/>
                </a:lnTo>
                <a:lnTo>
                  <a:pt x="55528" y="80963"/>
                </a:lnTo>
                <a:lnTo>
                  <a:pt x="58926" y="79693"/>
                </a:lnTo>
                <a:lnTo>
                  <a:pt x="62144" y="78846"/>
                </a:lnTo>
                <a:lnTo>
                  <a:pt x="66194" y="78281"/>
                </a:lnTo>
                <a:lnTo>
                  <a:pt x="70800" y="77905"/>
                </a:lnTo>
                <a:lnTo>
                  <a:pt x="80044" y="77487"/>
                </a:lnTo>
                <a:lnTo>
                  <a:pt x="87328" y="77301"/>
                </a:lnTo>
                <a:lnTo>
                  <a:pt x="122487" y="77156"/>
                </a:lnTo>
                <a:lnTo>
                  <a:pt x="125473" y="78108"/>
                </a:lnTo>
                <a:lnTo>
                  <a:pt x="128416" y="79694"/>
                </a:lnTo>
                <a:lnTo>
                  <a:pt x="131330" y="81705"/>
                </a:lnTo>
                <a:lnTo>
                  <a:pt x="134226" y="83997"/>
                </a:lnTo>
                <a:lnTo>
                  <a:pt x="137109" y="86478"/>
                </a:lnTo>
                <a:lnTo>
                  <a:pt x="144029" y="92753"/>
                </a:lnTo>
                <a:lnTo>
                  <a:pt x="144597" y="94220"/>
                </a:lnTo>
                <a:lnTo>
                  <a:pt x="145228" y="98391"/>
                </a:lnTo>
                <a:lnTo>
                  <a:pt x="145508" y="103419"/>
                </a:lnTo>
                <a:lnTo>
                  <a:pt x="145583" y="106094"/>
                </a:lnTo>
                <a:lnTo>
                  <a:pt x="146585" y="108829"/>
                </a:lnTo>
                <a:lnTo>
                  <a:pt x="150239" y="114409"/>
                </a:lnTo>
                <a:lnTo>
                  <a:pt x="151594" y="117230"/>
                </a:lnTo>
                <a:lnTo>
                  <a:pt x="152498" y="120063"/>
                </a:lnTo>
                <a:lnTo>
                  <a:pt x="153100" y="122905"/>
                </a:lnTo>
                <a:lnTo>
                  <a:pt x="152550" y="125751"/>
                </a:lnTo>
                <a:lnTo>
                  <a:pt x="151230" y="128602"/>
                </a:lnTo>
                <a:lnTo>
                  <a:pt x="149397" y="131455"/>
                </a:lnTo>
                <a:lnTo>
                  <a:pt x="147223" y="133356"/>
                </a:lnTo>
                <a:lnTo>
                  <a:pt x="144821" y="134624"/>
                </a:lnTo>
                <a:lnTo>
                  <a:pt x="142268" y="135469"/>
                </a:lnTo>
                <a:lnTo>
                  <a:pt x="139612" y="136986"/>
                </a:lnTo>
                <a:lnTo>
                  <a:pt x="136890" y="138949"/>
                </a:lnTo>
                <a:lnTo>
                  <a:pt x="134123" y="141210"/>
                </a:lnTo>
                <a:lnTo>
                  <a:pt x="131325" y="143670"/>
                </a:lnTo>
                <a:lnTo>
                  <a:pt x="128508" y="146262"/>
                </a:lnTo>
                <a:lnTo>
                  <a:pt x="125677" y="148943"/>
                </a:lnTo>
                <a:lnTo>
                  <a:pt x="121884" y="151683"/>
                </a:lnTo>
                <a:lnTo>
                  <a:pt x="117451" y="154462"/>
                </a:lnTo>
                <a:lnTo>
                  <a:pt x="112591" y="157267"/>
                </a:lnTo>
                <a:lnTo>
                  <a:pt x="108398" y="160090"/>
                </a:lnTo>
                <a:lnTo>
                  <a:pt x="104651" y="162924"/>
                </a:lnTo>
                <a:lnTo>
                  <a:pt x="101199" y="165766"/>
                </a:lnTo>
                <a:lnTo>
                  <a:pt x="96994" y="167661"/>
                </a:lnTo>
                <a:lnTo>
                  <a:pt x="92285" y="168924"/>
                </a:lnTo>
                <a:lnTo>
                  <a:pt x="87241" y="169766"/>
                </a:lnTo>
                <a:lnTo>
                  <a:pt x="81973" y="170327"/>
                </a:lnTo>
                <a:lnTo>
                  <a:pt x="76556" y="170701"/>
                </a:lnTo>
                <a:lnTo>
                  <a:pt x="71040" y="170951"/>
                </a:lnTo>
                <a:lnTo>
                  <a:pt x="66410" y="172070"/>
                </a:lnTo>
                <a:lnTo>
                  <a:pt x="62371" y="173768"/>
                </a:lnTo>
                <a:lnTo>
                  <a:pt x="58726" y="175853"/>
                </a:lnTo>
                <a:lnTo>
                  <a:pt x="55343" y="177243"/>
                </a:lnTo>
                <a:lnTo>
                  <a:pt x="52135" y="178169"/>
                </a:lnTo>
                <a:lnTo>
                  <a:pt x="49044" y="178787"/>
                </a:lnTo>
                <a:lnTo>
                  <a:pt x="46031" y="179199"/>
                </a:lnTo>
                <a:lnTo>
                  <a:pt x="43070" y="179473"/>
                </a:lnTo>
                <a:lnTo>
                  <a:pt x="40143" y="179656"/>
                </a:lnTo>
                <a:lnTo>
                  <a:pt x="34351" y="179860"/>
                </a:lnTo>
                <a:lnTo>
                  <a:pt x="22872" y="179990"/>
                </a:lnTo>
                <a:lnTo>
                  <a:pt x="20963" y="179049"/>
                </a:lnTo>
                <a:lnTo>
                  <a:pt x="19690" y="177468"/>
                </a:lnTo>
                <a:lnTo>
                  <a:pt x="17189" y="171554"/>
                </a:lnTo>
                <a:lnTo>
                  <a:pt x="21709" y="166930"/>
                </a:lnTo>
                <a:lnTo>
                  <a:pt x="23998" y="165579"/>
                </a:lnTo>
                <a:lnTo>
                  <a:pt x="26476" y="164679"/>
                </a:lnTo>
                <a:lnTo>
                  <a:pt x="34290" y="16287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698"/>
          <p:cNvSpPr/>
          <p:nvPr/>
        </p:nvSpPr>
        <p:spPr>
          <a:xfrm>
            <a:off x="3474720" y="934402"/>
            <a:ext cx="120015" cy="17146"/>
          </a:xfrm>
          <a:custGeom>
            <a:avLst/>
            <a:gdLst/>
            <a:ahLst/>
            <a:cxnLst/>
            <a:rect l="0" t="0" r="0" b="0"/>
            <a:pathLst>
              <a:path w="120015" h="17146">
                <a:moveTo>
                  <a:pt x="0" y="17145"/>
                </a:moveTo>
                <a:lnTo>
                  <a:pt x="4550" y="17145"/>
                </a:lnTo>
                <a:lnTo>
                  <a:pt x="6843" y="16193"/>
                </a:lnTo>
                <a:lnTo>
                  <a:pt x="9324" y="14605"/>
                </a:lnTo>
                <a:lnTo>
                  <a:pt x="15600" y="9764"/>
                </a:lnTo>
                <a:lnTo>
                  <a:pt x="17067" y="9367"/>
                </a:lnTo>
                <a:lnTo>
                  <a:pt x="18998" y="9102"/>
                </a:lnTo>
                <a:lnTo>
                  <a:pt x="24390" y="8677"/>
                </a:lnTo>
                <a:lnTo>
                  <a:pt x="48039" y="8579"/>
                </a:lnTo>
                <a:lnTo>
                  <a:pt x="97186" y="8573"/>
                </a:lnTo>
                <a:lnTo>
                  <a:pt x="99080" y="7620"/>
                </a:lnTo>
                <a:lnTo>
                  <a:pt x="100343" y="6033"/>
                </a:lnTo>
                <a:lnTo>
                  <a:pt x="101185" y="4022"/>
                </a:lnTo>
                <a:lnTo>
                  <a:pt x="102700" y="2681"/>
                </a:lnTo>
                <a:lnTo>
                  <a:pt x="104661" y="1787"/>
                </a:lnTo>
                <a:lnTo>
                  <a:pt x="111324" y="31"/>
                </a:lnTo>
                <a:lnTo>
                  <a:pt x="120014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699"/>
          <p:cNvSpPr/>
          <p:nvPr/>
        </p:nvSpPr>
        <p:spPr>
          <a:xfrm>
            <a:off x="3457576" y="985846"/>
            <a:ext cx="144381" cy="25710"/>
          </a:xfrm>
          <a:custGeom>
            <a:avLst/>
            <a:gdLst/>
            <a:ahLst/>
            <a:cxnLst/>
            <a:rect l="0" t="0" r="0" b="0"/>
            <a:pathLst>
              <a:path w="144381" h="25710">
                <a:moveTo>
                  <a:pt x="8571" y="25709"/>
                </a:moveTo>
                <a:lnTo>
                  <a:pt x="0" y="25709"/>
                </a:lnTo>
                <a:lnTo>
                  <a:pt x="4549" y="25709"/>
                </a:lnTo>
                <a:lnTo>
                  <a:pt x="5890" y="24756"/>
                </a:lnTo>
                <a:lnTo>
                  <a:pt x="6784" y="23169"/>
                </a:lnTo>
                <a:lnTo>
                  <a:pt x="7379" y="21158"/>
                </a:lnTo>
                <a:lnTo>
                  <a:pt x="8729" y="19817"/>
                </a:lnTo>
                <a:lnTo>
                  <a:pt x="10582" y="18923"/>
                </a:lnTo>
                <a:lnTo>
                  <a:pt x="12769" y="18328"/>
                </a:lnTo>
                <a:lnTo>
                  <a:pt x="16132" y="17931"/>
                </a:lnTo>
                <a:lnTo>
                  <a:pt x="20279" y="17666"/>
                </a:lnTo>
                <a:lnTo>
                  <a:pt x="29014" y="17371"/>
                </a:lnTo>
                <a:lnTo>
                  <a:pt x="36072" y="17241"/>
                </a:lnTo>
                <a:lnTo>
                  <a:pt x="40240" y="16253"/>
                </a:lnTo>
                <a:lnTo>
                  <a:pt x="44924" y="14643"/>
                </a:lnTo>
                <a:lnTo>
                  <a:pt x="49951" y="12616"/>
                </a:lnTo>
                <a:lnTo>
                  <a:pt x="55208" y="11265"/>
                </a:lnTo>
                <a:lnTo>
                  <a:pt x="60617" y="10365"/>
                </a:lnTo>
                <a:lnTo>
                  <a:pt x="66128" y="9764"/>
                </a:lnTo>
                <a:lnTo>
                  <a:pt x="71708" y="9364"/>
                </a:lnTo>
                <a:lnTo>
                  <a:pt x="77332" y="9097"/>
                </a:lnTo>
                <a:lnTo>
                  <a:pt x="91810" y="8722"/>
                </a:lnTo>
                <a:lnTo>
                  <a:pt x="109786" y="8595"/>
                </a:lnTo>
                <a:lnTo>
                  <a:pt x="114148" y="7632"/>
                </a:lnTo>
                <a:lnTo>
                  <a:pt x="118008" y="6037"/>
                </a:lnTo>
                <a:lnTo>
                  <a:pt x="121534" y="4022"/>
                </a:lnTo>
                <a:lnTo>
                  <a:pt x="124837" y="2678"/>
                </a:lnTo>
                <a:lnTo>
                  <a:pt x="127991" y="1783"/>
                </a:lnTo>
                <a:lnTo>
                  <a:pt x="135348" y="345"/>
                </a:lnTo>
                <a:lnTo>
                  <a:pt x="138894" y="148"/>
                </a:lnTo>
                <a:lnTo>
                  <a:pt x="144380" y="22"/>
                </a:lnTo>
                <a:lnTo>
                  <a:pt x="140780" y="0"/>
                </a:lnTo>
                <a:lnTo>
                  <a:pt x="139573" y="950"/>
                </a:lnTo>
                <a:lnTo>
                  <a:pt x="138768" y="2535"/>
                </a:lnTo>
                <a:lnTo>
                  <a:pt x="137158" y="856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700"/>
          <p:cNvSpPr/>
          <p:nvPr/>
        </p:nvSpPr>
        <p:spPr>
          <a:xfrm>
            <a:off x="3723426" y="925830"/>
            <a:ext cx="162775" cy="17146"/>
          </a:xfrm>
          <a:custGeom>
            <a:avLst/>
            <a:gdLst/>
            <a:ahLst/>
            <a:cxnLst/>
            <a:rect l="0" t="0" r="0" b="0"/>
            <a:pathLst>
              <a:path w="162775" h="17146">
                <a:moveTo>
                  <a:pt x="8469" y="17145"/>
                </a:moveTo>
                <a:lnTo>
                  <a:pt x="3918" y="17145"/>
                </a:lnTo>
                <a:lnTo>
                  <a:pt x="2577" y="16192"/>
                </a:lnTo>
                <a:lnTo>
                  <a:pt x="1683" y="14605"/>
                </a:lnTo>
                <a:lnTo>
                  <a:pt x="0" y="8925"/>
                </a:lnTo>
                <a:lnTo>
                  <a:pt x="4478" y="8677"/>
                </a:lnTo>
                <a:lnTo>
                  <a:pt x="7286" y="8603"/>
                </a:lnTo>
                <a:lnTo>
                  <a:pt x="7681" y="9545"/>
                </a:lnTo>
                <a:lnTo>
                  <a:pt x="7943" y="11126"/>
                </a:lnTo>
                <a:lnTo>
                  <a:pt x="8438" y="16792"/>
                </a:lnTo>
                <a:lnTo>
                  <a:pt x="13010" y="17040"/>
                </a:lnTo>
                <a:lnTo>
                  <a:pt x="27467" y="17140"/>
                </a:lnTo>
                <a:lnTo>
                  <a:pt x="57656" y="17144"/>
                </a:lnTo>
                <a:lnTo>
                  <a:pt x="63168" y="16192"/>
                </a:lnTo>
                <a:lnTo>
                  <a:pt x="68747" y="14604"/>
                </a:lnTo>
                <a:lnTo>
                  <a:pt x="74372" y="12594"/>
                </a:lnTo>
                <a:lnTo>
                  <a:pt x="80027" y="11253"/>
                </a:lnTo>
                <a:lnTo>
                  <a:pt x="85701" y="10359"/>
                </a:lnTo>
                <a:lnTo>
                  <a:pt x="91389" y="9764"/>
                </a:lnTo>
                <a:lnTo>
                  <a:pt x="96134" y="10319"/>
                </a:lnTo>
                <a:lnTo>
                  <a:pt x="100250" y="11642"/>
                </a:lnTo>
                <a:lnTo>
                  <a:pt x="103946" y="13476"/>
                </a:lnTo>
                <a:lnTo>
                  <a:pt x="107363" y="13746"/>
                </a:lnTo>
                <a:lnTo>
                  <a:pt x="110593" y="12974"/>
                </a:lnTo>
                <a:lnTo>
                  <a:pt x="113699" y="11507"/>
                </a:lnTo>
                <a:lnTo>
                  <a:pt x="117675" y="10529"/>
                </a:lnTo>
                <a:lnTo>
                  <a:pt x="122230" y="9876"/>
                </a:lnTo>
                <a:lnTo>
                  <a:pt x="127172" y="9442"/>
                </a:lnTo>
                <a:lnTo>
                  <a:pt x="131419" y="9152"/>
                </a:lnTo>
                <a:lnTo>
                  <a:pt x="138678" y="8830"/>
                </a:lnTo>
                <a:lnTo>
                  <a:pt x="152399" y="8595"/>
                </a:lnTo>
                <a:lnTo>
                  <a:pt x="153952" y="7635"/>
                </a:lnTo>
                <a:lnTo>
                  <a:pt x="155940" y="6042"/>
                </a:lnTo>
                <a:lnTo>
                  <a:pt x="162774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701"/>
          <p:cNvSpPr/>
          <p:nvPr/>
        </p:nvSpPr>
        <p:spPr>
          <a:xfrm>
            <a:off x="3997642" y="789025"/>
            <a:ext cx="205741" cy="213954"/>
          </a:xfrm>
          <a:custGeom>
            <a:avLst/>
            <a:gdLst/>
            <a:ahLst/>
            <a:cxnLst/>
            <a:rect l="0" t="0" r="0" b="0"/>
            <a:pathLst>
              <a:path w="205741" h="213954">
                <a:moveTo>
                  <a:pt x="0" y="16790"/>
                </a:moveTo>
                <a:lnTo>
                  <a:pt x="4551" y="16790"/>
                </a:lnTo>
                <a:lnTo>
                  <a:pt x="5891" y="15837"/>
                </a:lnTo>
                <a:lnTo>
                  <a:pt x="6785" y="14250"/>
                </a:lnTo>
                <a:lnTo>
                  <a:pt x="8219" y="9409"/>
                </a:lnTo>
                <a:lnTo>
                  <a:pt x="13496" y="8747"/>
                </a:lnTo>
                <a:lnTo>
                  <a:pt x="21238" y="8452"/>
                </a:lnTo>
                <a:lnTo>
                  <a:pt x="27854" y="8322"/>
                </a:lnTo>
                <a:lnTo>
                  <a:pt x="31905" y="7334"/>
                </a:lnTo>
                <a:lnTo>
                  <a:pt x="36509" y="5724"/>
                </a:lnTo>
                <a:lnTo>
                  <a:pt x="41485" y="3697"/>
                </a:lnTo>
                <a:lnTo>
                  <a:pt x="45754" y="2346"/>
                </a:lnTo>
                <a:lnTo>
                  <a:pt x="49553" y="1446"/>
                </a:lnTo>
                <a:lnTo>
                  <a:pt x="53038" y="845"/>
                </a:lnTo>
                <a:lnTo>
                  <a:pt x="57266" y="445"/>
                </a:lnTo>
                <a:lnTo>
                  <a:pt x="61990" y="178"/>
                </a:lnTo>
                <a:lnTo>
                  <a:pt x="67044" y="0"/>
                </a:lnTo>
                <a:lnTo>
                  <a:pt x="71366" y="834"/>
                </a:lnTo>
                <a:lnTo>
                  <a:pt x="75200" y="2343"/>
                </a:lnTo>
                <a:lnTo>
                  <a:pt x="78709" y="4301"/>
                </a:lnTo>
                <a:lnTo>
                  <a:pt x="82000" y="5606"/>
                </a:lnTo>
                <a:lnTo>
                  <a:pt x="88197" y="7057"/>
                </a:lnTo>
                <a:lnTo>
                  <a:pt x="94126" y="10241"/>
                </a:lnTo>
                <a:lnTo>
                  <a:pt x="99936" y="14832"/>
                </a:lnTo>
                <a:lnTo>
                  <a:pt x="105694" y="20047"/>
                </a:lnTo>
                <a:lnTo>
                  <a:pt x="111427" y="25540"/>
                </a:lnTo>
                <a:lnTo>
                  <a:pt x="122870" y="36827"/>
                </a:lnTo>
                <a:lnTo>
                  <a:pt x="124776" y="40625"/>
                </a:lnTo>
                <a:lnTo>
                  <a:pt x="126046" y="45063"/>
                </a:lnTo>
                <a:lnTo>
                  <a:pt x="126893" y="49926"/>
                </a:lnTo>
                <a:lnTo>
                  <a:pt x="128411" y="54120"/>
                </a:lnTo>
                <a:lnTo>
                  <a:pt x="130375" y="57869"/>
                </a:lnTo>
                <a:lnTo>
                  <a:pt x="132636" y="61321"/>
                </a:lnTo>
                <a:lnTo>
                  <a:pt x="134144" y="65527"/>
                </a:lnTo>
                <a:lnTo>
                  <a:pt x="135150" y="70236"/>
                </a:lnTo>
                <a:lnTo>
                  <a:pt x="135820" y="75281"/>
                </a:lnTo>
                <a:lnTo>
                  <a:pt x="136266" y="80549"/>
                </a:lnTo>
                <a:lnTo>
                  <a:pt x="136564" y="85966"/>
                </a:lnTo>
                <a:lnTo>
                  <a:pt x="136984" y="100151"/>
                </a:lnTo>
                <a:lnTo>
                  <a:pt x="137042" y="103796"/>
                </a:lnTo>
                <a:lnTo>
                  <a:pt x="136129" y="108132"/>
                </a:lnTo>
                <a:lnTo>
                  <a:pt x="134568" y="112927"/>
                </a:lnTo>
                <a:lnTo>
                  <a:pt x="132574" y="118029"/>
                </a:lnTo>
                <a:lnTo>
                  <a:pt x="130293" y="123335"/>
                </a:lnTo>
                <a:lnTo>
                  <a:pt x="125218" y="134310"/>
                </a:lnTo>
                <a:lnTo>
                  <a:pt x="123484" y="138952"/>
                </a:lnTo>
                <a:lnTo>
                  <a:pt x="122328" y="142999"/>
                </a:lnTo>
                <a:lnTo>
                  <a:pt x="121556" y="146649"/>
                </a:lnTo>
                <a:lnTo>
                  <a:pt x="120090" y="150987"/>
                </a:lnTo>
                <a:lnTo>
                  <a:pt x="118160" y="155785"/>
                </a:lnTo>
                <a:lnTo>
                  <a:pt x="115921" y="160888"/>
                </a:lnTo>
                <a:lnTo>
                  <a:pt x="110893" y="171638"/>
                </a:lnTo>
                <a:lnTo>
                  <a:pt x="108219" y="177172"/>
                </a:lnTo>
                <a:lnTo>
                  <a:pt x="105483" y="181814"/>
                </a:lnTo>
                <a:lnTo>
                  <a:pt x="102707" y="185861"/>
                </a:lnTo>
                <a:lnTo>
                  <a:pt x="99904" y="189511"/>
                </a:lnTo>
                <a:lnTo>
                  <a:pt x="96130" y="192897"/>
                </a:lnTo>
                <a:lnTo>
                  <a:pt x="91709" y="196107"/>
                </a:lnTo>
                <a:lnTo>
                  <a:pt x="86857" y="199200"/>
                </a:lnTo>
                <a:lnTo>
                  <a:pt x="82670" y="202214"/>
                </a:lnTo>
                <a:lnTo>
                  <a:pt x="78926" y="205176"/>
                </a:lnTo>
                <a:lnTo>
                  <a:pt x="75477" y="208103"/>
                </a:lnTo>
                <a:lnTo>
                  <a:pt x="69105" y="211355"/>
                </a:lnTo>
                <a:lnTo>
                  <a:pt x="63099" y="212801"/>
                </a:lnTo>
                <a:lnTo>
                  <a:pt x="57254" y="213443"/>
                </a:lnTo>
                <a:lnTo>
                  <a:pt x="51481" y="213729"/>
                </a:lnTo>
                <a:lnTo>
                  <a:pt x="45741" y="213856"/>
                </a:lnTo>
                <a:lnTo>
                  <a:pt x="22861" y="213953"/>
                </a:lnTo>
                <a:lnTo>
                  <a:pt x="20956" y="213002"/>
                </a:lnTo>
                <a:lnTo>
                  <a:pt x="19685" y="211415"/>
                </a:lnTo>
                <a:lnTo>
                  <a:pt x="17647" y="206576"/>
                </a:lnTo>
                <a:lnTo>
                  <a:pt x="12743" y="201187"/>
                </a:lnTo>
                <a:lnTo>
                  <a:pt x="9808" y="198108"/>
                </a:lnTo>
                <a:lnTo>
                  <a:pt x="9122" y="194848"/>
                </a:lnTo>
                <a:lnTo>
                  <a:pt x="8817" y="190224"/>
                </a:lnTo>
                <a:lnTo>
                  <a:pt x="8681" y="184994"/>
                </a:lnTo>
                <a:lnTo>
                  <a:pt x="8582" y="172754"/>
                </a:lnTo>
                <a:lnTo>
                  <a:pt x="11117" y="169292"/>
                </a:lnTo>
                <a:lnTo>
                  <a:pt x="13126" y="167035"/>
                </a:lnTo>
                <a:lnTo>
                  <a:pt x="14466" y="164578"/>
                </a:lnTo>
                <a:lnTo>
                  <a:pt x="15955" y="159308"/>
                </a:lnTo>
                <a:lnTo>
                  <a:pt x="18256" y="156570"/>
                </a:lnTo>
                <a:lnTo>
                  <a:pt x="21696" y="153791"/>
                </a:lnTo>
                <a:lnTo>
                  <a:pt x="25894" y="150987"/>
                </a:lnTo>
                <a:lnTo>
                  <a:pt x="29645" y="148164"/>
                </a:lnTo>
                <a:lnTo>
                  <a:pt x="33099" y="145330"/>
                </a:lnTo>
                <a:lnTo>
                  <a:pt x="36353" y="142488"/>
                </a:lnTo>
                <a:lnTo>
                  <a:pt x="40428" y="140594"/>
                </a:lnTo>
                <a:lnTo>
                  <a:pt x="45049" y="139331"/>
                </a:lnTo>
                <a:lnTo>
                  <a:pt x="50035" y="138489"/>
                </a:lnTo>
                <a:lnTo>
                  <a:pt x="55264" y="137927"/>
                </a:lnTo>
                <a:lnTo>
                  <a:pt x="60656" y="137553"/>
                </a:lnTo>
                <a:lnTo>
                  <a:pt x="66154" y="137304"/>
                </a:lnTo>
                <a:lnTo>
                  <a:pt x="79885" y="137026"/>
                </a:lnTo>
                <a:lnTo>
                  <a:pt x="125388" y="136818"/>
                </a:lnTo>
                <a:lnTo>
                  <a:pt x="130265" y="137766"/>
                </a:lnTo>
                <a:lnTo>
                  <a:pt x="134468" y="139350"/>
                </a:lnTo>
                <a:lnTo>
                  <a:pt x="142631" y="143651"/>
                </a:lnTo>
                <a:lnTo>
                  <a:pt x="152609" y="148737"/>
                </a:lnTo>
                <a:lnTo>
                  <a:pt x="156985" y="150475"/>
                </a:lnTo>
                <a:lnTo>
                  <a:pt x="160854" y="151633"/>
                </a:lnTo>
                <a:lnTo>
                  <a:pt x="164386" y="152405"/>
                </a:lnTo>
                <a:lnTo>
                  <a:pt x="168645" y="153872"/>
                </a:lnTo>
                <a:lnTo>
                  <a:pt x="173391" y="155803"/>
                </a:lnTo>
                <a:lnTo>
                  <a:pt x="178458" y="158043"/>
                </a:lnTo>
                <a:lnTo>
                  <a:pt x="181838" y="160488"/>
                </a:lnTo>
                <a:lnTo>
                  <a:pt x="184090" y="163071"/>
                </a:lnTo>
                <a:lnTo>
                  <a:pt x="185592" y="165746"/>
                </a:lnTo>
                <a:lnTo>
                  <a:pt x="187545" y="167529"/>
                </a:lnTo>
                <a:lnTo>
                  <a:pt x="189800" y="168717"/>
                </a:lnTo>
                <a:lnTo>
                  <a:pt x="192256" y="169510"/>
                </a:lnTo>
                <a:lnTo>
                  <a:pt x="193893" y="170990"/>
                </a:lnTo>
                <a:lnTo>
                  <a:pt x="194985" y="172930"/>
                </a:lnTo>
                <a:lnTo>
                  <a:pt x="195712" y="175176"/>
                </a:lnTo>
                <a:lnTo>
                  <a:pt x="197150" y="176673"/>
                </a:lnTo>
                <a:lnTo>
                  <a:pt x="199061" y="177671"/>
                </a:lnTo>
                <a:lnTo>
                  <a:pt x="205740" y="17966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702"/>
          <p:cNvSpPr/>
          <p:nvPr/>
        </p:nvSpPr>
        <p:spPr>
          <a:xfrm>
            <a:off x="409398" y="1508912"/>
            <a:ext cx="390702" cy="231306"/>
          </a:xfrm>
          <a:custGeom>
            <a:avLst/>
            <a:gdLst/>
            <a:ahLst/>
            <a:cxnLst/>
            <a:rect l="0" t="0" r="0" b="0"/>
            <a:pathLst>
              <a:path w="390702" h="231306">
                <a:moveTo>
                  <a:pt x="4939" y="34138"/>
                </a:moveTo>
                <a:lnTo>
                  <a:pt x="0" y="34138"/>
                </a:lnTo>
                <a:lnTo>
                  <a:pt x="2109" y="34138"/>
                </a:lnTo>
                <a:lnTo>
                  <a:pt x="3052" y="35090"/>
                </a:lnTo>
                <a:lnTo>
                  <a:pt x="3681" y="36678"/>
                </a:lnTo>
                <a:lnTo>
                  <a:pt x="4691" y="41518"/>
                </a:lnTo>
                <a:lnTo>
                  <a:pt x="10781" y="48366"/>
                </a:lnTo>
                <a:lnTo>
                  <a:pt x="12298" y="49986"/>
                </a:lnTo>
                <a:lnTo>
                  <a:pt x="12972" y="53246"/>
                </a:lnTo>
                <a:lnTo>
                  <a:pt x="13152" y="55449"/>
                </a:lnTo>
                <a:lnTo>
                  <a:pt x="14224" y="57870"/>
                </a:lnTo>
                <a:lnTo>
                  <a:pt x="20284" y="66781"/>
                </a:lnTo>
                <a:lnTo>
                  <a:pt x="22789" y="71140"/>
                </a:lnTo>
                <a:lnTo>
                  <a:pt x="25412" y="75951"/>
                </a:lnTo>
                <a:lnTo>
                  <a:pt x="27160" y="80111"/>
                </a:lnTo>
                <a:lnTo>
                  <a:pt x="29102" y="87272"/>
                </a:lnTo>
                <a:lnTo>
                  <a:pt x="29620" y="91468"/>
                </a:lnTo>
                <a:lnTo>
                  <a:pt x="29966" y="96171"/>
                </a:lnTo>
                <a:lnTo>
                  <a:pt x="30196" y="101210"/>
                </a:lnTo>
                <a:lnTo>
                  <a:pt x="31302" y="105523"/>
                </a:lnTo>
                <a:lnTo>
                  <a:pt x="32992" y="109350"/>
                </a:lnTo>
                <a:lnTo>
                  <a:pt x="35071" y="112854"/>
                </a:lnTo>
                <a:lnTo>
                  <a:pt x="37409" y="117095"/>
                </a:lnTo>
                <a:lnTo>
                  <a:pt x="42548" y="126888"/>
                </a:lnTo>
                <a:lnTo>
                  <a:pt x="44299" y="131214"/>
                </a:lnTo>
                <a:lnTo>
                  <a:pt x="45466" y="135050"/>
                </a:lnTo>
                <a:lnTo>
                  <a:pt x="46764" y="141852"/>
                </a:lnTo>
                <a:lnTo>
                  <a:pt x="47340" y="148051"/>
                </a:lnTo>
                <a:lnTo>
                  <a:pt x="48446" y="151990"/>
                </a:lnTo>
                <a:lnTo>
                  <a:pt x="50136" y="156521"/>
                </a:lnTo>
                <a:lnTo>
                  <a:pt x="52216" y="161446"/>
                </a:lnTo>
                <a:lnTo>
                  <a:pt x="53602" y="165683"/>
                </a:lnTo>
                <a:lnTo>
                  <a:pt x="54526" y="169459"/>
                </a:lnTo>
                <a:lnTo>
                  <a:pt x="56009" y="177814"/>
                </a:lnTo>
                <a:lnTo>
                  <a:pt x="56266" y="183812"/>
                </a:lnTo>
                <a:lnTo>
                  <a:pt x="56360" y="190373"/>
                </a:lnTo>
                <a:lnTo>
                  <a:pt x="56364" y="192587"/>
                </a:lnTo>
                <a:lnTo>
                  <a:pt x="55415" y="194063"/>
                </a:lnTo>
                <a:lnTo>
                  <a:pt x="53830" y="195047"/>
                </a:lnTo>
                <a:lnTo>
                  <a:pt x="51820" y="195703"/>
                </a:lnTo>
                <a:lnTo>
                  <a:pt x="50481" y="195188"/>
                </a:lnTo>
                <a:lnTo>
                  <a:pt x="49588" y="193892"/>
                </a:lnTo>
                <a:lnTo>
                  <a:pt x="48154" y="189519"/>
                </a:lnTo>
                <a:lnTo>
                  <a:pt x="47906" y="184211"/>
                </a:lnTo>
                <a:lnTo>
                  <a:pt x="47811" y="168319"/>
                </a:lnTo>
                <a:lnTo>
                  <a:pt x="46855" y="165502"/>
                </a:lnTo>
                <a:lnTo>
                  <a:pt x="43253" y="159832"/>
                </a:lnTo>
                <a:lnTo>
                  <a:pt x="41912" y="156034"/>
                </a:lnTo>
                <a:lnTo>
                  <a:pt x="41018" y="151597"/>
                </a:lnTo>
                <a:lnTo>
                  <a:pt x="40421" y="146734"/>
                </a:lnTo>
                <a:lnTo>
                  <a:pt x="40024" y="141587"/>
                </a:lnTo>
                <a:lnTo>
                  <a:pt x="39759" y="136250"/>
                </a:lnTo>
                <a:lnTo>
                  <a:pt x="39464" y="125241"/>
                </a:lnTo>
                <a:lnTo>
                  <a:pt x="39260" y="96958"/>
                </a:lnTo>
                <a:lnTo>
                  <a:pt x="40202" y="91258"/>
                </a:lnTo>
                <a:lnTo>
                  <a:pt x="41783" y="85553"/>
                </a:lnTo>
                <a:lnTo>
                  <a:pt x="43789" y="79844"/>
                </a:lnTo>
                <a:lnTo>
                  <a:pt x="45126" y="75086"/>
                </a:lnTo>
                <a:lnTo>
                  <a:pt x="46018" y="70962"/>
                </a:lnTo>
                <a:lnTo>
                  <a:pt x="46613" y="67259"/>
                </a:lnTo>
                <a:lnTo>
                  <a:pt x="47961" y="62886"/>
                </a:lnTo>
                <a:lnTo>
                  <a:pt x="49813" y="58066"/>
                </a:lnTo>
                <a:lnTo>
                  <a:pt x="52000" y="52947"/>
                </a:lnTo>
                <a:lnTo>
                  <a:pt x="56970" y="42180"/>
                </a:lnTo>
                <a:lnTo>
                  <a:pt x="59629" y="36642"/>
                </a:lnTo>
                <a:lnTo>
                  <a:pt x="62354" y="31997"/>
                </a:lnTo>
                <a:lnTo>
                  <a:pt x="65123" y="27948"/>
                </a:lnTo>
                <a:lnTo>
                  <a:pt x="67922" y="24296"/>
                </a:lnTo>
                <a:lnTo>
                  <a:pt x="76111" y="17699"/>
                </a:lnTo>
                <a:lnTo>
                  <a:pt x="85149" y="11591"/>
                </a:lnTo>
                <a:lnTo>
                  <a:pt x="92340" y="5702"/>
                </a:lnTo>
                <a:lnTo>
                  <a:pt x="98711" y="2450"/>
                </a:lnTo>
                <a:lnTo>
                  <a:pt x="105671" y="1004"/>
                </a:lnTo>
                <a:lnTo>
                  <a:pt x="115114" y="362"/>
                </a:lnTo>
                <a:lnTo>
                  <a:pt x="126589" y="0"/>
                </a:lnTo>
                <a:lnTo>
                  <a:pt x="128901" y="902"/>
                </a:lnTo>
                <a:lnTo>
                  <a:pt x="130443" y="2455"/>
                </a:lnTo>
                <a:lnTo>
                  <a:pt x="131471" y="4443"/>
                </a:lnTo>
                <a:lnTo>
                  <a:pt x="133109" y="5769"/>
                </a:lnTo>
                <a:lnTo>
                  <a:pt x="135153" y="6653"/>
                </a:lnTo>
                <a:lnTo>
                  <a:pt x="137468" y="7242"/>
                </a:lnTo>
                <a:lnTo>
                  <a:pt x="142581" y="10436"/>
                </a:lnTo>
                <a:lnTo>
                  <a:pt x="148981" y="15984"/>
                </a:lnTo>
                <a:lnTo>
                  <a:pt x="158175" y="24799"/>
                </a:lnTo>
                <a:lnTo>
                  <a:pt x="169511" y="35921"/>
                </a:lnTo>
                <a:lnTo>
                  <a:pt x="171803" y="40089"/>
                </a:lnTo>
                <a:lnTo>
                  <a:pt x="173332" y="44773"/>
                </a:lnTo>
                <a:lnTo>
                  <a:pt x="174351" y="49800"/>
                </a:lnTo>
                <a:lnTo>
                  <a:pt x="175983" y="55057"/>
                </a:lnTo>
                <a:lnTo>
                  <a:pt x="178023" y="60466"/>
                </a:lnTo>
                <a:lnTo>
                  <a:pt x="180336" y="65978"/>
                </a:lnTo>
                <a:lnTo>
                  <a:pt x="181878" y="71557"/>
                </a:lnTo>
                <a:lnTo>
                  <a:pt x="182906" y="77181"/>
                </a:lnTo>
                <a:lnTo>
                  <a:pt x="183591" y="82836"/>
                </a:lnTo>
                <a:lnTo>
                  <a:pt x="185000" y="88511"/>
                </a:lnTo>
                <a:lnTo>
                  <a:pt x="186892" y="94199"/>
                </a:lnTo>
                <a:lnTo>
                  <a:pt x="189106" y="99896"/>
                </a:lnTo>
                <a:lnTo>
                  <a:pt x="190582" y="105599"/>
                </a:lnTo>
                <a:lnTo>
                  <a:pt x="191566" y="111306"/>
                </a:lnTo>
                <a:lnTo>
                  <a:pt x="192222" y="117016"/>
                </a:lnTo>
                <a:lnTo>
                  <a:pt x="192659" y="122727"/>
                </a:lnTo>
                <a:lnTo>
                  <a:pt x="192951" y="128440"/>
                </a:lnTo>
                <a:lnTo>
                  <a:pt x="193145" y="134153"/>
                </a:lnTo>
                <a:lnTo>
                  <a:pt x="192322" y="139867"/>
                </a:lnTo>
                <a:lnTo>
                  <a:pt x="190821" y="145581"/>
                </a:lnTo>
                <a:lnTo>
                  <a:pt x="188868" y="151296"/>
                </a:lnTo>
                <a:lnTo>
                  <a:pt x="187566" y="157011"/>
                </a:lnTo>
                <a:lnTo>
                  <a:pt x="186698" y="162725"/>
                </a:lnTo>
                <a:lnTo>
                  <a:pt x="186119" y="168440"/>
                </a:lnTo>
                <a:lnTo>
                  <a:pt x="185733" y="173203"/>
                </a:lnTo>
                <a:lnTo>
                  <a:pt x="185476" y="177330"/>
                </a:lnTo>
                <a:lnTo>
                  <a:pt x="185190" y="184456"/>
                </a:lnTo>
                <a:lnTo>
                  <a:pt x="185063" y="190798"/>
                </a:lnTo>
                <a:lnTo>
                  <a:pt x="185982" y="193823"/>
                </a:lnTo>
                <a:lnTo>
                  <a:pt x="189542" y="199724"/>
                </a:lnTo>
                <a:lnTo>
                  <a:pt x="192351" y="203850"/>
                </a:lnTo>
                <a:lnTo>
                  <a:pt x="193008" y="207355"/>
                </a:lnTo>
                <a:lnTo>
                  <a:pt x="193430" y="212816"/>
                </a:lnTo>
                <a:lnTo>
                  <a:pt x="193503" y="209211"/>
                </a:lnTo>
                <a:lnTo>
                  <a:pt x="192561" y="208003"/>
                </a:lnTo>
                <a:lnTo>
                  <a:pt x="190980" y="207198"/>
                </a:lnTo>
                <a:lnTo>
                  <a:pt x="188974" y="206661"/>
                </a:lnTo>
                <a:lnTo>
                  <a:pt x="187636" y="205351"/>
                </a:lnTo>
                <a:lnTo>
                  <a:pt x="186745" y="203525"/>
                </a:lnTo>
                <a:lnTo>
                  <a:pt x="186150" y="201355"/>
                </a:lnTo>
                <a:lnTo>
                  <a:pt x="182950" y="196404"/>
                </a:lnTo>
                <a:lnTo>
                  <a:pt x="178352" y="191029"/>
                </a:lnTo>
                <a:lnTo>
                  <a:pt x="173134" y="185464"/>
                </a:lnTo>
                <a:lnTo>
                  <a:pt x="171361" y="181695"/>
                </a:lnTo>
                <a:lnTo>
                  <a:pt x="170180" y="177276"/>
                </a:lnTo>
                <a:lnTo>
                  <a:pt x="169392" y="172426"/>
                </a:lnTo>
                <a:lnTo>
                  <a:pt x="167914" y="167287"/>
                </a:lnTo>
                <a:lnTo>
                  <a:pt x="165977" y="161957"/>
                </a:lnTo>
                <a:lnTo>
                  <a:pt x="163733" y="156498"/>
                </a:lnTo>
                <a:lnTo>
                  <a:pt x="163189" y="150954"/>
                </a:lnTo>
                <a:lnTo>
                  <a:pt x="163779" y="145352"/>
                </a:lnTo>
                <a:lnTo>
                  <a:pt x="165125" y="139713"/>
                </a:lnTo>
                <a:lnTo>
                  <a:pt x="166974" y="135001"/>
                </a:lnTo>
                <a:lnTo>
                  <a:pt x="169160" y="130908"/>
                </a:lnTo>
                <a:lnTo>
                  <a:pt x="171570" y="127226"/>
                </a:lnTo>
                <a:lnTo>
                  <a:pt x="174129" y="121914"/>
                </a:lnTo>
                <a:lnTo>
                  <a:pt x="176787" y="115515"/>
                </a:lnTo>
                <a:lnTo>
                  <a:pt x="179512" y="108392"/>
                </a:lnTo>
                <a:lnTo>
                  <a:pt x="182281" y="101738"/>
                </a:lnTo>
                <a:lnTo>
                  <a:pt x="185079" y="95397"/>
                </a:lnTo>
                <a:lnTo>
                  <a:pt x="190729" y="83271"/>
                </a:lnTo>
                <a:lnTo>
                  <a:pt x="196415" y="71532"/>
                </a:lnTo>
                <a:lnTo>
                  <a:pt x="200217" y="66687"/>
                </a:lnTo>
                <a:lnTo>
                  <a:pt x="204657" y="62505"/>
                </a:lnTo>
                <a:lnTo>
                  <a:pt x="209522" y="58764"/>
                </a:lnTo>
                <a:lnTo>
                  <a:pt x="214670" y="54365"/>
                </a:lnTo>
                <a:lnTo>
                  <a:pt x="220007" y="49528"/>
                </a:lnTo>
                <a:lnTo>
                  <a:pt x="225470" y="44398"/>
                </a:lnTo>
                <a:lnTo>
                  <a:pt x="230065" y="39073"/>
                </a:lnTo>
                <a:lnTo>
                  <a:pt x="234080" y="33618"/>
                </a:lnTo>
                <a:lnTo>
                  <a:pt x="237710" y="28076"/>
                </a:lnTo>
                <a:lnTo>
                  <a:pt x="242035" y="23429"/>
                </a:lnTo>
                <a:lnTo>
                  <a:pt x="246823" y="19378"/>
                </a:lnTo>
                <a:lnTo>
                  <a:pt x="257223" y="12338"/>
                </a:lnTo>
                <a:lnTo>
                  <a:pt x="268195" y="6034"/>
                </a:lnTo>
                <a:lnTo>
                  <a:pt x="276882" y="2597"/>
                </a:lnTo>
                <a:lnTo>
                  <a:pt x="284870" y="1070"/>
                </a:lnTo>
                <a:lnTo>
                  <a:pt x="294770" y="391"/>
                </a:lnTo>
                <a:lnTo>
                  <a:pt x="305520" y="89"/>
                </a:lnTo>
                <a:lnTo>
                  <a:pt x="311054" y="8"/>
                </a:lnTo>
                <a:lnTo>
                  <a:pt x="315696" y="907"/>
                </a:lnTo>
                <a:lnTo>
                  <a:pt x="323393" y="4446"/>
                </a:lnTo>
                <a:lnTo>
                  <a:pt x="329989" y="9194"/>
                </a:lnTo>
                <a:lnTo>
                  <a:pt x="336096" y="14479"/>
                </a:lnTo>
                <a:lnTo>
                  <a:pt x="341985" y="20003"/>
                </a:lnTo>
                <a:lnTo>
                  <a:pt x="344889" y="23762"/>
                </a:lnTo>
                <a:lnTo>
                  <a:pt x="347777" y="28173"/>
                </a:lnTo>
                <a:lnTo>
                  <a:pt x="350655" y="33019"/>
                </a:lnTo>
                <a:lnTo>
                  <a:pt x="352574" y="38154"/>
                </a:lnTo>
                <a:lnTo>
                  <a:pt x="353853" y="43483"/>
                </a:lnTo>
                <a:lnTo>
                  <a:pt x="354706" y="48940"/>
                </a:lnTo>
                <a:lnTo>
                  <a:pt x="355274" y="55436"/>
                </a:lnTo>
                <a:lnTo>
                  <a:pt x="355653" y="62624"/>
                </a:lnTo>
                <a:lnTo>
                  <a:pt x="356075" y="77278"/>
                </a:lnTo>
                <a:lnTo>
                  <a:pt x="356367" y="108093"/>
                </a:lnTo>
                <a:lnTo>
                  <a:pt x="356398" y="125477"/>
                </a:lnTo>
                <a:lnTo>
                  <a:pt x="357355" y="131226"/>
                </a:lnTo>
                <a:lnTo>
                  <a:pt x="358946" y="136963"/>
                </a:lnTo>
                <a:lnTo>
                  <a:pt x="360958" y="142693"/>
                </a:lnTo>
                <a:lnTo>
                  <a:pt x="363253" y="148418"/>
                </a:lnTo>
                <a:lnTo>
                  <a:pt x="365735" y="154139"/>
                </a:lnTo>
                <a:lnTo>
                  <a:pt x="368342" y="159859"/>
                </a:lnTo>
                <a:lnTo>
                  <a:pt x="370080" y="164624"/>
                </a:lnTo>
                <a:lnTo>
                  <a:pt x="371239" y="168754"/>
                </a:lnTo>
                <a:lnTo>
                  <a:pt x="372011" y="172459"/>
                </a:lnTo>
                <a:lnTo>
                  <a:pt x="372526" y="176834"/>
                </a:lnTo>
                <a:lnTo>
                  <a:pt x="372870" y="181656"/>
                </a:lnTo>
                <a:lnTo>
                  <a:pt x="373099" y="186776"/>
                </a:lnTo>
                <a:lnTo>
                  <a:pt x="374204" y="191141"/>
                </a:lnTo>
                <a:lnTo>
                  <a:pt x="375893" y="195004"/>
                </a:lnTo>
                <a:lnTo>
                  <a:pt x="380310" y="201836"/>
                </a:lnTo>
                <a:lnTo>
                  <a:pt x="385448" y="208048"/>
                </a:lnTo>
                <a:lnTo>
                  <a:pt x="387199" y="211038"/>
                </a:lnTo>
                <a:lnTo>
                  <a:pt x="389145" y="216900"/>
                </a:lnTo>
                <a:lnTo>
                  <a:pt x="390010" y="222680"/>
                </a:lnTo>
                <a:lnTo>
                  <a:pt x="390701" y="23130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703"/>
          <p:cNvSpPr/>
          <p:nvPr/>
        </p:nvSpPr>
        <p:spPr>
          <a:xfrm>
            <a:off x="988694" y="1748820"/>
            <a:ext cx="75962" cy="102841"/>
          </a:xfrm>
          <a:custGeom>
            <a:avLst/>
            <a:gdLst/>
            <a:ahLst/>
            <a:cxnLst/>
            <a:rect l="0" t="0" r="0" b="0"/>
            <a:pathLst>
              <a:path w="75962" h="102841">
                <a:moveTo>
                  <a:pt x="68580" y="8542"/>
                </a:moveTo>
                <a:lnTo>
                  <a:pt x="68580" y="0"/>
                </a:lnTo>
                <a:lnTo>
                  <a:pt x="68580" y="4530"/>
                </a:lnTo>
                <a:lnTo>
                  <a:pt x="69533" y="5867"/>
                </a:lnTo>
                <a:lnTo>
                  <a:pt x="71120" y="6759"/>
                </a:lnTo>
                <a:lnTo>
                  <a:pt x="73131" y="7353"/>
                </a:lnTo>
                <a:lnTo>
                  <a:pt x="74472" y="8702"/>
                </a:lnTo>
                <a:lnTo>
                  <a:pt x="75366" y="10554"/>
                </a:lnTo>
                <a:lnTo>
                  <a:pt x="75961" y="12741"/>
                </a:lnTo>
                <a:lnTo>
                  <a:pt x="75406" y="15151"/>
                </a:lnTo>
                <a:lnTo>
                  <a:pt x="74083" y="17711"/>
                </a:lnTo>
                <a:lnTo>
                  <a:pt x="72249" y="20369"/>
                </a:lnTo>
                <a:lnTo>
                  <a:pt x="71026" y="23094"/>
                </a:lnTo>
                <a:lnTo>
                  <a:pt x="70211" y="25864"/>
                </a:lnTo>
                <a:lnTo>
                  <a:pt x="69668" y="28662"/>
                </a:lnTo>
                <a:lnTo>
                  <a:pt x="69305" y="31481"/>
                </a:lnTo>
                <a:lnTo>
                  <a:pt x="69064" y="34312"/>
                </a:lnTo>
                <a:lnTo>
                  <a:pt x="68903" y="37152"/>
                </a:lnTo>
                <a:lnTo>
                  <a:pt x="67843" y="39998"/>
                </a:lnTo>
                <a:lnTo>
                  <a:pt x="66184" y="42848"/>
                </a:lnTo>
                <a:lnTo>
                  <a:pt x="64125" y="45700"/>
                </a:lnTo>
                <a:lnTo>
                  <a:pt x="62753" y="49506"/>
                </a:lnTo>
                <a:lnTo>
                  <a:pt x="61838" y="53949"/>
                </a:lnTo>
                <a:lnTo>
                  <a:pt x="61228" y="58816"/>
                </a:lnTo>
                <a:lnTo>
                  <a:pt x="58916" y="63013"/>
                </a:lnTo>
                <a:lnTo>
                  <a:pt x="55470" y="66763"/>
                </a:lnTo>
                <a:lnTo>
                  <a:pt x="51268" y="70216"/>
                </a:lnTo>
                <a:lnTo>
                  <a:pt x="46561" y="73471"/>
                </a:lnTo>
                <a:lnTo>
                  <a:pt x="41518" y="76593"/>
                </a:lnTo>
                <a:lnTo>
                  <a:pt x="36252" y="79627"/>
                </a:lnTo>
                <a:lnTo>
                  <a:pt x="32740" y="82602"/>
                </a:lnTo>
                <a:lnTo>
                  <a:pt x="30400" y="85538"/>
                </a:lnTo>
                <a:lnTo>
                  <a:pt x="28839" y="88448"/>
                </a:lnTo>
                <a:lnTo>
                  <a:pt x="26846" y="91340"/>
                </a:lnTo>
                <a:lnTo>
                  <a:pt x="24565" y="94221"/>
                </a:lnTo>
                <a:lnTo>
                  <a:pt x="22092" y="97094"/>
                </a:lnTo>
                <a:lnTo>
                  <a:pt x="19490" y="99009"/>
                </a:lnTo>
                <a:lnTo>
                  <a:pt x="16804" y="100286"/>
                </a:lnTo>
                <a:lnTo>
                  <a:pt x="14060" y="101137"/>
                </a:lnTo>
                <a:lnTo>
                  <a:pt x="11279" y="101705"/>
                </a:lnTo>
                <a:lnTo>
                  <a:pt x="8472" y="102083"/>
                </a:lnTo>
                <a:lnTo>
                  <a:pt x="0" y="10284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704"/>
          <p:cNvSpPr/>
          <p:nvPr/>
        </p:nvSpPr>
        <p:spPr>
          <a:xfrm>
            <a:off x="1280159" y="1596179"/>
            <a:ext cx="420054" cy="169709"/>
          </a:xfrm>
          <a:custGeom>
            <a:avLst/>
            <a:gdLst/>
            <a:ahLst/>
            <a:cxnLst/>
            <a:rect l="0" t="0" r="0" b="0"/>
            <a:pathLst>
              <a:path w="420054" h="169709">
                <a:moveTo>
                  <a:pt x="0" y="32596"/>
                </a:moveTo>
                <a:lnTo>
                  <a:pt x="0" y="37146"/>
                </a:lnTo>
                <a:lnTo>
                  <a:pt x="953" y="39439"/>
                </a:lnTo>
                <a:lnTo>
                  <a:pt x="4551" y="44527"/>
                </a:lnTo>
                <a:lnTo>
                  <a:pt x="5892" y="47217"/>
                </a:lnTo>
                <a:lnTo>
                  <a:pt x="6786" y="49964"/>
                </a:lnTo>
                <a:lnTo>
                  <a:pt x="7381" y="52747"/>
                </a:lnTo>
                <a:lnTo>
                  <a:pt x="8731" y="55555"/>
                </a:lnTo>
                <a:lnTo>
                  <a:pt x="10583" y="58379"/>
                </a:lnTo>
                <a:lnTo>
                  <a:pt x="12771" y="61214"/>
                </a:lnTo>
                <a:lnTo>
                  <a:pt x="15181" y="64057"/>
                </a:lnTo>
                <a:lnTo>
                  <a:pt x="17741" y="66905"/>
                </a:lnTo>
                <a:lnTo>
                  <a:pt x="23125" y="72609"/>
                </a:lnTo>
                <a:lnTo>
                  <a:pt x="28693" y="78319"/>
                </a:lnTo>
                <a:lnTo>
                  <a:pt x="30559" y="82128"/>
                </a:lnTo>
                <a:lnTo>
                  <a:pt x="31803" y="86572"/>
                </a:lnTo>
                <a:lnTo>
                  <a:pt x="32632" y="91440"/>
                </a:lnTo>
                <a:lnTo>
                  <a:pt x="34137" y="95638"/>
                </a:lnTo>
                <a:lnTo>
                  <a:pt x="36093" y="99389"/>
                </a:lnTo>
                <a:lnTo>
                  <a:pt x="38350" y="102842"/>
                </a:lnTo>
                <a:lnTo>
                  <a:pt x="40807" y="107049"/>
                </a:lnTo>
                <a:lnTo>
                  <a:pt x="43397" y="111759"/>
                </a:lnTo>
                <a:lnTo>
                  <a:pt x="46077" y="116804"/>
                </a:lnTo>
                <a:lnTo>
                  <a:pt x="47863" y="121119"/>
                </a:lnTo>
                <a:lnTo>
                  <a:pt x="49054" y="124949"/>
                </a:lnTo>
                <a:lnTo>
                  <a:pt x="49848" y="128454"/>
                </a:lnTo>
                <a:lnTo>
                  <a:pt x="50377" y="132696"/>
                </a:lnTo>
                <a:lnTo>
                  <a:pt x="50730" y="137429"/>
                </a:lnTo>
                <a:lnTo>
                  <a:pt x="51122" y="146816"/>
                </a:lnTo>
                <a:lnTo>
                  <a:pt x="51296" y="154163"/>
                </a:lnTo>
                <a:lnTo>
                  <a:pt x="52295" y="157455"/>
                </a:lnTo>
                <a:lnTo>
                  <a:pt x="53913" y="160603"/>
                </a:lnTo>
                <a:lnTo>
                  <a:pt x="59902" y="169597"/>
                </a:lnTo>
                <a:lnTo>
                  <a:pt x="55426" y="169708"/>
                </a:lnTo>
                <a:lnTo>
                  <a:pt x="54096" y="168772"/>
                </a:lnTo>
                <a:lnTo>
                  <a:pt x="53209" y="167195"/>
                </a:lnTo>
                <a:lnTo>
                  <a:pt x="52224" y="162902"/>
                </a:lnTo>
                <a:lnTo>
                  <a:pt x="51786" y="157820"/>
                </a:lnTo>
                <a:lnTo>
                  <a:pt x="51669" y="155131"/>
                </a:lnTo>
                <a:lnTo>
                  <a:pt x="51539" y="149603"/>
                </a:lnTo>
                <a:lnTo>
                  <a:pt x="51436" y="108081"/>
                </a:lnTo>
                <a:lnTo>
                  <a:pt x="52388" y="103874"/>
                </a:lnTo>
                <a:lnTo>
                  <a:pt x="53976" y="99165"/>
                </a:lnTo>
                <a:lnTo>
                  <a:pt x="55986" y="94120"/>
                </a:lnTo>
                <a:lnTo>
                  <a:pt x="59232" y="88852"/>
                </a:lnTo>
                <a:lnTo>
                  <a:pt x="63301" y="83435"/>
                </a:lnTo>
                <a:lnTo>
                  <a:pt x="67918" y="77918"/>
                </a:lnTo>
                <a:lnTo>
                  <a:pt x="71949" y="72336"/>
                </a:lnTo>
                <a:lnTo>
                  <a:pt x="75588" y="66709"/>
                </a:lnTo>
                <a:lnTo>
                  <a:pt x="78967" y="61053"/>
                </a:lnTo>
                <a:lnTo>
                  <a:pt x="82173" y="56330"/>
                </a:lnTo>
                <a:lnTo>
                  <a:pt x="85262" y="52228"/>
                </a:lnTo>
                <a:lnTo>
                  <a:pt x="88274" y="48542"/>
                </a:lnTo>
                <a:lnTo>
                  <a:pt x="92187" y="45131"/>
                </a:lnTo>
                <a:lnTo>
                  <a:pt x="96701" y="41905"/>
                </a:lnTo>
                <a:lnTo>
                  <a:pt x="101615" y="38802"/>
                </a:lnTo>
                <a:lnTo>
                  <a:pt x="106796" y="35781"/>
                </a:lnTo>
                <a:lnTo>
                  <a:pt x="112155" y="32814"/>
                </a:lnTo>
                <a:lnTo>
                  <a:pt x="123189" y="26978"/>
                </a:lnTo>
                <a:lnTo>
                  <a:pt x="151490" y="12606"/>
                </a:lnTo>
                <a:lnTo>
                  <a:pt x="156238" y="9744"/>
                </a:lnTo>
                <a:lnTo>
                  <a:pt x="160357" y="6884"/>
                </a:lnTo>
                <a:lnTo>
                  <a:pt x="164054" y="4024"/>
                </a:lnTo>
                <a:lnTo>
                  <a:pt x="168425" y="2118"/>
                </a:lnTo>
                <a:lnTo>
                  <a:pt x="178361" y="0"/>
                </a:lnTo>
                <a:lnTo>
                  <a:pt x="189127" y="1599"/>
                </a:lnTo>
                <a:lnTo>
                  <a:pt x="199309" y="5484"/>
                </a:lnTo>
                <a:lnTo>
                  <a:pt x="207010" y="10386"/>
                </a:lnTo>
                <a:lnTo>
                  <a:pt x="211349" y="13027"/>
                </a:lnTo>
                <a:lnTo>
                  <a:pt x="216147" y="15740"/>
                </a:lnTo>
                <a:lnTo>
                  <a:pt x="221251" y="18501"/>
                </a:lnTo>
                <a:lnTo>
                  <a:pt x="225606" y="21294"/>
                </a:lnTo>
                <a:lnTo>
                  <a:pt x="229461" y="24109"/>
                </a:lnTo>
                <a:lnTo>
                  <a:pt x="232984" y="26938"/>
                </a:lnTo>
                <a:lnTo>
                  <a:pt x="235333" y="29776"/>
                </a:lnTo>
                <a:lnTo>
                  <a:pt x="236899" y="32621"/>
                </a:lnTo>
                <a:lnTo>
                  <a:pt x="237943" y="35470"/>
                </a:lnTo>
                <a:lnTo>
                  <a:pt x="239591" y="39274"/>
                </a:lnTo>
                <a:lnTo>
                  <a:pt x="243963" y="48581"/>
                </a:lnTo>
                <a:lnTo>
                  <a:pt x="245509" y="53730"/>
                </a:lnTo>
                <a:lnTo>
                  <a:pt x="246541" y="59068"/>
                </a:lnTo>
                <a:lnTo>
                  <a:pt x="247228" y="64531"/>
                </a:lnTo>
                <a:lnTo>
                  <a:pt x="247686" y="69126"/>
                </a:lnTo>
                <a:lnTo>
                  <a:pt x="247992" y="73142"/>
                </a:lnTo>
                <a:lnTo>
                  <a:pt x="248196" y="76771"/>
                </a:lnTo>
                <a:lnTo>
                  <a:pt x="248422" y="85884"/>
                </a:lnTo>
                <a:lnTo>
                  <a:pt x="248567" y="102706"/>
                </a:lnTo>
                <a:lnTo>
                  <a:pt x="249532" y="106006"/>
                </a:lnTo>
                <a:lnTo>
                  <a:pt x="251127" y="109158"/>
                </a:lnTo>
                <a:lnTo>
                  <a:pt x="253143" y="112212"/>
                </a:lnTo>
                <a:lnTo>
                  <a:pt x="255440" y="114248"/>
                </a:lnTo>
                <a:lnTo>
                  <a:pt x="257923" y="115606"/>
                </a:lnTo>
                <a:lnTo>
                  <a:pt x="260532" y="116511"/>
                </a:lnTo>
                <a:lnTo>
                  <a:pt x="273304" y="117784"/>
                </a:lnTo>
                <a:lnTo>
                  <a:pt x="283711" y="118082"/>
                </a:lnTo>
                <a:lnTo>
                  <a:pt x="305915" y="118273"/>
                </a:lnTo>
                <a:lnTo>
                  <a:pt x="317255" y="115760"/>
                </a:lnTo>
                <a:lnTo>
                  <a:pt x="328645" y="112420"/>
                </a:lnTo>
                <a:lnTo>
                  <a:pt x="340057" y="110936"/>
                </a:lnTo>
                <a:lnTo>
                  <a:pt x="345767" y="108635"/>
                </a:lnTo>
                <a:lnTo>
                  <a:pt x="351479" y="105196"/>
                </a:lnTo>
                <a:lnTo>
                  <a:pt x="357192" y="100998"/>
                </a:lnTo>
                <a:lnTo>
                  <a:pt x="362906" y="97247"/>
                </a:lnTo>
                <a:lnTo>
                  <a:pt x="368620" y="93794"/>
                </a:lnTo>
                <a:lnTo>
                  <a:pt x="374334" y="90540"/>
                </a:lnTo>
                <a:lnTo>
                  <a:pt x="385763" y="84383"/>
                </a:lnTo>
                <a:lnTo>
                  <a:pt x="396241" y="79425"/>
                </a:lnTo>
                <a:lnTo>
                  <a:pt x="407494" y="75681"/>
                </a:lnTo>
                <a:lnTo>
                  <a:pt x="413836" y="71430"/>
                </a:lnTo>
                <a:lnTo>
                  <a:pt x="415908" y="68962"/>
                </a:lnTo>
                <a:lnTo>
                  <a:pt x="417290" y="66365"/>
                </a:lnTo>
                <a:lnTo>
                  <a:pt x="420053" y="5831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705"/>
          <p:cNvSpPr/>
          <p:nvPr/>
        </p:nvSpPr>
        <p:spPr>
          <a:xfrm>
            <a:off x="2818270" y="1577340"/>
            <a:ext cx="304978" cy="188592"/>
          </a:xfrm>
          <a:custGeom>
            <a:avLst/>
            <a:gdLst/>
            <a:ahLst/>
            <a:cxnLst/>
            <a:rect l="0" t="0" r="0" b="0"/>
            <a:pathLst>
              <a:path w="304978" h="188592">
                <a:moveTo>
                  <a:pt x="4939" y="0"/>
                </a:moveTo>
                <a:lnTo>
                  <a:pt x="0" y="0"/>
                </a:lnTo>
                <a:lnTo>
                  <a:pt x="2109" y="0"/>
                </a:lnTo>
                <a:lnTo>
                  <a:pt x="3053" y="952"/>
                </a:lnTo>
                <a:lnTo>
                  <a:pt x="3682" y="2540"/>
                </a:lnTo>
                <a:lnTo>
                  <a:pt x="4101" y="4550"/>
                </a:lnTo>
                <a:lnTo>
                  <a:pt x="7107" y="9325"/>
                </a:lnTo>
                <a:lnTo>
                  <a:pt x="9242" y="11931"/>
                </a:lnTo>
                <a:lnTo>
                  <a:pt x="11618" y="13669"/>
                </a:lnTo>
                <a:lnTo>
                  <a:pt x="16798" y="15600"/>
                </a:lnTo>
                <a:lnTo>
                  <a:pt x="19512" y="18020"/>
                </a:lnTo>
                <a:lnTo>
                  <a:pt x="22275" y="21538"/>
                </a:lnTo>
                <a:lnTo>
                  <a:pt x="25069" y="25788"/>
                </a:lnTo>
                <a:lnTo>
                  <a:pt x="26932" y="29575"/>
                </a:lnTo>
                <a:lnTo>
                  <a:pt x="28173" y="33051"/>
                </a:lnTo>
                <a:lnTo>
                  <a:pt x="29001" y="36322"/>
                </a:lnTo>
                <a:lnTo>
                  <a:pt x="30506" y="40407"/>
                </a:lnTo>
                <a:lnTo>
                  <a:pt x="32461" y="45035"/>
                </a:lnTo>
                <a:lnTo>
                  <a:pt x="34717" y="50026"/>
                </a:lnTo>
                <a:lnTo>
                  <a:pt x="39764" y="60651"/>
                </a:lnTo>
                <a:lnTo>
                  <a:pt x="50765" y="82994"/>
                </a:lnTo>
                <a:lnTo>
                  <a:pt x="52635" y="88667"/>
                </a:lnTo>
                <a:lnTo>
                  <a:pt x="53882" y="94354"/>
                </a:lnTo>
                <a:lnTo>
                  <a:pt x="54712" y="100050"/>
                </a:lnTo>
                <a:lnTo>
                  <a:pt x="56219" y="105752"/>
                </a:lnTo>
                <a:lnTo>
                  <a:pt x="58176" y="111459"/>
                </a:lnTo>
                <a:lnTo>
                  <a:pt x="60433" y="117168"/>
                </a:lnTo>
                <a:lnTo>
                  <a:pt x="61938" y="122879"/>
                </a:lnTo>
                <a:lnTo>
                  <a:pt x="62941" y="128592"/>
                </a:lnTo>
                <a:lnTo>
                  <a:pt x="63610" y="134305"/>
                </a:lnTo>
                <a:lnTo>
                  <a:pt x="65008" y="139067"/>
                </a:lnTo>
                <a:lnTo>
                  <a:pt x="66893" y="143193"/>
                </a:lnTo>
                <a:lnTo>
                  <a:pt x="69102" y="146897"/>
                </a:lnTo>
                <a:lnTo>
                  <a:pt x="70574" y="151271"/>
                </a:lnTo>
                <a:lnTo>
                  <a:pt x="71556" y="156092"/>
                </a:lnTo>
                <a:lnTo>
                  <a:pt x="72211" y="161212"/>
                </a:lnTo>
                <a:lnTo>
                  <a:pt x="73599" y="165577"/>
                </a:lnTo>
                <a:lnTo>
                  <a:pt x="75478" y="169439"/>
                </a:lnTo>
                <a:lnTo>
                  <a:pt x="81705" y="179403"/>
                </a:lnTo>
                <a:lnTo>
                  <a:pt x="82016" y="184839"/>
                </a:lnTo>
                <a:lnTo>
                  <a:pt x="82085" y="179618"/>
                </a:lnTo>
                <a:lnTo>
                  <a:pt x="82089" y="175715"/>
                </a:lnTo>
                <a:lnTo>
                  <a:pt x="81138" y="174293"/>
                </a:lnTo>
                <a:lnTo>
                  <a:pt x="79551" y="173345"/>
                </a:lnTo>
                <a:lnTo>
                  <a:pt x="77540" y="172713"/>
                </a:lnTo>
                <a:lnTo>
                  <a:pt x="76200" y="170387"/>
                </a:lnTo>
                <a:lnTo>
                  <a:pt x="75307" y="166931"/>
                </a:lnTo>
                <a:lnTo>
                  <a:pt x="74711" y="162722"/>
                </a:lnTo>
                <a:lnTo>
                  <a:pt x="74314" y="158964"/>
                </a:lnTo>
                <a:lnTo>
                  <a:pt x="74049" y="155506"/>
                </a:lnTo>
                <a:lnTo>
                  <a:pt x="73872" y="152248"/>
                </a:lnTo>
                <a:lnTo>
                  <a:pt x="72802" y="149123"/>
                </a:lnTo>
                <a:lnTo>
                  <a:pt x="71136" y="146088"/>
                </a:lnTo>
                <a:lnTo>
                  <a:pt x="69073" y="143112"/>
                </a:lnTo>
                <a:lnTo>
                  <a:pt x="68650" y="139223"/>
                </a:lnTo>
                <a:lnTo>
                  <a:pt x="69321" y="134725"/>
                </a:lnTo>
                <a:lnTo>
                  <a:pt x="70720" y="129822"/>
                </a:lnTo>
                <a:lnTo>
                  <a:pt x="71653" y="123695"/>
                </a:lnTo>
                <a:lnTo>
                  <a:pt x="72276" y="116753"/>
                </a:lnTo>
                <a:lnTo>
                  <a:pt x="72690" y="109268"/>
                </a:lnTo>
                <a:lnTo>
                  <a:pt x="73151" y="95871"/>
                </a:lnTo>
                <a:lnTo>
                  <a:pt x="73274" y="89631"/>
                </a:lnTo>
                <a:lnTo>
                  <a:pt x="74308" y="83566"/>
                </a:lnTo>
                <a:lnTo>
                  <a:pt x="75950" y="77618"/>
                </a:lnTo>
                <a:lnTo>
                  <a:pt x="77997" y="71748"/>
                </a:lnTo>
                <a:lnTo>
                  <a:pt x="79362" y="66882"/>
                </a:lnTo>
                <a:lnTo>
                  <a:pt x="80272" y="62685"/>
                </a:lnTo>
                <a:lnTo>
                  <a:pt x="80879" y="58935"/>
                </a:lnTo>
                <a:lnTo>
                  <a:pt x="82236" y="54530"/>
                </a:lnTo>
                <a:lnTo>
                  <a:pt x="84093" y="49688"/>
                </a:lnTo>
                <a:lnTo>
                  <a:pt x="86283" y="44555"/>
                </a:lnTo>
                <a:lnTo>
                  <a:pt x="88696" y="40181"/>
                </a:lnTo>
                <a:lnTo>
                  <a:pt x="91257" y="36312"/>
                </a:lnTo>
                <a:lnTo>
                  <a:pt x="93917" y="32780"/>
                </a:lnTo>
                <a:lnTo>
                  <a:pt x="96643" y="29474"/>
                </a:lnTo>
                <a:lnTo>
                  <a:pt x="99413" y="26316"/>
                </a:lnTo>
                <a:lnTo>
                  <a:pt x="102212" y="23259"/>
                </a:lnTo>
                <a:lnTo>
                  <a:pt x="107862" y="17322"/>
                </a:lnTo>
                <a:lnTo>
                  <a:pt x="119250" y="5750"/>
                </a:lnTo>
                <a:lnTo>
                  <a:pt x="122104" y="3833"/>
                </a:lnTo>
                <a:lnTo>
                  <a:pt x="127815" y="1703"/>
                </a:lnTo>
                <a:lnTo>
                  <a:pt x="136385" y="504"/>
                </a:lnTo>
                <a:lnTo>
                  <a:pt x="144640" y="2764"/>
                </a:lnTo>
                <a:lnTo>
                  <a:pt x="149508" y="4700"/>
                </a:lnTo>
                <a:lnTo>
                  <a:pt x="152754" y="6943"/>
                </a:lnTo>
                <a:lnTo>
                  <a:pt x="154917" y="9391"/>
                </a:lnTo>
                <a:lnTo>
                  <a:pt x="158274" y="14651"/>
                </a:lnTo>
                <a:lnTo>
                  <a:pt x="162941" y="20164"/>
                </a:lnTo>
                <a:lnTo>
                  <a:pt x="168190" y="25789"/>
                </a:lnTo>
                <a:lnTo>
                  <a:pt x="170923" y="28623"/>
                </a:lnTo>
                <a:lnTo>
                  <a:pt x="172745" y="31464"/>
                </a:lnTo>
                <a:lnTo>
                  <a:pt x="174770" y="37161"/>
                </a:lnTo>
                <a:lnTo>
                  <a:pt x="176262" y="40967"/>
                </a:lnTo>
                <a:lnTo>
                  <a:pt x="178210" y="45408"/>
                </a:lnTo>
                <a:lnTo>
                  <a:pt x="182914" y="55424"/>
                </a:lnTo>
                <a:lnTo>
                  <a:pt x="188179" y="66225"/>
                </a:lnTo>
                <a:lnTo>
                  <a:pt x="189964" y="71772"/>
                </a:lnTo>
                <a:lnTo>
                  <a:pt x="191154" y="77376"/>
                </a:lnTo>
                <a:lnTo>
                  <a:pt x="191948" y="83016"/>
                </a:lnTo>
                <a:lnTo>
                  <a:pt x="193429" y="88681"/>
                </a:lnTo>
                <a:lnTo>
                  <a:pt x="195369" y="94363"/>
                </a:lnTo>
                <a:lnTo>
                  <a:pt x="197615" y="100056"/>
                </a:lnTo>
                <a:lnTo>
                  <a:pt x="199113" y="105757"/>
                </a:lnTo>
                <a:lnTo>
                  <a:pt x="200111" y="111462"/>
                </a:lnTo>
                <a:lnTo>
                  <a:pt x="200776" y="117170"/>
                </a:lnTo>
                <a:lnTo>
                  <a:pt x="202172" y="121928"/>
                </a:lnTo>
                <a:lnTo>
                  <a:pt x="204055" y="126053"/>
                </a:lnTo>
                <a:lnTo>
                  <a:pt x="206264" y="129755"/>
                </a:lnTo>
                <a:lnTo>
                  <a:pt x="208688" y="134128"/>
                </a:lnTo>
                <a:lnTo>
                  <a:pt x="213922" y="144067"/>
                </a:lnTo>
                <a:lnTo>
                  <a:pt x="215699" y="148432"/>
                </a:lnTo>
                <a:lnTo>
                  <a:pt x="216883" y="152295"/>
                </a:lnTo>
                <a:lnTo>
                  <a:pt x="217673" y="155822"/>
                </a:lnTo>
                <a:lnTo>
                  <a:pt x="219152" y="159126"/>
                </a:lnTo>
                <a:lnTo>
                  <a:pt x="221090" y="162282"/>
                </a:lnTo>
                <a:lnTo>
                  <a:pt x="223335" y="165337"/>
                </a:lnTo>
                <a:lnTo>
                  <a:pt x="225784" y="168327"/>
                </a:lnTo>
                <a:lnTo>
                  <a:pt x="231045" y="174189"/>
                </a:lnTo>
                <a:lnTo>
                  <a:pt x="236558" y="179970"/>
                </a:lnTo>
                <a:lnTo>
                  <a:pt x="239362" y="182845"/>
                </a:lnTo>
                <a:lnTo>
                  <a:pt x="242184" y="184761"/>
                </a:lnTo>
                <a:lnTo>
                  <a:pt x="251016" y="187837"/>
                </a:lnTo>
                <a:lnTo>
                  <a:pt x="251858" y="188090"/>
                </a:lnTo>
                <a:lnTo>
                  <a:pt x="260053" y="188495"/>
                </a:lnTo>
                <a:lnTo>
                  <a:pt x="286699" y="188591"/>
                </a:lnTo>
                <a:lnTo>
                  <a:pt x="289934" y="187640"/>
                </a:lnTo>
                <a:lnTo>
                  <a:pt x="292091" y="186053"/>
                </a:lnTo>
                <a:lnTo>
                  <a:pt x="293529" y="184043"/>
                </a:lnTo>
                <a:lnTo>
                  <a:pt x="295440" y="182702"/>
                </a:lnTo>
                <a:lnTo>
                  <a:pt x="297666" y="181809"/>
                </a:lnTo>
                <a:lnTo>
                  <a:pt x="304977" y="18002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706"/>
          <p:cNvSpPr/>
          <p:nvPr/>
        </p:nvSpPr>
        <p:spPr>
          <a:xfrm>
            <a:off x="3106102" y="1594592"/>
            <a:ext cx="1" cy="17039"/>
          </a:xfrm>
          <a:custGeom>
            <a:avLst/>
            <a:gdLst/>
            <a:ahLst/>
            <a:cxnLst/>
            <a:rect l="0" t="0" r="0" b="0"/>
            <a:pathLst>
              <a:path w="1" h="17039">
                <a:moveTo>
                  <a:pt x="0" y="17038"/>
                </a:moveTo>
                <a:lnTo>
                  <a:pt x="0" y="0"/>
                </a:lnTo>
                <a:lnTo>
                  <a:pt x="0" y="846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707"/>
          <p:cNvSpPr/>
          <p:nvPr/>
        </p:nvSpPr>
        <p:spPr>
          <a:xfrm>
            <a:off x="3046096" y="1561536"/>
            <a:ext cx="231457" cy="195709"/>
          </a:xfrm>
          <a:custGeom>
            <a:avLst/>
            <a:gdLst/>
            <a:ahLst/>
            <a:cxnLst/>
            <a:rect l="0" t="0" r="0" b="0"/>
            <a:pathLst>
              <a:path w="231457" h="195709">
                <a:moveTo>
                  <a:pt x="8571" y="178681"/>
                </a:moveTo>
                <a:lnTo>
                  <a:pt x="8571" y="170213"/>
                </a:lnTo>
                <a:lnTo>
                  <a:pt x="4020" y="165589"/>
                </a:lnTo>
                <a:lnTo>
                  <a:pt x="2680" y="163285"/>
                </a:lnTo>
                <a:lnTo>
                  <a:pt x="1190" y="158186"/>
                </a:lnTo>
                <a:lnTo>
                  <a:pt x="234" y="153043"/>
                </a:lnTo>
                <a:lnTo>
                  <a:pt x="103" y="148871"/>
                </a:lnTo>
                <a:lnTo>
                  <a:pt x="0" y="121510"/>
                </a:lnTo>
                <a:lnTo>
                  <a:pt x="0" y="115806"/>
                </a:lnTo>
                <a:lnTo>
                  <a:pt x="951" y="112000"/>
                </a:lnTo>
                <a:lnTo>
                  <a:pt x="2539" y="107557"/>
                </a:lnTo>
                <a:lnTo>
                  <a:pt x="4549" y="102690"/>
                </a:lnTo>
                <a:lnTo>
                  <a:pt x="6843" y="98493"/>
                </a:lnTo>
                <a:lnTo>
                  <a:pt x="9324" y="94742"/>
                </a:lnTo>
                <a:lnTo>
                  <a:pt x="11930" y="91289"/>
                </a:lnTo>
                <a:lnTo>
                  <a:pt x="13668" y="87082"/>
                </a:lnTo>
                <a:lnTo>
                  <a:pt x="14826" y="82373"/>
                </a:lnTo>
                <a:lnTo>
                  <a:pt x="15599" y="77328"/>
                </a:lnTo>
                <a:lnTo>
                  <a:pt x="17066" y="73012"/>
                </a:lnTo>
                <a:lnTo>
                  <a:pt x="18997" y="69183"/>
                </a:lnTo>
                <a:lnTo>
                  <a:pt x="21237" y="65677"/>
                </a:lnTo>
                <a:lnTo>
                  <a:pt x="23682" y="61435"/>
                </a:lnTo>
                <a:lnTo>
                  <a:pt x="28939" y="51642"/>
                </a:lnTo>
                <a:lnTo>
                  <a:pt x="31675" y="47316"/>
                </a:lnTo>
                <a:lnTo>
                  <a:pt x="34451" y="43479"/>
                </a:lnTo>
                <a:lnTo>
                  <a:pt x="37255" y="39969"/>
                </a:lnTo>
                <a:lnTo>
                  <a:pt x="41028" y="36676"/>
                </a:lnTo>
                <a:lnTo>
                  <a:pt x="45449" y="33529"/>
                </a:lnTo>
                <a:lnTo>
                  <a:pt x="50302" y="30478"/>
                </a:lnTo>
                <a:lnTo>
                  <a:pt x="54489" y="27491"/>
                </a:lnTo>
                <a:lnTo>
                  <a:pt x="61682" y="21633"/>
                </a:lnTo>
                <a:lnTo>
                  <a:pt x="68053" y="15855"/>
                </a:lnTo>
                <a:lnTo>
                  <a:pt x="71086" y="12980"/>
                </a:lnTo>
                <a:lnTo>
                  <a:pt x="74060" y="11064"/>
                </a:lnTo>
                <a:lnTo>
                  <a:pt x="79905" y="8934"/>
                </a:lnTo>
                <a:lnTo>
                  <a:pt x="85677" y="5448"/>
                </a:lnTo>
                <a:lnTo>
                  <a:pt x="88550" y="3185"/>
                </a:lnTo>
                <a:lnTo>
                  <a:pt x="94282" y="670"/>
                </a:lnTo>
                <a:lnTo>
                  <a:pt x="97144" y="0"/>
                </a:lnTo>
                <a:lnTo>
                  <a:pt x="100957" y="505"/>
                </a:lnTo>
                <a:lnTo>
                  <a:pt x="105405" y="1795"/>
                </a:lnTo>
                <a:lnTo>
                  <a:pt x="110274" y="3607"/>
                </a:lnTo>
                <a:lnTo>
                  <a:pt x="114473" y="4815"/>
                </a:lnTo>
                <a:lnTo>
                  <a:pt x="121679" y="6157"/>
                </a:lnTo>
                <a:lnTo>
                  <a:pt x="128056" y="9294"/>
                </a:lnTo>
                <a:lnTo>
                  <a:pt x="134065" y="13863"/>
                </a:lnTo>
                <a:lnTo>
                  <a:pt x="139911" y="19069"/>
                </a:lnTo>
                <a:lnTo>
                  <a:pt x="141851" y="21790"/>
                </a:lnTo>
                <a:lnTo>
                  <a:pt x="144007" y="27354"/>
                </a:lnTo>
                <a:lnTo>
                  <a:pt x="147505" y="33002"/>
                </a:lnTo>
                <a:lnTo>
                  <a:pt x="149771" y="35842"/>
                </a:lnTo>
                <a:lnTo>
                  <a:pt x="151282" y="39640"/>
                </a:lnTo>
                <a:lnTo>
                  <a:pt x="152289" y="44077"/>
                </a:lnTo>
                <a:lnTo>
                  <a:pt x="152961" y="48940"/>
                </a:lnTo>
                <a:lnTo>
                  <a:pt x="154361" y="54087"/>
                </a:lnTo>
                <a:lnTo>
                  <a:pt x="156247" y="59423"/>
                </a:lnTo>
                <a:lnTo>
                  <a:pt x="158456" y="64886"/>
                </a:lnTo>
                <a:lnTo>
                  <a:pt x="159930" y="69480"/>
                </a:lnTo>
                <a:lnTo>
                  <a:pt x="160912" y="73495"/>
                </a:lnTo>
                <a:lnTo>
                  <a:pt x="161567" y="77125"/>
                </a:lnTo>
                <a:lnTo>
                  <a:pt x="162955" y="81449"/>
                </a:lnTo>
                <a:lnTo>
                  <a:pt x="164834" y="86238"/>
                </a:lnTo>
                <a:lnTo>
                  <a:pt x="167039" y="91335"/>
                </a:lnTo>
                <a:lnTo>
                  <a:pt x="169461" y="95685"/>
                </a:lnTo>
                <a:lnTo>
                  <a:pt x="172029" y="99538"/>
                </a:lnTo>
                <a:lnTo>
                  <a:pt x="174693" y="103059"/>
                </a:lnTo>
                <a:lnTo>
                  <a:pt x="176469" y="107311"/>
                </a:lnTo>
                <a:lnTo>
                  <a:pt x="177653" y="112051"/>
                </a:lnTo>
                <a:lnTo>
                  <a:pt x="178442" y="117116"/>
                </a:lnTo>
                <a:lnTo>
                  <a:pt x="178968" y="122398"/>
                </a:lnTo>
                <a:lnTo>
                  <a:pt x="179319" y="127824"/>
                </a:lnTo>
                <a:lnTo>
                  <a:pt x="179553" y="133346"/>
                </a:lnTo>
                <a:lnTo>
                  <a:pt x="180662" y="137980"/>
                </a:lnTo>
                <a:lnTo>
                  <a:pt x="182353" y="142022"/>
                </a:lnTo>
                <a:lnTo>
                  <a:pt x="184433" y="145669"/>
                </a:lnTo>
                <a:lnTo>
                  <a:pt x="185820" y="150006"/>
                </a:lnTo>
                <a:lnTo>
                  <a:pt x="186744" y="154802"/>
                </a:lnTo>
                <a:lnTo>
                  <a:pt x="187361" y="159904"/>
                </a:lnTo>
                <a:lnTo>
                  <a:pt x="188724" y="164258"/>
                </a:lnTo>
                <a:lnTo>
                  <a:pt x="190586" y="168113"/>
                </a:lnTo>
                <a:lnTo>
                  <a:pt x="192779" y="171636"/>
                </a:lnTo>
                <a:lnTo>
                  <a:pt x="194241" y="174937"/>
                </a:lnTo>
                <a:lnTo>
                  <a:pt x="195216" y="178090"/>
                </a:lnTo>
                <a:lnTo>
                  <a:pt x="196781" y="185443"/>
                </a:lnTo>
                <a:lnTo>
                  <a:pt x="197052" y="191268"/>
                </a:lnTo>
                <a:lnTo>
                  <a:pt x="198042" y="192787"/>
                </a:lnTo>
                <a:lnTo>
                  <a:pt x="199655" y="193800"/>
                </a:lnTo>
                <a:lnTo>
                  <a:pt x="203987" y="194926"/>
                </a:lnTo>
                <a:lnTo>
                  <a:pt x="209088" y="195426"/>
                </a:lnTo>
                <a:lnTo>
                  <a:pt x="214530" y="195648"/>
                </a:lnTo>
                <a:lnTo>
                  <a:pt x="217314" y="195708"/>
                </a:lnTo>
                <a:lnTo>
                  <a:pt x="219170" y="194794"/>
                </a:lnTo>
                <a:lnTo>
                  <a:pt x="220408" y="193233"/>
                </a:lnTo>
                <a:lnTo>
                  <a:pt x="221234" y="191240"/>
                </a:lnTo>
                <a:lnTo>
                  <a:pt x="224690" y="186485"/>
                </a:lnTo>
                <a:lnTo>
                  <a:pt x="231456" y="17868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708"/>
          <p:cNvSpPr/>
          <p:nvPr/>
        </p:nvSpPr>
        <p:spPr>
          <a:xfrm>
            <a:off x="3320414" y="1569282"/>
            <a:ext cx="248604" cy="204828"/>
          </a:xfrm>
          <a:custGeom>
            <a:avLst/>
            <a:gdLst/>
            <a:ahLst/>
            <a:cxnLst/>
            <a:rect l="0" t="0" r="0" b="0"/>
            <a:pathLst>
              <a:path w="248604" h="204828">
                <a:moveTo>
                  <a:pt x="0" y="16630"/>
                </a:moveTo>
                <a:lnTo>
                  <a:pt x="0" y="8089"/>
                </a:lnTo>
                <a:lnTo>
                  <a:pt x="0" y="19992"/>
                </a:lnTo>
                <a:lnTo>
                  <a:pt x="953" y="22681"/>
                </a:lnTo>
                <a:lnTo>
                  <a:pt x="4551" y="28210"/>
                </a:lnTo>
                <a:lnTo>
                  <a:pt x="9326" y="33841"/>
                </a:lnTo>
                <a:lnTo>
                  <a:pt x="11932" y="36677"/>
                </a:lnTo>
                <a:lnTo>
                  <a:pt x="14623" y="40472"/>
                </a:lnTo>
                <a:lnTo>
                  <a:pt x="17369" y="44907"/>
                </a:lnTo>
                <a:lnTo>
                  <a:pt x="20151" y="49769"/>
                </a:lnTo>
                <a:lnTo>
                  <a:pt x="22007" y="54915"/>
                </a:lnTo>
                <a:lnTo>
                  <a:pt x="23244" y="60251"/>
                </a:lnTo>
                <a:lnTo>
                  <a:pt x="24069" y="65713"/>
                </a:lnTo>
                <a:lnTo>
                  <a:pt x="25571" y="71260"/>
                </a:lnTo>
                <a:lnTo>
                  <a:pt x="27525" y="76862"/>
                </a:lnTo>
                <a:lnTo>
                  <a:pt x="29780" y="82502"/>
                </a:lnTo>
                <a:lnTo>
                  <a:pt x="34826" y="96389"/>
                </a:lnTo>
                <a:lnTo>
                  <a:pt x="37505" y="104093"/>
                </a:lnTo>
                <a:lnTo>
                  <a:pt x="39291" y="111134"/>
                </a:lnTo>
                <a:lnTo>
                  <a:pt x="40482" y="117732"/>
                </a:lnTo>
                <a:lnTo>
                  <a:pt x="41276" y="124037"/>
                </a:lnTo>
                <a:lnTo>
                  <a:pt x="42757" y="130144"/>
                </a:lnTo>
                <a:lnTo>
                  <a:pt x="44698" y="136121"/>
                </a:lnTo>
                <a:lnTo>
                  <a:pt x="46943" y="142011"/>
                </a:lnTo>
                <a:lnTo>
                  <a:pt x="48441" y="147842"/>
                </a:lnTo>
                <a:lnTo>
                  <a:pt x="49439" y="153635"/>
                </a:lnTo>
                <a:lnTo>
                  <a:pt x="50104" y="159402"/>
                </a:lnTo>
                <a:lnTo>
                  <a:pt x="50548" y="164199"/>
                </a:lnTo>
                <a:lnTo>
                  <a:pt x="50844" y="168349"/>
                </a:lnTo>
                <a:lnTo>
                  <a:pt x="51041" y="172069"/>
                </a:lnTo>
                <a:lnTo>
                  <a:pt x="52125" y="175501"/>
                </a:lnTo>
                <a:lnTo>
                  <a:pt x="55869" y="181854"/>
                </a:lnTo>
                <a:lnTo>
                  <a:pt x="58169" y="187853"/>
                </a:lnTo>
                <a:lnTo>
                  <a:pt x="58782" y="190786"/>
                </a:lnTo>
                <a:lnTo>
                  <a:pt x="60143" y="192742"/>
                </a:lnTo>
                <a:lnTo>
                  <a:pt x="62003" y="194045"/>
                </a:lnTo>
                <a:lnTo>
                  <a:pt x="64196" y="194914"/>
                </a:lnTo>
                <a:lnTo>
                  <a:pt x="65657" y="196446"/>
                </a:lnTo>
                <a:lnTo>
                  <a:pt x="66632" y="198420"/>
                </a:lnTo>
                <a:lnTo>
                  <a:pt x="68466" y="204827"/>
                </a:lnTo>
                <a:lnTo>
                  <a:pt x="68547" y="200556"/>
                </a:lnTo>
                <a:lnTo>
                  <a:pt x="68571" y="193258"/>
                </a:lnTo>
                <a:lnTo>
                  <a:pt x="67621" y="190580"/>
                </a:lnTo>
                <a:lnTo>
                  <a:pt x="64027" y="185064"/>
                </a:lnTo>
                <a:lnTo>
                  <a:pt x="62687" y="181307"/>
                </a:lnTo>
                <a:lnTo>
                  <a:pt x="61794" y="176897"/>
                </a:lnTo>
                <a:lnTo>
                  <a:pt x="61198" y="172052"/>
                </a:lnTo>
                <a:lnTo>
                  <a:pt x="60802" y="167870"/>
                </a:lnTo>
                <a:lnTo>
                  <a:pt x="60537" y="164129"/>
                </a:lnTo>
                <a:lnTo>
                  <a:pt x="60361" y="160683"/>
                </a:lnTo>
                <a:lnTo>
                  <a:pt x="60165" y="151773"/>
                </a:lnTo>
                <a:lnTo>
                  <a:pt x="60039" y="130532"/>
                </a:lnTo>
                <a:lnTo>
                  <a:pt x="60981" y="123997"/>
                </a:lnTo>
                <a:lnTo>
                  <a:pt x="62562" y="116783"/>
                </a:lnTo>
                <a:lnTo>
                  <a:pt x="64568" y="109116"/>
                </a:lnTo>
                <a:lnTo>
                  <a:pt x="65906" y="102100"/>
                </a:lnTo>
                <a:lnTo>
                  <a:pt x="66797" y="95518"/>
                </a:lnTo>
                <a:lnTo>
                  <a:pt x="67392" y="89224"/>
                </a:lnTo>
                <a:lnTo>
                  <a:pt x="68741" y="83124"/>
                </a:lnTo>
                <a:lnTo>
                  <a:pt x="70592" y="77152"/>
                </a:lnTo>
                <a:lnTo>
                  <a:pt x="72779" y="71265"/>
                </a:lnTo>
                <a:lnTo>
                  <a:pt x="76142" y="65436"/>
                </a:lnTo>
                <a:lnTo>
                  <a:pt x="80289" y="59645"/>
                </a:lnTo>
                <a:lnTo>
                  <a:pt x="84959" y="53879"/>
                </a:lnTo>
                <a:lnTo>
                  <a:pt x="89024" y="48130"/>
                </a:lnTo>
                <a:lnTo>
                  <a:pt x="92687" y="42393"/>
                </a:lnTo>
                <a:lnTo>
                  <a:pt x="96082" y="36663"/>
                </a:lnTo>
                <a:lnTo>
                  <a:pt x="100250" y="31890"/>
                </a:lnTo>
                <a:lnTo>
                  <a:pt x="104933" y="27756"/>
                </a:lnTo>
                <a:lnTo>
                  <a:pt x="109961" y="24047"/>
                </a:lnTo>
                <a:lnTo>
                  <a:pt x="115217" y="20622"/>
                </a:lnTo>
                <a:lnTo>
                  <a:pt x="120627" y="17387"/>
                </a:lnTo>
                <a:lnTo>
                  <a:pt x="126138" y="14277"/>
                </a:lnTo>
                <a:lnTo>
                  <a:pt x="137341" y="8282"/>
                </a:lnTo>
                <a:lnTo>
                  <a:pt x="142996" y="5349"/>
                </a:lnTo>
                <a:lnTo>
                  <a:pt x="148671" y="3395"/>
                </a:lnTo>
                <a:lnTo>
                  <a:pt x="154359" y="2091"/>
                </a:lnTo>
                <a:lnTo>
                  <a:pt x="160056" y="1223"/>
                </a:lnTo>
                <a:lnTo>
                  <a:pt x="164806" y="643"/>
                </a:lnTo>
                <a:lnTo>
                  <a:pt x="168926" y="257"/>
                </a:lnTo>
                <a:lnTo>
                  <a:pt x="172625" y="0"/>
                </a:lnTo>
                <a:lnTo>
                  <a:pt x="176996" y="781"/>
                </a:lnTo>
                <a:lnTo>
                  <a:pt x="181815" y="2254"/>
                </a:lnTo>
                <a:lnTo>
                  <a:pt x="186933" y="4188"/>
                </a:lnTo>
                <a:lnTo>
                  <a:pt x="191297" y="6431"/>
                </a:lnTo>
                <a:lnTo>
                  <a:pt x="198686" y="11462"/>
                </a:lnTo>
                <a:lnTo>
                  <a:pt x="201990" y="15090"/>
                </a:lnTo>
                <a:lnTo>
                  <a:pt x="205145" y="19413"/>
                </a:lnTo>
                <a:lnTo>
                  <a:pt x="208201" y="24200"/>
                </a:lnTo>
                <a:lnTo>
                  <a:pt x="211191" y="29297"/>
                </a:lnTo>
                <a:lnTo>
                  <a:pt x="214137" y="34600"/>
                </a:lnTo>
                <a:lnTo>
                  <a:pt x="217053" y="40040"/>
                </a:lnTo>
                <a:lnTo>
                  <a:pt x="218997" y="45572"/>
                </a:lnTo>
                <a:lnTo>
                  <a:pt x="220293" y="51164"/>
                </a:lnTo>
                <a:lnTo>
                  <a:pt x="221157" y="56798"/>
                </a:lnTo>
                <a:lnTo>
                  <a:pt x="221733" y="62459"/>
                </a:lnTo>
                <a:lnTo>
                  <a:pt x="222117" y="68138"/>
                </a:lnTo>
                <a:lnTo>
                  <a:pt x="222374" y="73828"/>
                </a:lnTo>
                <a:lnTo>
                  <a:pt x="223497" y="79527"/>
                </a:lnTo>
                <a:lnTo>
                  <a:pt x="225198" y="85231"/>
                </a:lnTo>
                <a:lnTo>
                  <a:pt x="227285" y="90939"/>
                </a:lnTo>
                <a:lnTo>
                  <a:pt x="228676" y="96650"/>
                </a:lnTo>
                <a:lnTo>
                  <a:pt x="229603" y="102361"/>
                </a:lnTo>
                <a:lnTo>
                  <a:pt x="230221" y="108074"/>
                </a:lnTo>
                <a:lnTo>
                  <a:pt x="230634" y="113788"/>
                </a:lnTo>
                <a:lnTo>
                  <a:pt x="230909" y="119502"/>
                </a:lnTo>
                <a:lnTo>
                  <a:pt x="231092" y="125216"/>
                </a:lnTo>
                <a:lnTo>
                  <a:pt x="232166" y="129978"/>
                </a:lnTo>
                <a:lnTo>
                  <a:pt x="233835" y="134106"/>
                </a:lnTo>
                <a:lnTo>
                  <a:pt x="235900" y="137810"/>
                </a:lnTo>
                <a:lnTo>
                  <a:pt x="237277" y="141232"/>
                </a:lnTo>
                <a:lnTo>
                  <a:pt x="238807" y="147574"/>
                </a:lnTo>
                <a:lnTo>
                  <a:pt x="242027" y="153567"/>
                </a:lnTo>
                <a:lnTo>
                  <a:pt x="244219" y="156499"/>
                </a:lnTo>
                <a:lnTo>
                  <a:pt x="246655" y="162296"/>
                </a:lnTo>
                <a:lnTo>
                  <a:pt x="247737" y="168048"/>
                </a:lnTo>
                <a:lnTo>
                  <a:pt x="248026" y="170916"/>
                </a:lnTo>
                <a:lnTo>
                  <a:pt x="248603" y="17950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709"/>
          <p:cNvSpPr/>
          <p:nvPr/>
        </p:nvSpPr>
        <p:spPr>
          <a:xfrm>
            <a:off x="3654742" y="1603057"/>
            <a:ext cx="197168" cy="25719"/>
          </a:xfrm>
          <a:custGeom>
            <a:avLst/>
            <a:gdLst/>
            <a:ahLst/>
            <a:cxnLst/>
            <a:rect l="0" t="0" r="0" b="0"/>
            <a:pathLst>
              <a:path w="197168" h="25719">
                <a:moveTo>
                  <a:pt x="0" y="25718"/>
                </a:moveTo>
                <a:lnTo>
                  <a:pt x="0" y="21167"/>
                </a:lnTo>
                <a:lnTo>
                  <a:pt x="953" y="19826"/>
                </a:lnTo>
                <a:lnTo>
                  <a:pt x="2540" y="18932"/>
                </a:lnTo>
                <a:lnTo>
                  <a:pt x="7381" y="17498"/>
                </a:lnTo>
                <a:lnTo>
                  <a:pt x="8730" y="16428"/>
                </a:lnTo>
                <a:lnTo>
                  <a:pt x="10583" y="14762"/>
                </a:lnTo>
                <a:lnTo>
                  <a:pt x="12770" y="12699"/>
                </a:lnTo>
                <a:lnTo>
                  <a:pt x="16133" y="11323"/>
                </a:lnTo>
                <a:lnTo>
                  <a:pt x="20280" y="10406"/>
                </a:lnTo>
                <a:lnTo>
                  <a:pt x="24950" y="9795"/>
                </a:lnTo>
                <a:lnTo>
                  <a:pt x="30921" y="8435"/>
                </a:lnTo>
                <a:lnTo>
                  <a:pt x="37759" y="6576"/>
                </a:lnTo>
                <a:lnTo>
                  <a:pt x="45175" y="4384"/>
                </a:lnTo>
                <a:lnTo>
                  <a:pt x="51072" y="2923"/>
                </a:lnTo>
                <a:lnTo>
                  <a:pt x="55955" y="1949"/>
                </a:lnTo>
                <a:lnTo>
                  <a:pt x="60163" y="1299"/>
                </a:lnTo>
                <a:lnTo>
                  <a:pt x="65826" y="866"/>
                </a:lnTo>
                <a:lnTo>
                  <a:pt x="72459" y="577"/>
                </a:lnTo>
                <a:lnTo>
                  <a:pt x="92907" y="171"/>
                </a:lnTo>
                <a:lnTo>
                  <a:pt x="197167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710"/>
          <p:cNvSpPr/>
          <p:nvPr/>
        </p:nvSpPr>
        <p:spPr>
          <a:xfrm>
            <a:off x="3690223" y="1697355"/>
            <a:ext cx="187405" cy="17146"/>
          </a:xfrm>
          <a:custGeom>
            <a:avLst/>
            <a:gdLst/>
            <a:ahLst/>
            <a:cxnLst/>
            <a:rect l="0" t="0" r="0" b="0"/>
            <a:pathLst>
              <a:path w="187405" h="17146">
                <a:moveTo>
                  <a:pt x="7381" y="17145"/>
                </a:moveTo>
                <a:lnTo>
                  <a:pt x="0" y="17145"/>
                </a:lnTo>
                <a:lnTo>
                  <a:pt x="52475" y="17145"/>
                </a:lnTo>
                <a:lnTo>
                  <a:pt x="58399" y="16192"/>
                </a:lnTo>
                <a:lnTo>
                  <a:pt x="63300" y="14605"/>
                </a:lnTo>
                <a:lnTo>
                  <a:pt x="67521" y="12594"/>
                </a:lnTo>
                <a:lnTo>
                  <a:pt x="73192" y="11253"/>
                </a:lnTo>
                <a:lnTo>
                  <a:pt x="79830" y="10359"/>
                </a:lnTo>
                <a:lnTo>
                  <a:pt x="87113" y="9764"/>
                </a:lnTo>
                <a:lnTo>
                  <a:pt x="93873" y="8414"/>
                </a:lnTo>
                <a:lnTo>
                  <a:pt x="100285" y="6562"/>
                </a:lnTo>
                <a:lnTo>
                  <a:pt x="106465" y="4374"/>
                </a:lnTo>
                <a:lnTo>
                  <a:pt x="112489" y="2916"/>
                </a:lnTo>
                <a:lnTo>
                  <a:pt x="118411" y="1944"/>
                </a:lnTo>
                <a:lnTo>
                  <a:pt x="124264" y="1296"/>
                </a:lnTo>
                <a:lnTo>
                  <a:pt x="131023" y="864"/>
                </a:lnTo>
                <a:lnTo>
                  <a:pt x="138387" y="576"/>
                </a:lnTo>
                <a:lnTo>
                  <a:pt x="159863" y="170"/>
                </a:lnTo>
                <a:lnTo>
                  <a:pt x="187404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711"/>
          <p:cNvSpPr/>
          <p:nvPr/>
        </p:nvSpPr>
        <p:spPr>
          <a:xfrm>
            <a:off x="3989070" y="1645920"/>
            <a:ext cx="154306" cy="8573"/>
          </a:xfrm>
          <a:custGeom>
            <a:avLst/>
            <a:gdLst/>
            <a:ahLst/>
            <a:cxnLst/>
            <a:rect l="0" t="0" r="0" b="0"/>
            <a:pathLst>
              <a:path w="154306" h="8573">
                <a:moveTo>
                  <a:pt x="0" y="8572"/>
                </a:moveTo>
                <a:lnTo>
                  <a:pt x="108598" y="8572"/>
                </a:lnTo>
                <a:lnTo>
                  <a:pt x="114308" y="7619"/>
                </a:lnTo>
                <a:lnTo>
                  <a:pt x="120020" y="6032"/>
                </a:lnTo>
                <a:lnTo>
                  <a:pt x="125733" y="4021"/>
                </a:lnTo>
                <a:lnTo>
                  <a:pt x="130495" y="2681"/>
                </a:lnTo>
                <a:lnTo>
                  <a:pt x="134621" y="1787"/>
                </a:lnTo>
                <a:lnTo>
                  <a:pt x="138325" y="1191"/>
                </a:lnTo>
                <a:lnTo>
                  <a:pt x="141747" y="794"/>
                </a:lnTo>
                <a:lnTo>
                  <a:pt x="144980" y="529"/>
                </a:lnTo>
                <a:lnTo>
                  <a:pt x="15430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712"/>
          <p:cNvSpPr/>
          <p:nvPr/>
        </p:nvSpPr>
        <p:spPr>
          <a:xfrm>
            <a:off x="4272350" y="1508760"/>
            <a:ext cx="179484" cy="248603"/>
          </a:xfrm>
          <a:custGeom>
            <a:avLst/>
            <a:gdLst/>
            <a:ahLst/>
            <a:cxnLst/>
            <a:rect l="0" t="0" r="0" b="0"/>
            <a:pathLst>
              <a:path w="179484" h="248603">
                <a:moveTo>
                  <a:pt x="42475" y="0"/>
                </a:moveTo>
                <a:lnTo>
                  <a:pt x="42475" y="41463"/>
                </a:lnTo>
                <a:lnTo>
                  <a:pt x="41522" y="45739"/>
                </a:lnTo>
                <a:lnTo>
                  <a:pt x="37924" y="53031"/>
                </a:lnTo>
                <a:lnTo>
                  <a:pt x="33149" y="61987"/>
                </a:lnTo>
                <a:lnTo>
                  <a:pt x="30543" y="67042"/>
                </a:lnTo>
                <a:lnTo>
                  <a:pt x="27853" y="73269"/>
                </a:lnTo>
                <a:lnTo>
                  <a:pt x="25107" y="80279"/>
                </a:lnTo>
                <a:lnTo>
                  <a:pt x="22323" y="87809"/>
                </a:lnTo>
                <a:lnTo>
                  <a:pt x="20468" y="94734"/>
                </a:lnTo>
                <a:lnTo>
                  <a:pt x="19231" y="101256"/>
                </a:lnTo>
                <a:lnTo>
                  <a:pt x="18406" y="107509"/>
                </a:lnTo>
                <a:lnTo>
                  <a:pt x="16904" y="113582"/>
                </a:lnTo>
                <a:lnTo>
                  <a:pt x="14950" y="119536"/>
                </a:lnTo>
                <a:lnTo>
                  <a:pt x="12695" y="125411"/>
                </a:lnTo>
                <a:lnTo>
                  <a:pt x="11192" y="131232"/>
                </a:lnTo>
                <a:lnTo>
                  <a:pt x="10189" y="137018"/>
                </a:lnTo>
                <a:lnTo>
                  <a:pt x="9521" y="142780"/>
                </a:lnTo>
                <a:lnTo>
                  <a:pt x="8123" y="148527"/>
                </a:lnTo>
                <a:lnTo>
                  <a:pt x="6239" y="154263"/>
                </a:lnTo>
                <a:lnTo>
                  <a:pt x="4030" y="159992"/>
                </a:lnTo>
                <a:lnTo>
                  <a:pt x="2557" y="165716"/>
                </a:lnTo>
                <a:lnTo>
                  <a:pt x="1575" y="171437"/>
                </a:lnTo>
                <a:lnTo>
                  <a:pt x="921" y="177156"/>
                </a:lnTo>
                <a:lnTo>
                  <a:pt x="485" y="182874"/>
                </a:lnTo>
                <a:lnTo>
                  <a:pt x="194" y="188591"/>
                </a:lnTo>
                <a:lnTo>
                  <a:pt x="0" y="194307"/>
                </a:lnTo>
                <a:lnTo>
                  <a:pt x="823" y="199070"/>
                </a:lnTo>
                <a:lnTo>
                  <a:pt x="2324" y="203199"/>
                </a:lnTo>
                <a:lnTo>
                  <a:pt x="5580" y="210325"/>
                </a:lnTo>
                <a:lnTo>
                  <a:pt x="7027" y="216668"/>
                </a:lnTo>
                <a:lnTo>
                  <a:pt x="9318" y="218740"/>
                </a:lnTo>
                <a:lnTo>
                  <a:pt x="12750" y="220122"/>
                </a:lnTo>
                <a:lnTo>
                  <a:pt x="16943" y="221042"/>
                </a:lnTo>
                <a:lnTo>
                  <a:pt x="20691" y="222609"/>
                </a:lnTo>
                <a:lnTo>
                  <a:pt x="24142" y="224606"/>
                </a:lnTo>
                <a:lnTo>
                  <a:pt x="27396" y="226890"/>
                </a:lnTo>
                <a:lnTo>
                  <a:pt x="30517" y="228412"/>
                </a:lnTo>
                <a:lnTo>
                  <a:pt x="33550" y="229427"/>
                </a:lnTo>
                <a:lnTo>
                  <a:pt x="36525" y="230104"/>
                </a:lnTo>
                <a:lnTo>
                  <a:pt x="40413" y="230555"/>
                </a:lnTo>
                <a:lnTo>
                  <a:pt x="44911" y="230856"/>
                </a:lnTo>
                <a:lnTo>
                  <a:pt x="49813" y="231056"/>
                </a:lnTo>
                <a:lnTo>
                  <a:pt x="54987" y="230237"/>
                </a:lnTo>
                <a:lnTo>
                  <a:pt x="60341" y="228739"/>
                </a:lnTo>
                <a:lnTo>
                  <a:pt x="65815" y="226787"/>
                </a:lnTo>
                <a:lnTo>
                  <a:pt x="71370" y="225486"/>
                </a:lnTo>
                <a:lnTo>
                  <a:pt x="76979" y="224619"/>
                </a:lnTo>
                <a:lnTo>
                  <a:pt x="82622" y="224041"/>
                </a:lnTo>
                <a:lnTo>
                  <a:pt x="88290" y="222703"/>
                </a:lnTo>
                <a:lnTo>
                  <a:pt x="93973" y="220859"/>
                </a:lnTo>
                <a:lnTo>
                  <a:pt x="99666" y="218676"/>
                </a:lnTo>
                <a:lnTo>
                  <a:pt x="105368" y="216269"/>
                </a:lnTo>
                <a:lnTo>
                  <a:pt x="111073" y="213712"/>
                </a:lnTo>
                <a:lnTo>
                  <a:pt x="116782" y="211054"/>
                </a:lnTo>
                <a:lnTo>
                  <a:pt x="121540" y="208330"/>
                </a:lnTo>
                <a:lnTo>
                  <a:pt x="125665" y="205562"/>
                </a:lnTo>
                <a:lnTo>
                  <a:pt x="129367" y="202764"/>
                </a:lnTo>
                <a:lnTo>
                  <a:pt x="133740" y="199945"/>
                </a:lnTo>
                <a:lnTo>
                  <a:pt x="138561" y="197114"/>
                </a:lnTo>
                <a:lnTo>
                  <a:pt x="143680" y="194274"/>
                </a:lnTo>
                <a:lnTo>
                  <a:pt x="148045" y="191429"/>
                </a:lnTo>
                <a:lnTo>
                  <a:pt x="151907" y="188579"/>
                </a:lnTo>
                <a:lnTo>
                  <a:pt x="155435" y="185727"/>
                </a:lnTo>
                <a:lnTo>
                  <a:pt x="158739" y="182872"/>
                </a:lnTo>
                <a:lnTo>
                  <a:pt x="161894" y="180017"/>
                </a:lnTo>
                <a:lnTo>
                  <a:pt x="164950" y="177161"/>
                </a:lnTo>
                <a:lnTo>
                  <a:pt x="167940" y="175257"/>
                </a:lnTo>
                <a:lnTo>
                  <a:pt x="170886" y="173988"/>
                </a:lnTo>
                <a:lnTo>
                  <a:pt x="173802" y="173142"/>
                </a:lnTo>
                <a:lnTo>
                  <a:pt x="175746" y="171625"/>
                </a:lnTo>
                <a:lnTo>
                  <a:pt x="177042" y="169662"/>
                </a:lnTo>
                <a:lnTo>
                  <a:pt x="178482" y="164940"/>
                </a:lnTo>
                <a:lnTo>
                  <a:pt x="179123" y="159666"/>
                </a:lnTo>
                <a:lnTo>
                  <a:pt x="179407" y="154147"/>
                </a:lnTo>
                <a:lnTo>
                  <a:pt x="179483" y="151342"/>
                </a:lnTo>
                <a:lnTo>
                  <a:pt x="178581" y="149472"/>
                </a:lnTo>
                <a:lnTo>
                  <a:pt x="177027" y="148226"/>
                </a:lnTo>
                <a:lnTo>
                  <a:pt x="175039" y="147394"/>
                </a:lnTo>
                <a:lnTo>
                  <a:pt x="170290" y="146471"/>
                </a:lnTo>
                <a:lnTo>
                  <a:pt x="165003" y="146060"/>
                </a:lnTo>
                <a:lnTo>
                  <a:pt x="159479" y="145878"/>
                </a:lnTo>
                <a:lnTo>
                  <a:pt x="155721" y="146782"/>
                </a:lnTo>
                <a:lnTo>
                  <a:pt x="151309" y="148337"/>
                </a:lnTo>
                <a:lnTo>
                  <a:pt x="146464" y="150326"/>
                </a:lnTo>
                <a:lnTo>
                  <a:pt x="141328" y="152605"/>
                </a:lnTo>
                <a:lnTo>
                  <a:pt x="130542" y="157677"/>
                </a:lnTo>
                <a:lnTo>
                  <a:pt x="125951" y="160363"/>
                </a:lnTo>
                <a:lnTo>
                  <a:pt x="121938" y="163106"/>
                </a:lnTo>
                <a:lnTo>
                  <a:pt x="118310" y="165887"/>
                </a:lnTo>
                <a:lnTo>
                  <a:pt x="113987" y="168694"/>
                </a:lnTo>
                <a:lnTo>
                  <a:pt x="109199" y="171517"/>
                </a:lnTo>
                <a:lnTo>
                  <a:pt x="104103" y="174352"/>
                </a:lnTo>
                <a:lnTo>
                  <a:pt x="99752" y="177195"/>
                </a:lnTo>
                <a:lnTo>
                  <a:pt x="95900" y="180042"/>
                </a:lnTo>
                <a:lnTo>
                  <a:pt x="92378" y="182893"/>
                </a:lnTo>
                <a:lnTo>
                  <a:pt x="89079" y="186698"/>
                </a:lnTo>
                <a:lnTo>
                  <a:pt x="85926" y="191141"/>
                </a:lnTo>
                <a:lnTo>
                  <a:pt x="82872" y="196007"/>
                </a:lnTo>
                <a:lnTo>
                  <a:pt x="79884" y="200204"/>
                </a:lnTo>
                <a:lnTo>
                  <a:pt x="76939" y="203954"/>
                </a:lnTo>
                <a:lnTo>
                  <a:pt x="74024" y="207407"/>
                </a:lnTo>
                <a:lnTo>
                  <a:pt x="70784" y="213783"/>
                </a:lnTo>
                <a:lnTo>
                  <a:pt x="69920" y="216817"/>
                </a:lnTo>
                <a:lnTo>
                  <a:pt x="66420" y="222728"/>
                </a:lnTo>
                <a:lnTo>
                  <a:pt x="64153" y="225638"/>
                </a:lnTo>
                <a:lnTo>
                  <a:pt x="61635" y="231411"/>
                </a:lnTo>
                <a:lnTo>
                  <a:pt x="59738" y="239525"/>
                </a:lnTo>
                <a:lnTo>
                  <a:pt x="64205" y="244431"/>
                </a:lnTo>
                <a:lnTo>
                  <a:pt x="68192" y="24860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713"/>
          <p:cNvSpPr/>
          <p:nvPr/>
        </p:nvSpPr>
        <p:spPr>
          <a:xfrm>
            <a:off x="4494847" y="1500228"/>
            <a:ext cx="200858" cy="239990"/>
          </a:xfrm>
          <a:custGeom>
            <a:avLst/>
            <a:gdLst/>
            <a:ahLst/>
            <a:cxnLst/>
            <a:rect l="0" t="0" r="0" b="0"/>
            <a:pathLst>
              <a:path w="200858" h="239990">
                <a:moveTo>
                  <a:pt x="42862" y="25677"/>
                </a:moveTo>
                <a:lnTo>
                  <a:pt x="47414" y="21126"/>
                </a:lnTo>
                <a:lnTo>
                  <a:pt x="49706" y="19785"/>
                </a:lnTo>
                <a:lnTo>
                  <a:pt x="54794" y="18296"/>
                </a:lnTo>
                <a:lnTo>
                  <a:pt x="60230" y="15094"/>
                </a:lnTo>
                <a:lnTo>
                  <a:pt x="63013" y="12906"/>
                </a:lnTo>
                <a:lnTo>
                  <a:pt x="66774" y="10496"/>
                </a:lnTo>
                <a:lnTo>
                  <a:pt x="71186" y="7936"/>
                </a:lnTo>
                <a:lnTo>
                  <a:pt x="76032" y="5277"/>
                </a:lnTo>
                <a:lnTo>
                  <a:pt x="82120" y="3504"/>
                </a:lnTo>
                <a:lnTo>
                  <a:pt x="89037" y="2323"/>
                </a:lnTo>
                <a:lnTo>
                  <a:pt x="96506" y="1535"/>
                </a:lnTo>
                <a:lnTo>
                  <a:pt x="103390" y="1010"/>
                </a:lnTo>
                <a:lnTo>
                  <a:pt x="109884" y="659"/>
                </a:lnTo>
                <a:lnTo>
                  <a:pt x="122180" y="270"/>
                </a:lnTo>
                <a:lnTo>
                  <a:pt x="151356" y="0"/>
                </a:lnTo>
                <a:lnTo>
                  <a:pt x="156149" y="939"/>
                </a:lnTo>
                <a:lnTo>
                  <a:pt x="160297" y="2517"/>
                </a:lnTo>
                <a:lnTo>
                  <a:pt x="164015" y="4522"/>
                </a:lnTo>
                <a:lnTo>
                  <a:pt x="167446" y="6811"/>
                </a:lnTo>
                <a:lnTo>
                  <a:pt x="170686" y="9290"/>
                </a:lnTo>
                <a:lnTo>
                  <a:pt x="173798" y="11894"/>
                </a:lnTo>
                <a:lnTo>
                  <a:pt x="175873" y="14583"/>
                </a:lnTo>
                <a:lnTo>
                  <a:pt x="178178" y="20111"/>
                </a:lnTo>
                <a:lnTo>
                  <a:pt x="178793" y="23871"/>
                </a:lnTo>
                <a:lnTo>
                  <a:pt x="179203" y="28283"/>
                </a:lnTo>
                <a:lnTo>
                  <a:pt x="179476" y="33129"/>
                </a:lnTo>
                <a:lnTo>
                  <a:pt x="177753" y="37313"/>
                </a:lnTo>
                <a:lnTo>
                  <a:pt x="174700" y="41054"/>
                </a:lnTo>
                <a:lnTo>
                  <a:pt x="170759" y="44501"/>
                </a:lnTo>
                <a:lnTo>
                  <a:pt x="167180" y="48703"/>
                </a:lnTo>
                <a:lnTo>
                  <a:pt x="163840" y="53410"/>
                </a:lnTo>
                <a:lnTo>
                  <a:pt x="160662" y="58453"/>
                </a:lnTo>
                <a:lnTo>
                  <a:pt x="155685" y="62768"/>
                </a:lnTo>
                <a:lnTo>
                  <a:pt x="149510" y="66596"/>
                </a:lnTo>
                <a:lnTo>
                  <a:pt x="142536" y="70102"/>
                </a:lnTo>
                <a:lnTo>
                  <a:pt x="135029" y="73391"/>
                </a:lnTo>
                <a:lnTo>
                  <a:pt x="127167" y="76536"/>
                </a:lnTo>
                <a:lnTo>
                  <a:pt x="119068" y="79585"/>
                </a:lnTo>
                <a:lnTo>
                  <a:pt x="111764" y="83523"/>
                </a:lnTo>
                <a:lnTo>
                  <a:pt x="104989" y="88054"/>
                </a:lnTo>
                <a:lnTo>
                  <a:pt x="98568" y="92979"/>
                </a:lnTo>
                <a:lnTo>
                  <a:pt x="93334" y="96262"/>
                </a:lnTo>
                <a:lnTo>
                  <a:pt x="88893" y="98451"/>
                </a:lnTo>
                <a:lnTo>
                  <a:pt x="84980" y="99910"/>
                </a:lnTo>
                <a:lnTo>
                  <a:pt x="81418" y="101836"/>
                </a:lnTo>
                <a:lnTo>
                  <a:pt x="78091" y="104072"/>
                </a:lnTo>
                <a:lnTo>
                  <a:pt x="71855" y="109096"/>
                </a:lnTo>
                <a:lnTo>
                  <a:pt x="65908" y="114505"/>
                </a:lnTo>
                <a:lnTo>
                  <a:pt x="60161" y="119832"/>
                </a:lnTo>
                <a:lnTo>
                  <a:pt x="64604" y="119932"/>
                </a:lnTo>
                <a:lnTo>
                  <a:pt x="125539" y="119974"/>
                </a:lnTo>
                <a:lnTo>
                  <a:pt x="132270" y="120926"/>
                </a:lnTo>
                <a:lnTo>
                  <a:pt x="139615" y="122514"/>
                </a:lnTo>
                <a:lnTo>
                  <a:pt x="147369" y="124525"/>
                </a:lnTo>
                <a:lnTo>
                  <a:pt x="154444" y="126818"/>
                </a:lnTo>
                <a:lnTo>
                  <a:pt x="161065" y="129299"/>
                </a:lnTo>
                <a:lnTo>
                  <a:pt x="167384" y="131906"/>
                </a:lnTo>
                <a:lnTo>
                  <a:pt x="172549" y="134596"/>
                </a:lnTo>
                <a:lnTo>
                  <a:pt x="176945" y="137342"/>
                </a:lnTo>
                <a:lnTo>
                  <a:pt x="180829" y="140125"/>
                </a:lnTo>
                <a:lnTo>
                  <a:pt x="184370" y="142933"/>
                </a:lnTo>
                <a:lnTo>
                  <a:pt x="187683" y="145758"/>
                </a:lnTo>
                <a:lnTo>
                  <a:pt x="193905" y="151436"/>
                </a:lnTo>
                <a:lnTo>
                  <a:pt x="199845" y="157134"/>
                </a:lnTo>
                <a:lnTo>
                  <a:pt x="200857" y="159988"/>
                </a:lnTo>
                <a:lnTo>
                  <a:pt x="200580" y="162842"/>
                </a:lnTo>
                <a:lnTo>
                  <a:pt x="197732" y="169507"/>
                </a:lnTo>
                <a:lnTo>
                  <a:pt x="193291" y="178819"/>
                </a:lnTo>
                <a:lnTo>
                  <a:pt x="190773" y="183016"/>
                </a:lnTo>
                <a:lnTo>
                  <a:pt x="185436" y="190220"/>
                </a:lnTo>
                <a:lnTo>
                  <a:pt x="179888" y="196597"/>
                </a:lnTo>
                <a:lnTo>
                  <a:pt x="177075" y="199631"/>
                </a:lnTo>
                <a:lnTo>
                  <a:pt x="173295" y="202606"/>
                </a:lnTo>
                <a:lnTo>
                  <a:pt x="168871" y="205542"/>
                </a:lnTo>
                <a:lnTo>
                  <a:pt x="164015" y="208452"/>
                </a:lnTo>
                <a:lnTo>
                  <a:pt x="158873" y="210392"/>
                </a:lnTo>
                <a:lnTo>
                  <a:pt x="153540" y="211685"/>
                </a:lnTo>
                <a:lnTo>
                  <a:pt x="148081" y="212547"/>
                </a:lnTo>
                <a:lnTo>
                  <a:pt x="141583" y="214075"/>
                </a:lnTo>
                <a:lnTo>
                  <a:pt x="134394" y="216045"/>
                </a:lnTo>
                <a:lnTo>
                  <a:pt x="126743" y="218312"/>
                </a:lnTo>
                <a:lnTo>
                  <a:pt x="119738" y="220775"/>
                </a:lnTo>
                <a:lnTo>
                  <a:pt x="113163" y="223370"/>
                </a:lnTo>
                <a:lnTo>
                  <a:pt x="106874" y="226052"/>
                </a:lnTo>
                <a:lnTo>
                  <a:pt x="100777" y="227840"/>
                </a:lnTo>
                <a:lnTo>
                  <a:pt x="94807" y="229032"/>
                </a:lnTo>
                <a:lnTo>
                  <a:pt x="88922" y="229827"/>
                </a:lnTo>
                <a:lnTo>
                  <a:pt x="82141" y="231309"/>
                </a:lnTo>
                <a:lnTo>
                  <a:pt x="74763" y="233250"/>
                </a:lnTo>
                <a:lnTo>
                  <a:pt x="66987" y="235497"/>
                </a:lnTo>
                <a:lnTo>
                  <a:pt x="59898" y="236994"/>
                </a:lnTo>
                <a:lnTo>
                  <a:pt x="53267" y="237992"/>
                </a:lnTo>
                <a:lnTo>
                  <a:pt x="46942" y="238658"/>
                </a:lnTo>
                <a:lnTo>
                  <a:pt x="41772" y="239102"/>
                </a:lnTo>
                <a:lnTo>
                  <a:pt x="37373" y="239397"/>
                </a:lnTo>
                <a:lnTo>
                  <a:pt x="29945" y="239726"/>
                </a:lnTo>
                <a:lnTo>
                  <a:pt x="20408" y="239911"/>
                </a:lnTo>
                <a:lnTo>
                  <a:pt x="0" y="23998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714"/>
          <p:cNvSpPr/>
          <p:nvPr/>
        </p:nvSpPr>
        <p:spPr>
          <a:xfrm>
            <a:off x="5095036" y="1585912"/>
            <a:ext cx="214199" cy="137161"/>
          </a:xfrm>
          <a:custGeom>
            <a:avLst/>
            <a:gdLst/>
            <a:ahLst/>
            <a:cxnLst/>
            <a:rect l="0" t="0" r="0" b="0"/>
            <a:pathLst>
              <a:path w="214199" h="137161">
                <a:moveTo>
                  <a:pt x="25604" y="0"/>
                </a:moveTo>
                <a:lnTo>
                  <a:pt x="25604" y="53111"/>
                </a:lnTo>
                <a:lnTo>
                  <a:pt x="26556" y="57315"/>
                </a:lnTo>
                <a:lnTo>
                  <a:pt x="28144" y="62023"/>
                </a:lnTo>
                <a:lnTo>
                  <a:pt x="30155" y="67066"/>
                </a:lnTo>
                <a:lnTo>
                  <a:pt x="31495" y="71381"/>
                </a:lnTo>
                <a:lnTo>
                  <a:pt x="32389" y="75210"/>
                </a:lnTo>
                <a:lnTo>
                  <a:pt x="32985" y="78715"/>
                </a:lnTo>
                <a:lnTo>
                  <a:pt x="33382" y="82957"/>
                </a:lnTo>
                <a:lnTo>
                  <a:pt x="33647" y="87689"/>
                </a:lnTo>
                <a:lnTo>
                  <a:pt x="33940" y="97076"/>
                </a:lnTo>
                <a:lnTo>
                  <a:pt x="34071" y="104422"/>
                </a:lnTo>
                <a:lnTo>
                  <a:pt x="33154" y="107715"/>
                </a:lnTo>
                <a:lnTo>
                  <a:pt x="31590" y="110862"/>
                </a:lnTo>
                <a:lnTo>
                  <a:pt x="29594" y="113913"/>
                </a:lnTo>
                <a:lnTo>
                  <a:pt x="28264" y="116900"/>
                </a:lnTo>
                <a:lnTo>
                  <a:pt x="27377" y="119843"/>
                </a:lnTo>
                <a:lnTo>
                  <a:pt x="26786" y="122758"/>
                </a:lnTo>
                <a:lnTo>
                  <a:pt x="25439" y="124701"/>
                </a:lnTo>
                <a:lnTo>
                  <a:pt x="23589" y="125997"/>
                </a:lnTo>
                <a:lnTo>
                  <a:pt x="21403" y="126860"/>
                </a:lnTo>
                <a:lnTo>
                  <a:pt x="19946" y="128388"/>
                </a:lnTo>
                <a:lnTo>
                  <a:pt x="18974" y="130360"/>
                </a:lnTo>
                <a:lnTo>
                  <a:pt x="17415" y="135817"/>
                </a:lnTo>
                <a:lnTo>
                  <a:pt x="17287" y="135312"/>
                </a:lnTo>
                <a:lnTo>
                  <a:pt x="17145" y="132211"/>
                </a:lnTo>
                <a:lnTo>
                  <a:pt x="17065" y="129661"/>
                </a:lnTo>
                <a:lnTo>
                  <a:pt x="14506" y="126525"/>
                </a:lnTo>
                <a:lnTo>
                  <a:pt x="12491" y="124355"/>
                </a:lnTo>
                <a:lnTo>
                  <a:pt x="11146" y="121956"/>
                </a:lnTo>
                <a:lnTo>
                  <a:pt x="10251" y="119404"/>
                </a:lnTo>
                <a:lnTo>
                  <a:pt x="9653" y="116750"/>
                </a:lnTo>
                <a:lnTo>
                  <a:pt x="8302" y="114029"/>
                </a:lnTo>
                <a:lnTo>
                  <a:pt x="6449" y="111261"/>
                </a:lnTo>
                <a:lnTo>
                  <a:pt x="4262" y="108464"/>
                </a:lnTo>
                <a:lnTo>
                  <a:pt x="2803" y="104695"/>
                </a:lnTo>
                <a:lnTo>
                  <a:pt x="1831" y="100276"/>
                </a:lnTo>
                <a:lnTo>
                  <a:pt x="1183" y="95426"/>
                </a:lnTo>
                <a:lnTo>
                  <a:pt x="751" y="90287"/>
                </a:lnTo>
                <a:lnTo>
                  <a:pt x="462" y="84957"/>
                </a:lnTo>
                <a:lnTo>
                  <a:pt x="56" y="70892"/>
                </a:lnTo>
                <a:lnTo>
                  <a:pt x="0" y="67264"/>
                </a:lnTo>
                <a:lnTo>
                  <a:pt x="914" y="63893"/>
                </a:lnTo>
                <a:lnTo>
                  <a:pt x="2476" y="60693"/>
                </a:lnTo>
                <a:lnTo>
                  <a:pt x="4470" y="57607"/>
                </a:lnTo>
                <a:lnTo>
                  <a:pt x="5800" y="53645"/>
                </a:lnTo>
                <a:lnTo>
                  <a:pt x="6686" y="49098"/>
                </a:lnTo>
                <a:lnTo>
                  <a:pt x="7277" y="44162"/>
                </a:lnTo>
                <a:lnTo>
                  <a:pt x="8623" y="39919"/>
                </a:lnTo>
                <a:lnTo>
                  <a:pt x="10474" y="36138"/>
                </a:lnTo>
                <a:lnTo>
                  <a:pt x="12659" y="32664"/>
                </a:lnTo>
                <a:lnTo>
                  <a:pt x="15069" y="29396"/>
                </a:lnTo>
                <a:lnTo>
                  <a:pt x="17628" y="26265"/>
                </a:lnTo>
                <a:lnTo>
                  <a:pt x="20287" y="23225"/>
                </a:lnTo>
                <a:lnTo>
                  <a:pt x="23012" y="20246"/>
                </a:lnTo>
                <a:lnTo>
                  <a:pt x="28579" y="14396"/>
                </a:lnTo>
                <a:lnTo>
                  <a:pt x="31397" y="12455"/>
                </a:lnTo>
                <a:lnTo>
                  <a:pt x="37068" y="10298"/>
                </a:lnTo>
                <a:lnTo>
                  <a:pt x="42764" y="6799"/>
                </a:lnTo>
                <a:lnTo>
                  <a:pt x="45617" y="4533"/>
                </a:lnTo>
                <a:lnTo>
                  <a:pt x="48470" y="3974"/>
                </a:lnTo>
                <a:lnTo>
                  <a:pt x="51326" y="4555"/>
                </a:lnTo>
                <a:lnTo>
                  <a:pt x="57038" y="6787"/>
                </a:lnTo>
                <a:lnTo>
                  <a:pt x="62752" y="7779"/>
                </a:lnTo>
                <a:lnTo>
                  <a:pt x="65609" y="8996"/>
                </a:lnTo>
                <a:lnTo>
                  <a:pt x="71324" y="12888"/>
                </a:lnTo>
                <a:lnTo>
                  <a:pt x="74181" y="15260"/>
                </a:lnTo>
                <a:lnTo>
                  <a:pt x="77039" y="17793"/>
                </a:lnTo>
                <a:lnTo>
                  <a:pt x="82754" y="23148"/>
                </a:lnTo>
                <a:lnTo>
                  <a:pt x="97041" y="37186"/>
                </a:lnTo>
                <a:lnTo>
                  <a:pt x="99899" y="40983"/>
                </a:lnTo>
                <a:lnTo>
                  <a:pt x="102756" y="45419"/>
                </a:lnTo>
                <a:lnTo>
                  <a:pt x="105614" y="50282"/>
                </a:lnTo>
                <a:lnTo>
                  <a:pt x="107518" y="54476"/>
                </a:lnTo>
                <a:lnTo>
                  <a:pt x="108789" y="58225"/>
                </a:lnTo>
                <a:lnTo>
                  <a:pt x="109635" y="61677"/>
                </a:lnTo>
                <a:lnTo>
                  <a:pt x="110200" y="65883"/>
                </a:lnTo>
                <a:lnTo>
                  <a:pt x="110576" y="70592"/>
                </a:lnTo>
                <a:lnTo>
                  <a:pt x="110994" y="79952"/>
                </a:lnTo>
                <a:lnTo>
                  <a:pt x="111284" y="92220"/>
                </a:lnTo>
                <a:lnTo>
                  <a:pt x="108769" y="95914"/>
                </a:lnTo>
                <a:lnTo>
                  <a:pt x="106765" y="98233"/>
                </a:lnTo>
                <a:lnTo>
                  <a:pt x="105429" y="100731"/>
                </a:lnTo>
                <a:lnTo>
                  <a:pt x="104538" y="103349"/>
                </a:lnTo>
                <a:lnTo>
                  <a:pt x="103108" y="109844"/>
                </a:lnTo>
                <a:lnTo>
                  <a:pt x="102990" y="109424"/>
                </a:lnTo>
                <a:lnTo>
                  <a:pt x="102826" y="105235"/>
                </a:lnTo>
                <a:lnTo>
                  <a:pt x="102777" y="102618"/>
                </a:lnTo>
                <a:lnTo>
                  <a:pt x="102756" y="65960"/>
                </a:lnTo>
                <a:lnTo>
                  <a:pt x="103709" y="62071"/>
                </a:lnTo>
                <a:lnTo>
                  <a:pt x="105296" y="57573"/>
                </a:lnTo>
                <a:lnTo>
                  <a:pt x="107307" y="52670"/>
                </a:lnTo>
                <a:lnTo>
                  <a:pt x="109600" y="48448"/>
                </a:lnTo>
                <a:lnTo>
                  <a:pt x="112081" y="44681"/>
                </a:lnTo>
                <a:lnTo>
                  <a:pt x="114688" y="41217"/>
                </a:lnTo>
                <a:lnTo>
                  <a:pt x="117378" y="37956"/>
                </a:lnTo>
                <a:lnTo>
                  <a:pt x="120124" y="34829"/>
                </a:lnTo>
                <a:lnTo>
                  <a:pt x="122907" y="31792"/>
                </a:lnTo>
                <a:lnTo>
                  <a:pt x="128540" y="25877"/>
                </a:lnTo>
                <a:lnTo>
                  <a:pt x="131375" y="22966"/>
                </a:lnTo>
                <a:lnTo>
                  <a:pt x="134218" y="21026"/>
                </a:lnTo>
                <a:lnTo>
                  <a:pt x="139916" y="18870"/>
                </a:lnTo>
                <a:lnTo>
                  <a:pt x="145624" y="17912"/>
                </a:lnTo>
                <a:lnTo>
                  <a:pt x="151336" y="17486"/>
                </a:lnTo>
                <a:lnTo>
                  <a:pt x="161071" y="17190"/>
                </a:lnTo>
                <a:lnTo>
                  <a:pt x="166813" y="17158"/>
                </a:lnTo>
                <a:lnTo>
                  <a:pt x="169273" y="18106"/>
                </a:lnTo>
                <a:lnTo>
                  <a:pt x="174547" y="21700"/>
                </a:lnTo>
                <a:lnTo>
                  <a:pt x="176334" y="24944"/>
                </a:lnTo>
                <a:lnTo>
                  <a:pt x="177526" y="29012"/>
                </a:lnTo>
                <a:lnTo>
                  <a:pt x="178320" y="33629"/>
                </a:lnTo>
                <a:lnTo>
                  <a:pt x="179802" y="37659"/>
                </a:lnTo>
                <a:lnTo>
                  <a:pt x="181743" y="41299"/>
                </a:lnTo>
                <a:lnTo>
                  <a:pt x="183989" y="44678"/>
                </a:lnTo>
                <a:lnTo>
                  <a:pt x="186438" y="47883"/>
                </a:lnTo>
                <a:lnTo>
                  <a:pt x="189025" y="50972"/>
                </a:lnTo>
                <a:lnTo>
                  <a:pt x="191701" y="53984"/>
                </a:lnTo>
                <a:lnTo>
                  <a:pt x="193485" y="57897"/>
                </a:lnTo>
                <a:lnTo>
                  <a:pt x="194674" y="62410"/>
                </a:lnTo>
                <a:lnTo>
                  <a:pt x="195468" y="67324"/>
                </a:lnTo>
                <a:lnTo>
                  <a:pt x="196949" y="71553"/>
                </a:lnTo>
                <a:lnTo>
                  <a:pt x="198889" y="75324"/>
                </a:lnTo>
                <a:lnTo>
                  <a:pt x="201135" y="78791"/>
                </a:lnTo>
                <a:lnTo>
                  <a:pt x="202632" y="83008"/>
                </a:lnTo>
                <a:lnTo>
                  <a:pt x="203630" y="87723"/>
                </a:lnTo>
                <a:lnTo>
                  <a:pt x="204295" y="92772"/>
                </a:lnTo>
                <a:lnTo>
                  <a:pt x="204738" y="97091"/>
                </a:lnTo>
                <a:lnTo>
                  <a:pt x="205035" y="100922"/>
                </a:lnTo>
                <a:lnTo>
                  <a:pt x="205231" y="104429"/>
                </a:lnTo>
                <a:lnTo>
                  <a:pt x="206315" y="107719"/>
                </a:lnTo>
                <a:lnTo>
                  <a:pt x="207991" y="110865"/>
                </a:lnTo>
                <a:lnTo>
                  <a:pt x="212972" y="118208"/>
                </a:lnTo>
                <a:lnTo>
                  <a:pt x="213654" y="121752"/>
                </a:lnTo>
                <a:lnTo>
                  <a:pt x="213835" y="124030"/>
                </a:lnTo>
                <a:lnTo>
                  <a:pt x="213956" y="126502"/>
                </a:lnTo>
                <a:lnTo>
                  <a:pt x="214197" y="137067"/>
                </a:lnTo>
                <a:lnTo>
                  <a:pt x="214198" y="13716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715"/>
          <p:cNvSpPr/>
          <p:nvPr/>
        </p:nvSpPr>
        <p:spPr>
          <a:xfrm>
            <a:off x="5334952" y="1620202"/>
            <a:ext cx="154306" cy="25719"/>
          </a:xfrm>
          <a:custGeom>
            <a:avLst/>
            <a:gdLst/>
            <a:ahLst/>
            <a:cxnLst/>
            <a:rect l="0" t="0" r="0" b="0"/>
            <a:pathLst>
              <a:path w="154306" h="25719">
                <a:moveTo>
                  <a:pt x="0" y="25718"/>
                </a:moveTo>
                <a:lnTo>
                  <a:pt x="0" y="21167"/>
                </a:lnTo>
                <a:lnTo>
                  <a:pt x="953" y="19826"/>
                </a:lnTo>
                <a:lnTo>
                  <a:pt x="2540" y="18933"/>
                </a:lnTo>
                <a:lnTo>
                  <a:pt x="7381" y="17498"/>
                </a:lnTo>
                <a:lnTo>
                  <a:pt x="7778" y="16428"/>
                </a:lnTo>
                <a:lnTo>
                  <a:pt x="8043" y="14762"/>
                </a:lnTo>
                <a:lnTo>
                  <a:pt x="8219" y="12699"/>
                </a:lnTo>
                <a:lnTo>
                  <a:pt x="9290" y="11323"/>
                </a:lnTo>
                <a:lnTo>
                  <a:pt x="10956" y="10406"/>
                </a:lnTo>
                <a:lnTo>
                  <a:pt x="13019" y="9795"/>
                </a:lnTo>
                <a:lnTo>
                  <a:pt x="15347" y="8435"/>
                </a:lnTo>
                <a:lnTo>
                  <a:pt x="17851" y="6576"/>
                </a:lnTo>
                <a:lnTo>
                  <a:pt x="20473" y="4384"/>
                </a:lnTo>
                <a:lnTo>
                  <a:pt x="23174" y="2923"/>
                </a:lnTo>
                <a:lnTo>
                  <a:pt x="25927" y="1948"/>
                </a:lnTo>
                <a:lnTo>
                  <a:pt x="28715" y="1299"/>
                </a:lnTo>
                <a:lnTo>
                  <a:pt x="32478" y="866"/>
                </a:lnTo>
                <a:lnTo>
                  <a:pt x="36892" y="577"/>
                </a:lnTo>
                <a:lnTo>
                  <a:pt x="45924" y="257"/>
                </a:lnTo>
                <a:lnTo>
                  <a:pt x="57316" y="76"/>
                </a:lnTo>
                <a:lnTo>
                  <a:pt x="15430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716"/>
          <p:cNvSpPr/>
          <p:nvPr/>
        </p:nvSpPr>
        <p:spPr>
          <a:xfrm>
            <a:off x="5403532" y="1568767"/>
            <a:ext cx="51436" cy="162879"/>
          </a:xfrm>
          <a:custGeom>
            <a:avLst/>
            <a:gdLst/>
            <a:ahLst/>
            <a:cxnLst/>
            <a:rect l="0" t="0" r="0" b="0"/>
            <a:pathLst>
              <a:path w="51436" h="162879">
                <a:moveTo>
                  <a:pt x="0" y="0"/>
                </a:moveTo>
                <a:lnTo>
                  <a:pt x="0" y="11932"/>
                </a:lnTo>
                <a:lnTo>
                  <a:pt x="953" y="14622"/>
                </a:lnTo>
                <a:lnTo>
                  <a:pt x="2540" y="17368"/>
                </a:lnTo>
                <a:lnTo>
                  <a:pt x="4551" y="20151"/>
                </a:lnTo>
                <a:lnTo>
                  <a:pt x="5892" y="22959"/>
                </a:lnTo>
                <a:lnTo>
                  <a:pt x="6785" y="25784"/>
                </a:lnTo>
                <a:lnTo>
                  <a:pt x="7381" y="28619"/>
                </a:lnTo>
                <a:lnTo>
                  <a:pt x="8731" y="31462"/>
                </a:lnTo>
                <a:lnTo>
                  <a:pt x="10583" y="34310"/>
                </a:lnTo>
                <a:lnTo>
                  <a:pt x="12770" y="37161"/>
                </a:lnTo>
                <a:lnTo>
                  <a:pt x="14229" y="40966"/>
                </a:lnTo>
                <a:lnTo>
                  <a:pt x="15201" y="45408"/>
                </a:lnTo>
                <a:lnTo>
                  <a:pt x="15849" y="50275"/>
                </a:lnTo>
                <a:lnTo>
                  <a:pt x="17234" y="54472"/>
                </a:lnTo>
                <a:lnTo>
                  <a:pt x="19109" y="58222"/>
                </a:lnTo>
                <a:lnTo>
                  <a:pt x="21312" y="61674"/>
                </a:lnTo>
                <a:lnTo>
                  <a:pt x="22780" y="65881"/>
                </a:lnTo>
                <a:lnTo>
                  <a:pt x="23759" y="70591"/>
                </a:lnTo>
                <a:lnTo>
                  <a:pt x="24412" y="75636"/>
                </a:lnTo>
                <a:lnTo>
                  <a:pt x="24847" y="80904"/>
                </a:lnTo>
                <a:lnTo>
                  <a:pt x="25137" y="86321"/>
                </a:lnTo>
                <a:lnTo>
                  <a:pt x="25546" y="100507"/>
                </a:lnTo>
                <a:lnTo>
                  <a:pt x="25603" y="104152"/>
                </a:lnTo>
                <a:lnTo>
                  <a:pt x="26594" y="108487"/>
                </a:lnTo>
                <a:lnTo>
                  <a:pt x="28207" y="113282"/>
                </a:lnTo>
                <a:lnTo>
                  <a:pt x="30235" y="118384"/>
                </a:lnTo>
                <a:lnTo>
                  <a:pt x="31587" y="122738"/>
                </a:lnTo>
                <a:lnTo>
                  <a:pt x="32488" y="126593"/>
                </a:lnTo>
                <a:lnTo>
                  <a:pt x="33089" y="130115"/>
                </a:lnTo>
                <a:lnTo>
                  <a:pt x="33489" y="133416"/>
                </a:lnTo>
                <a:lnTo>
                  <a:pt x="33756" y="136569"/>
                </a:lnTo>
                <a:lnTo>
                  <a:pt x="33934" y="139624"/>
                </a:lnTo>
                <a:lnTo>
                  <a:pt x="34132" y="145557"/>
                </a:lnTo>
                <a:lnTo>
                  <a:pt x="34185" y="148473"/>
                </a:lnTo>
                <a:lnTo>
                  <a:pt x="35172" y="151370"/>
                </a:lnTo>
                <a:lnTo>
                  <a:pt x="36783" y="154253"/>
                </a:lnTo>
                <a:lnTo>
                  <a:pt x="41662" y="161174"/>
                </a:lnTo>
                <a:lnTo>
                  <a:pt x="43014" y="161742"/>
                </a:lnTo>
                <a:lnTo>
                  <a:pt x="44869" y="162120"/>
                </a:lnTo>
                <a:lnTo>
                  <a:pt x="51435" y="16287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717"/>
          <p:cNvSpPr/>
          <p:nvPr/>
        </p:nvSpPr>
        <p:spPr>
          <a:xfrm>
            <a:off x="5523547" y="1586017"/>
            <a:ext cx="205741" cy="119911"/>
          </a:xfrm>
          <a:custGeom>
            <a:avLst/>
            <a:gdLst/>
            <a:ahLst/>
            <a:cxnLst/>
            <a:rect l="0" t="0" r="0" b="0"/>
            <a:pathLst>
              <a:path w="205741" h="119911">
                <a:moveTo>
                  <a:pt x="0" y="8468"/>
                </a:moveTo>
                <a:lnTo>
                  <a:pt x="0" y="248"/>
                </a:lnTo>
                <a:lnTo>
                  <a:pt x="4551" y="0"/>
                </a:lnTo>
                <a:lnTo>
                  <a:pt x="5891" y="917"/>
                </a:lnTo>
                <a:lnTo>
                  <a:pt x="6785" y="2482"/>
                </a:lnTo>
                <a:lnTo>
                  <a:pt x="7381" y="4477"/>
                </a:lnTo>
                <a:lnTo>
                  <a:pt x="8730" y="5807"/>
                </a:lnTo>
                <a:lnTo>
                  <a:pt x="10583" y="6694"/>
                </a:lnTo>
                <a:lnTo>
                  <a:pt x="12770" y="7285"/>
                </a:lnTo>
                <a:lnTo>
                  <a:pt x="14228" y="9584"/>
                </a:lnTo>
                <a:lnTo>
                  <a:pt x="15201" y="13022"/>
                </a:lnTo>
                <a:lnTo>
                  <a:pt x="15849" y="17219"/>
                </a:lnTo>
                <a:lnTo>
                  <a:pt x="17233" y="20969"/>
                </a:lnTo>
                <a:lnTo>
                  <a:pt x="19109" y="24422"/>
                </a:lnTo>
                <a:lnTo>
                  <a:pt x="21312" y="27676"/>
                </a:lnTo>
                <a:lnTo>
                  <a:pt x="22781" y="30798"/>
                </a:lnTo>
                <a:lnTo>
                  <a:pt x="23760" y="33832"/>
                </a:lnTo>
                <a:lnTo>
                  <a:pt x="24412" y="36807"/>
                </a:lnTo>
                <a:lnTo>
                  <a:pt x="25800" y="40696"/>
                </a:lnTo>
                <a:lnTo>
                  <a:pt x="27678" y="45193"/>
                </a:lnTo>
                <a:lnTo>
                  <a:pt x="29882" y="50096"/>
                </a:lnTo>
                <a:lnTo>
                  <a:pt x="31351" y="55270"/>
                </a:lnTo>
                <a:lnTo>
                  <a:pt x="32331" y="60624"/>
                </a:lnTo>
                <a:lnTo>
                  <a:pt x="32983" y="66099"/>
                </a:lnTo>
                <a:lnTo>
                  <a:pt x="33420" y="70701"/>
                </a:lnTo>
                <a:lnTo>
                  <a:pt x="33710" y="74721"/>
                </a:lnTo>
                <a:lnTo>
                  <a:pt x="33903" y="78354"/>
                </a:lnTo>
                <a:lnTo>
                  <a:pt x="34118" y="84931"/>
                </a:lnTo>
                <a:lnTo>
                  <a:pt x="34175" y="88018"/>
                </a:lnTo>
                <a:lnTo>
                  <a:pt x="35166" y="91029"/>
                </a:lnTo>
                <a:lnTo>
                  <a:pt x="36779" y="93988"/>
                </a:lnTo>
                <a:lnTo>
                  <a:pt x="38807" y="96914"/>
                </a:lnTo>
                <a:lnTo>
                  <a:pt x="40159" y="99817"/>
                </a:lnTo>
                <a:lnTo>
                  <a:pt x="41060" y="102705"/>
                </a:lnTo>
                <a:lnTo>
                  <a:pt x="41661" y="105582"/>
                </a:lnTo>
                <a:lnTo>
                  <a:pt x="42062" y="108453"/>
                </a:lnTo>
                <a:lnTo>
                  <a:pt x="42329" y="111320"/>
                </a:lnTo>
                <a:lnTo>
                  <a:pt x="42853" y="119761"/>
                </a:lnTo>
                <a:lnTo>
                  <a:pt x="42862" y="107136"/>
                </a:lnTo>
                <a:lnTo>
                  <a:pt x="43815" y="103774"/>
                </a:lnTo>
                <a:lnTo>
                  <a:pt x="45402" y="99628"/>
                </a:lnTo>
                <a:lnTo>
                  <a:pt x="47414" y="94959"/>
                </a:lnTo>
                <a:lnTo>
                  <a:pt x="49706" y="90893"/>
                </a:lnTo>
                <a:lnTo>
                  <a:pt x="52187" y="87231"/>
                </a:lnTo>
                <a:lnTo>
                  <a:pt x="54794" y="83836"/>
                </a:lnTo>
                <a:lnTo>
                  <a:pt x="56532" y="79668"/>
                </a:lnTo>
                <a:lnTo>
                  <a:pt x="57691" y="74985"/>
                </a:lnTo>
                <a:lnTo>
                  <a:pt x="58463" y="69957"/>
                </a:lnTo>
                <a:lnTo>
                  <a:pt x="59930" y="65653"/>
                </a:lnTo>
                <a:lnTo>
                  <a:pt x="61861" y="61831"/>
                </a:lnTo>
                <a:lnTo>
                  <a:pt x="64101" y="58331"/>
                </a:lnTo>
                <a:lnTo>
                  <a:pt x="67499" y="54092"/>
                </a:lnTo>
                <a:lnTo>
                  <a:pt x="71669" y="49362"/>
                </a:lnTo>
                <a:lnTo>
                  <a:pt x="80431" y="39978"/>
                </a:lnTo>
                <a:lnTo>
                  <a:pt x="87500" y="32632"/>
                </a:lnTo>
                <a:lnTo>
                  <a:pt x="91670" y="29340"/>
                </a:lnTo>
                <a:lnTo>
                  <a:pt x="96356" y="26192"/>
                </a:lnTo>
                <a:lnTo>
                  <a:pt x="101385" y="23141"/>
                </a:lnTo>
                <a:lnTo>
                  <a:pt x="106643" y="20155"/>
                </a:lnTo>
                <a:lnTo>
                  <a:pt x="117564" y="14297"/>
                </a:lnTo>
                <a:lnTo>
                  <a:pt x="122191" y="12354"/>
                </a:lnTo>
                <a:lnTo>
                  <a:pt x="126228" y="11058"/>
                </a:lnTo>
                <a:lnTo>
                  <a:pt x="129873" y="10195"/>
                </a:lnTo>
                <a:lnTo>
                  <a:pt x="133254" y="9619"/>
                </a:lnTo>
                <a:lnTo>
                  <a:pt x="139552" y="8979"/>
                </a:lnTo>
                <a:lnTo>
                  <a:pt x="142564" y="9761"/>
                </a:lnTo>
                <a:lnTo>
                  <a:pt x="148452" y="13170"/>
                </a:lnTo>
                <a:lnTo>
                  <a:pt x="154244" y="15320"/>
                </a:lnTo>
                <a:lnTo>
                  <a:pt x="157122" y="15893"/>
                </a:lnTo>
                <a:lnTo>
                  <a:pt x="159993" y="18181"/>
                </a:lnTo>
                <a:lnTo>
                  <a:pt x="162859" y="21610"/>
                </a:lnTo>
                <a:lnTo>
                  <a:pt x="165723" y="25802"/>
                </a:lnTo>
                <a:lnTo>
                  <a:pt x="168584" y="29549"/>
                </a:lnTo>
                <a:lnTo>
                  <a:pt x="171445" y="32999"/>
                </a:lnTo>
                <a:lnTo>
                  <a:pt x="174304" y="36252"/>
                </a:lnTo>
                <a:lnTo>
                  <a:pt x="177163" y="39373"/>
                </a:lnTo>
                <a:lnTo>
                  <a:pt x="182879" y="45381"/>
                </a:lnTo>
                <a:lnTo>
                  <a:pt x="191453" y="54118"/>
                </a:lnTo>
                <a:lnTo>
                  <a:pt x="193357" y="56999"/>
                </a:lnTo>
                <a:lnTo>
                  <a:pt x="194627" y="59872"/>
                </a:lnTo>
                <a:lnTo>
                  <a:pt x="195474" y="62739"/>
                </a:lnTo>
                <a:lnTo>
                  <a:pt x="196038" y="66556"/>
                </a:lnTo>
                <a:lnTo>
                  <a:pt x="196415" y="71006"/>
                </a:lnTo>
                <a:lnTo>
                  <a:pt x="196833" y="80077"/>
                </a:lnTo>
                <a:lnTo>
                  <a:pt x="197019" y="87284"/>
                </a:lnTo>
                <a:lnTo>
                  <a:pt x="197123" y="96696"/>
                </a:lnTo>
                <a:lnTo>
                  <a:pt x="198090" y="99672"/>
                </a:lnTo>
                <a:lnTo>
                  <a:pt x="199688" y="102608"/>
                </a:lnTo>
                <a:lnTo>
                  <a:pt x="204544" y="109613"/>
                </a:lnTo>
                <a:lnTo>
                  <a:pt x="205209" y="113111"/>
                </a:lnTo>
                <a:lnTo>
                  <a:pt x="205740" y="11991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718"/>
          <p:cNvSpPr/>
          <p:nvPr/>
        </p:nvSpPr>
        <p:spPr>
          <a:xfrm>
            <a:off x="5789295" y="1611630"/>
            <a:ext cx="120015" cy="8573"/>
          </a:xfrm>
          <a:custGeom>
            <a:avLst/>
            <a:gdLst/>
            <a:ahLst/>
            <a:cxnLst/>
            <a:rect l="0" t="0" r="0" b="0"/>
            <a:pathLst>
              <a:path w="120015" h="8573">
                <a:moveTo>
                  <a:pt x="0" y="0"/>
                </a:moveTo>
                <a:lnTo>
                  <a:pt x="4550" y="4550"/>
                </a:lnTo>
                <a:lnTo>
                  <a:pt x="6843" y="5891"/>
                </a:lnTo>
                <a:lnTo>
                  <a:pt x="9324" y="6785"/>
                </a:lnTo>
                <a:lnTo>
                  <a:pt x="11931" y="7380"/>
                </a:lnTo>
                <a:lnTo>
                  <a:pt x="14622" y="7778"/>
                </a:lnTo>
                <a:lnTo>
                  <a:pt x="17368" y="8042"/>
                </a:lnTo>
                <a:lnTo>
                  <a:pt x="20151" y="8219"/>
                </a:lnTo>
                <a:lnTo>
                  <a:pt x="28323" y="8415"/>
                </a:lnTo>
                <a:lnTo>
                  <a:pt x="120014" y="85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719"/>
          <p:cNvSpPr/>
          <p:nvPr/>
        </p:nvSpPr>
        <p:spPr>
          <a:xfrm>
            <a:off x="5773341" y="1688782"/>
            <a:ext cx="127397" cy="8574"/>
          </a:xfrm>
          <a:custGeom>
            <a:avLst/>
            <a:gdLst/>
            <a:ahLst/>
            <a:cxnLst/>
            <a:rect l="0" t="0" r="0" b="0"/>
            <a:pathLst>
              <a:path w="127397" h="8574">
                <a:moveTo>
                  <a:pt x="7381" y="0"/>
                </a:moveTo>
                <a:lnTo>
                  <a:pt x="0" y="0"/>
                </a:lnTo>
                <a:lnTo>
                  <a:pt x="3713" y="0"/>
                </a:lnTo>
                <a:lnTo>
                  <a:pt x="4935" y="953"/>
                </a:lnTo>
                <a:lnTo>
                  <a:pt x="5751" y="2540"/>
                </a:lnTo>
                <a:lnTo>
                  <a:pt x="7059" y="7381"/>
                </a:lnTo>
                <a:lnTo>
                  <a:pt x="8119" y="7778"/>
                </a:lnTo>
                <a:lnTo>
                  <a:pt x="9778" y="8043"/>
                </a:lnTo>
                <a:lnTo>
                  <a:pt x="11837" y="8220"/>
                </a:lnTo>
                <a:lnTo>
                  <a:pt x="14161" y="8337"/>
                </a:lnTo>
                <a:lnTo>
                  <a:pt x="19284" y="8468"/>
                </a:lnTo>
                <a:lnTo>
                  <a:pt x="32075" y="8542"/>
                </a:lnTo>
                <a:lnTo>
                  <a:pt x="36226" y="7599"/>
                </a:lnTo>
                <a:lnTo>
                  <a:pt x="39946" y="6019"/>
                </a:lnTo>
                <a:lnTo>
                  <a:pt x="43379" y="4012"/>
                </a:lnTo>
                <a:lnTo>
                  <a:pt x="47572" y="2675"/>
                </a:lnTo>
                <a:lnTo>
                  <a:pt x="52273" y="1783"/>
                </a:lnTo>
                <a:lnTo>
                  <a:pt x="57311" y="1189"/>
                </a:lnTo>
                <a:lnTo>
                  <a:pt x="62576" y="793"/>
                </a:lnTo>
                <a:lnTo>
                  <a:pt x="67990" y="529"/>
                </a:lnTo>
                <a:lnTo>
                  <a:pt x="82172" y="157"/>
                </a:lnTo>
                <a:lnTo>
                  <a:pt x="113067" y="3"/>
                </a:lnTo>
                <a:lnTo>
                  <a:pt x="115939" y="954"/>
                </a:lnTo>
                <a:lnTo>
                  <a:pt x="118805" y="2541"/>
                </a:lnTo>
                <a:lnTo>
                  <a:pt x="127396" y="857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720"/>
          <p:cNvSpPr/>
          <p:nvPr/>
        </p:nvSpPr>
        <p:spPr>
          <a:xfrm>
            <a:off x="5969348" y="1654492"/>
            <a:ext cx="102840" cy="8573"/>
          </a:xfrm>
          <a:custGeom>
            <a:avLst/>
            <a:gdLst/>
            <a:ahLst/>
            <a:cxnLst/>
            <a:rect l="0" t="0" r="0" b="0"/>
            <a:pathLst>
              <a:path w="102840" h="8573">
                <a:moveTo>
                  <a:pt x="8542" y="8572"/>
                </a:moveTo>
                <a:lnTo>
                  <a:pt x="0" y="8572"/>
                </a:lnTo>
                <a:lnTo>
                  <a:pt x="87329" y="8572"/>
                </a:lnTo>
                <a:lnTo>
                  <a:pt x="89642" y="7620"/>
                </a:lnTo>
                <a:lnTo>
                  <a:pt x="91183" y="6033"/>
                </a:lnTo>
                <a:lnTo>
                  <a:pt x="92211" y="4022"/>
                </a:lnTo>
                <a:lnTo>
                  <a:pt x="93848" y="2681"/>
                </a:lnTo>
                <a:lnTo>
                  <a:pt x="95893" y="1787"/>
                </a:lnTo>
                <a:lnTo>
                  <a:pt x="102839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721"/>
          <p:cNvSpPr/>
          <p:nvPr/>
        </p:nvSpPr>
        <p:spPr>
          <a:xfrm>
            <a:off x="6132195" y="1551654"/>
            <a:ext cx="240031" cy="196665"/>
          </a:xfrm>
          <a:custGeom>
            <a:avLst/>
            <a:gdLst/>
            <a:ahLst/>
            <a:cxnLst/>
            <a:rect l="0" t="0" r="0" b="0"/>
            <a:pathLst>
              <a:path w="240031" h="196665">
                <a:moveTo>
                  <a:pt x="0" y="17113"/>
                </a:moveTo>
                <a:lnTo>
                  <a:pt x="4550" y="12562"/>
                </a:lnTo>
                <a:lnTo>
                  <a:pt x="6843" y="11222"/>
                </a:lnTo>
                <a:lnTo>
                  <a:pt x="11931" y="9732"/>
                </a:lnTo>
                <a:lnTo>
                  <a:pt x="17368" y="9070"/>
                </a:lnTo>
                <a:lnTo>
                  <a:pt x="20151" y="8894"/>
                </a:lnTo>
                <a:lnTo>
                  <a:pt x="23911" y="7823"/>
                </a:lnTo>
                <a:lnTo>
                  <a:pt x="28323" y="6157"/>
                </a:lnTo>
                <a:lnTo>
                  <a:pt x="33170" y="4094"/>
                </a:lnTo>
                <a:lnTo>
                  <a:pt x="37353" y="2719"/>
                </a:lnTo>
                <a:lnTo>
                  <a:pt x="44541" y="1191"/>
                </a:lnTo>
                <a:lnTo>
                  <a:pt x="48744" y="783"/>
                </a:lnTo>
                <a:lnTo>
                  <a:pt x="53451" y="511"/>
                </a:lnTo>
                <a:lnTo>
                  <a:pt x="63761" y="210"/>
                </a:lnTo>
                <a:lnTo>
                  <a:pt x="91558" y="0"/>
                </a:lnTo>
                <a:lnTo>
                  <a:pt x="96281" y="942"/>
                </a:lnTo>
                <a:lnTo>
                  <a:pt x="100382" y="2522"/>
                </a:lnTo>
                <a:lnTo>
                  <a:pt x="107479" y="6818"/>
                </a:lnTo>
                <a:lnTo>
                  <a:pt x="113809" y="11903"/>
                </a:lnTo>
                <a:lnTo>
                  <a:pt x="116830" y="13639"/>
                </a:lnTo>
                <a:lnTo>
                  <a:pt x="122727" y="15569"/>
                </a:lnTo>
                <a:lnTo>
                  <a:pt x="124680" y="17036"/>
                </a:lnTo>
                <a:lnTo>
                  <a:pt x="125983" y="18967"/>
                </a:lnTo>
                <a:lnTo>
                  <a:pt x="126851" y="21206"/>
                </a:lnTo>
                <a:lnTo>
                  <a:pt x="130356" y="26235"/>
                </a:lnTo>
                <a:lnTo>
                  <a:pt x="132623" y="28909"/>
                </a:lnTo>
                <a:lnTo>
                  <a:pt x="133183" y="32597"/>
                </a:lnTo>
                <a:lnTo>
                  <a:pt x="132604" y="36961"/>
                </a:lnTo>
                <a:lnTo>
                  <a:pt x="131265" y="41775"/>
                </a:lnTo>
                <a:lnTo>
                  <a:pt x="130372" y="45937"/>
                </a:lnTo>
                <a:lnTo>
                  <a:pt x="129777" y="49664"/>
                </a:lnTo>
                <a:lnTo>
                  <a:pt x="129381" y="53101"/>
                </a:lnTo>
                <a:lnTo>
                  <a:pt x="127211" y="57298"/>
                </a:lnTo>
                <a:lnTo>
                  <a:pt x="123860" y="62000"/>
                </a:lnTo>
                <a:lnTo>
                  <a:pt x="119721" y="67040"/>
                </a:lnTo>
                <a:lnTo>
                  <a:pt x="116009" y="72305"/>
                </a:lnTo>
                <a:lnTo>
                  <a:pt x="112581" y="77720"/>
                </a:lnTo>
                <a:lnTo>
                  <a:pt x="109344" y="83236"/>
                </a:lnTo>
                <a:lnTo>
                  <a:pt x="105281" y="87865"/>
                </a:lnTo>
                <a:lnTo>
                  <a:pt x="100667" y="91903"/>
                </a:lnTo>
                <a:lnTo>
                  <a:pt x="95687" y="95548"/>
                </a:lnTo>
                <a:lnTo>
                  <a:pt x="90461" y="99883"/>
                </a:lnTo>
                <a:lnTo>
                  <a:pt x="85072" y="104678"/>
                </a:lnTo>
                <a:lnTo>
                  <a:pt x="79575" y="109780"/>
                </a:lnTo>
                <a:lnTo>
                  <a:pt x="74957" y="115086"/>
                </a:lnTo>
                <a:lnTo>
                  <a:pt x="70926" y="120528"/>
                </a:lnTo>
                <a:lnTo>
                  <a:pt x="67287" y="126062"/>
                </a:lnTo>
                <a:lnTo>
                  <a:pt x="62003" y="130703"/>
                </a:lnTo>
                <a:lnTo>
                  <a:pt x="55623" y="134750"/>
                </a:lnTo>
                <a:lnTo>
                  <a:pt x="48512" y="138400"/>
                </a:lnTo>
                <a:lnTo>
                  <a:pt x="42819" y="142738"/>
                </a:lnTo>
                <a:lnTo>
                  <a:pt x="38070" y="147536"/>
                </a:lnTo>
                <a:lnTo>
                  <a:pt x="33953" y="152639"/>
                </a:lnTo>
                <a:lnTo>
                  <a:pt x="30255" y="156994"/>
                </a:lnTo>
                <a:lnTo>
                  <a:pt x="26837" y="160849"/>
                </a:lnTo>
                <a:lnTo>
                  <a:pt x="20500" y="167673"/>
                </a:lnTo>
                <a:lnTo>
                  <a:pt x="10331" y="178180"/>
                </a:lnTo>
                <a:lnTo>
                  <a:pt x="9745" y="179736"/>
                </a:lnTo>
                <a:lnTo>
                  <a:pt x="9093" y="184005"/>
                </a:lnTo>
                <a:lnTo>
                  <a:pt x="8804" y="189077"/>
                </a:lnTo>
                <a:lnTo>
                  <a:pt x="8726" y="191763"/>
                </a:lnTo>
                <a:lnTo>
                  <a:pt x="9627" y="193554"/>
                </a:lnTo>
                <a:lnTo>
                  <a:pt x="11181" y="194748"/>
                </a:lnTo>
                <a:lnTo>
                  <a:pt x="13169" y="195544"/>
                </a:lnTo>
                <a:lnTo>
                  <a:pt x="20517" y="196664"/>
                </a:lnTo>
                <a:lnTo>
                  <a:pt x="24156" y="195869"/>
                </a:lnTo>
                <a:lnTo>
                  <a:pt x="28486" y="194386"/>
                </a:lnTo>
                <a:lnTo>
                  <a:pt x="33278" y="192445"/>
                </a:lnTo>
                <a:lnTo>
                  <a:pt x="38378" y="191151"/>
                </a:lnTo>
                <a:lnTo>
                  <a:pt x="43683" y="190288"/>
                </a:lnTo>
                <a:lnTo>
                  <a:pt x="49124" y="189713"/>
                </a:lnTo>
                <a:lnTo>
                  <a:pt x="55609" y="189330"/>
                </a:lnTo>
                <a:lnTo>
                  <a:pt x="70435" y="188904"/>
                </a:lnTo>
                <a:lnTo>
                  <a:pt x="78389" y="187838"/>
                </a:lnTo>
                <a:lnTo>
                  <a:pt x="86549" y="186175"/>
                </a:lnTo>
                <a:lnTo>
                  <a:pt x="94847" y="184113"/>
                </a:lnTo>
                <a:lnTo>
                  <a:pt x="103236" y="182739"/>
                </a:lnTo>
                <a:lnTo>
                  <a:pt x="111686" y="181823"/>
                </a:lnTo>
                <a:lnTo>
                  <a:pt x="120177" y="181212"/>
                </a:lnTo>
                <a:lnTo>
                  <a:pt x="128696" y="179852"/>
                </a:lnTo>
                <a:lnTo>
                  <a:pt x="137232" y="177994"/>
                </a:lnTo>
                <a:lnTo>
                  <a:pt x="145781" y="175802"/>
                </a:lnTo>
                <a:lnTo>
                  <a:pt x="153384" y="174341"/>
                </a:lnTo>
                <a:lnTo>
                  <a:pt x="160359" y="173366"/>
                </a:lnTo>
                <a:lnTo>
                  <a:pt x="166913" y="172717"/>
                </a:lnTo>
                <a:lnTo>
                  <a:pt x="173188" y="172284"/>
                </a:lnTo>
                <a:lnTo>
                  <a:pt x="179276" y="171995"/>
                </a:lnTo>
                <a:lnTo>
                  <a:pt x="192073" y="171675"/>
                </a:lnTo>
                <a:lnTo>
                  <a:pt x="240030" y="17141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722"/>
          <p:cNvSpPr/>
          <p:nvPr/>
        </p:nvSpPr>
        <p:spPr>
          <a:xfrm>
            <a:off x="517207" y="1903095"/>
            <a:ext cx="39228" cy="325756"/>
          </a:xfrm>
          <a:custGeom>
            <a:avLst/>
            <a:gdLst/>
            <a:ahLst/>
            <a:cxnLst/>
            <a:rect l="0" t="0" r="0" b="0"/>
            <a:pathLst>
              <a:path w="39228" h="325756">
                <a:moveTo>
                  <a:pt x="0" y="0"/>
                </a:moveTo>
                <a:lnTo>
                  <a:pt x="0" y="13018"/>
                </a:lnTo>
                <a:lnTo>
                  <a:pt x="952" y="15346"/>
                </a:lnTo>
                <a:lnTo>
                  <a:pt x="2540" y="17851"/>
                </a:lnTo>
                <a:lnTo>
                  <a:pt x="7381" y="24163"/>
                </a:lnTo>
                <a:lnTo>
                  <a:pt x="8731" y="25634"/>
                </a:lnTo>
                <a:lnTo>
                  <a:pt x="12770" y="29807"/>
                </a:lnTo>
                <a:lnTo>
                  <a:pt x="15181" y="33206"/>
                </a:lnTo>
                <a:lnTo>
                  <a:pt x="17741" y="37378"/>
                </a:lnTo>
                <a:lnTo>
                  <a:pt x="20399" y="42063"/>
                </a:lnTo>
                <a:lnTo>
                  <a:pt x="22172" y="46140"/>
                </a:lnTo>
                <a:lnTo>
                  <a:pt x="23354" y="49810"/>
                </a:lnTo>
                <a:lnTo>
                  <a:pt x="24142" y="53209"/>
                </a:lnTo>
                <a:lnTo>
                  <a:pt x="25017" y="62066"/>
                </a:lnTo>
                <a:lnTo>
                  <a:pt x="25251" y="67094"/>
                </a:lnTo>
                <a:lnTo>
                  <a:pt x="25510" y="77762"/>
                </a:lnTo>
                <a:lnTo>
                  <a:pt x="25705" y="117193"/>
                </a:lnTo>
                <a:lnTo>
                  <a:pt x="26662" y="123848"/>
                </a:lnTo>
                <a:lnTo>
                  <a:pt x="28252" y="131143"/>
                </a:lnTo>
                <a:lnTo>
                  <a:pt x="30265" y="138863"/>
                </a:lnTo>
                <a:lnTo>
                  <a:pt x="30654" y="145915"/>
                </a:lnTo>
                <a:lnTo>
                  <a:pt x="29961" y="152522"/>
                </a:lnTo>
                <a:lnTo>
                  <a:pt x="28546" y="158831"/>
                </a:lnTo>
                <a:lnTo>
                  <a:pt x="27603" y="164942"/>
                </a:lnTo>
                <a:lnTo>
                  <a:pt x="26975" y="170921"/>
                </a:lnTo>
                <a:lnTo>
                  <a:pt x="26556" y="176812"/>
                </a:lnTo>
                <a:lnTo>
                  <a:pt x="26276" y="183597"/>
                </a:lnTo>
                <a:lnTo>
                  <a:pt x="25883" y="205846"/>
                </a:lnTo>
                <a:lnTo>
                  <a:pt x="25791" y="218804"/>
                </a:lnTo>
                <a:lnTo>
                  <a:pt x="26719" y="223974"/>
                </a:lnTo>
                <a:lnTo>
                  <a:pt x="28290" y="228374"/>
                </a:lnTo>
                <a:lnTo>
                  <a:pt x="30290" y="232259"/>
                </a:lnTo>
                <a:lnTo>
                  <a:pt x="31623" y="236754"/>
                </a:lnTo>
                <a:lnTo>
                  <a:pt x="32512" y="241656"/>
                </a:lnTo>
                <a:lnTo>
                  <a:pt x="33105" y="246829"/>
                </a:lnTo>
                <a:lnTo>
                  <a:pt x="33500" y="252182"/>
                </a:lnTo>
                <a:lnTo>
                  <a:pt x="33763" y="257656"/>
                </a:lnTo>
                <a:lnTo>
                  <a:pt x="34134" y="271922"/>
                </a:lnTo>
                <a:lnTo>
                  <a:pt x="34281" y="301563"/>
                </a:lnTo>
                <a:lnTo>
                  <a:pt x="35236" y="304864"/>
                </a:lnTo>
                <a:lnTo>
                  <a:pt x="36826" y="308018"/>
                </a:lnTo>
                <a:lnTo>
                  <a:pt x="38838" y="311073"/>
                </a:lnTo>
                <a:lnTo>
                  <a:pt x="39227" y="313109"/>
                </a:lnTo>
                <a:lnTo>
                  <a:pt x="38534" y="314467"/>
                </a:lnTo>
                <a:lnTo>
                  <a:pt x="37119" y="315372"/>
                </a:lnTo>
                <a:lnTo>
                  <a:pt x="36176" y="316928"/>
                </a:lnTo>
                <a:lnTo>
                  <a:pt x="35128" y="321196"/>
                </a:lnTo>
                <a:lnTo>
                  <a:pt x="33896" y="322716"/>
                </a:lnTo>
                <a:lnTo>
                  <a:pt x="32122" y="323729"/>
                </a:lnTo>
                <a:lnTo>
                  <a:pt x="25717" y="32575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723"/>
          <p:cNvSpPr/>
          <p:nvPr/>
        </p:nvSpPr>
        <p:spPr>
          <a:xfrm>
            <a:off x="740092" y="2194560"/>
            <a:ext cx="73256" cy="137161"/>
          </a:xfrm>
          <a:custGeom>
            <a:avLst/>
            <a:gdLst/>
            <a:ahLst/>
            <a:cxnLst/>
            <a:rect l="0" t="0" r="0" b="0"/>
            <a:pathLst>
              <a:path w="73256" h="137161">
                <a:moveTo>
                  <a:pt x="25717" y="0"/>
                </a:moveTo>
                <a:lnTo>
                  <a:pt x="38488" y="0"/>
                </a:lnTo>
                <a:lnTo>
                  <a:pt x="40898" y="952"/>
                </a:lnTo>
                <a:lnTo>
                  <a:pt x="43458" y="2540"/>
                </a:lnTo>
                <a:lnTo>
                  <a:pt x="46117" y="4551"/>
                </a:lnTo>
                <a:lnTo>
                  <a:pt x="48842" y="5891"/>
                </a:lnTo>
                <a:lnTo>
                  <a:pt x="51611" y="6785"/>
                </a:lnTo>
                <a:lnTo>
                  <a:pt x="54410" y="7380"/>
                </a:lnTo>
                <a:lnTo>
                  <a:pt x="56276" y="8730"/>
                </a:lnTo>
                <a:lnTo>
                  <a:pt x="57520" y="10583"/>
                </a:lnTo>
                <a:lnTo>
                  <a:pt x="58349" y="12770"/>
                </a:lnTo>
                <a:lnTo>
                  <a:pt x="59854" y="15181"/>
                </a:lnTo>
                <a:lnTo>
                  <a:pt x="61810" y="17740"/>
                </a:lnTo>
                <a:lnTo>
                  <a:pt x="64067" y="20399"/>
                </a:lnTo>
                <a:lnTo>
                  <a:pt x="65571" y="23124"/>
                </a:lnTo>
                <a:lnTo>
                  <a:pt x="66574" y="25894"/>
                </a:lnTo>
                <a:lnTo>
                  <a:pt x="67243" y="28692"/>
                </a:lnTo>
                <a:lnTo>
                  <a:pt x="68641" y="31510"/>
                </a:lnTo>
                <a:lnTo>
                  <a:pt x="70526" y="34342"/>
                </a:lnTo>
                <a:lnTo>
                  <a:pt x="72735" y="37182"/>
                </a:lnTo>
                <a:lnTo>
                  <a:pt x="73255" y="40028"/>
                </a:lnTo>
                <a:lnTo>
                  <a:pt x="72649" y="42878"/>
                </a:lnTo>
                <a:lnTo>
                  <a:pt x="71293" y="45730"/>
                </a:lnTo>
                <a:lnTo>
                  <a:pt x="69436" y="48584"/>
                </a:lnTo>
                <a:lnTo>
                  <a:pt x="67246" y="51439"/>
                </a:lnTo>
                <a:lnTo>
                  <a:pt x="64833" y="54295"/>
                </a:lnTo>
                <a:lnTo>
                  <a:pt x="63224" y="58104"/>
                </a:lnTo>
                <a:lnTo>
                  <a:pt x="62152" y="62548"/>
                </a:lnTo>
                <a:lnTo>
                  <a:pt x="61437" y="67416"/>
                </a:lnTo>
                <a:lnTo>
                  <a:pt x="59056" y="71614"/>
                </a:lnTo>
                <a:lnTo>
                  <a:pt x="55563" y="75365"/>
                </a:lnTo>
                <a:lnTo>
                  <a:pt x="51329" y="78818"/>
                </a:lnTo>
                <a:lnTo>
                  <a:pt x="47555" y="82073"/>
                </a:lnTo>
                <a:lnTo>
                  <a:pt x="44086" y="85195"/>
                </a:lnTo>
                <a:lnTo>
                  <a:pt x="40820" y="88229"/>
                </a:lnTo>
                <a:lnTo>
                  <a:pt x="36739" y="91204"/>
                </a:lnTo>
                <a:lnTo>
                  <a:pt x="32112" y="94140"/>
                </a:lnTo>
                <a:lnTo>
                  <a:pt x="27123" y="97050"/>
                </a:lnTo>
                <a:lnTo>
                  <a:pt x="23797" y="99942"/>
                </a:lnTo>
                <a:lnTo>
                  <a:pt x="21580" y="102823"/>
                </a:lnTo>
                <a:lnTo>
                  <a:pt x="20102" y="105696"/>
                </a:lnTo>
                <a:lnTo>
                  <a:pt x="18163" y="108564"/>
                </a:lnTo>
                <a:lnTo>
                  <a:pt x="15919" y="111428"/>
                </a:lnTo>
                <a:lnTo>
                  <a:pt x="13470" y="114290"/>
                </a:lnTo>
                <a:lnTo>
                  <a:pt x="10885" y="117151"/>
                </a:lnTo>
                <a:lnTo>
                  <a:pt x="1622" y="126893"/>
                </a:lnTo>
                <a:lnTo>
                  <a:pt x="1081" y="128410"/>
                </a:lnTo>
                <a:lnTo>
                  <a:pt x="480" y="132636"/>
                </a:lnTo>
                <a:lnTo>
                  <a:pt x="0" y="13716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724"/>
          <p:cNvSpPr/>
          <p:nvPr/>
        </p:nvSpPr>
        <p:spPr>
          <a:xfrm>
            <a:off x="1314452" y="1997392"/>
            <a:ext cx="179863" cy="230149"/>
          </a:xfrm>
          <a:custGeom>
            <a:avLst/>
            <a:gdLst/>
            <a:ahLst/>
            <a:cxnLst/>
            <a:rect l="0" t="0" r="0" b="0"/>
            <a:pathLst>
              <a:path w="179863" h="230149">
                <a:moveTo>
                  <a:pt x="60005" y="0"/>
                </a:moveTo>
                <a:lnTo>
                  <a:pt x="60005" y="7381"/>
                </a:lnTo>
                <a:lnTo>
                  <a:pt x="55454" y="12770"/>
                </a:lnTo>
                <a:lnTo>
                  <a:pt x="50680" y="17741"/>
                </a:lnTo>
                <a:lnTo>
                  <a:pt x="48073" y="20400"/>
                </a:lnTo>
                <a:lnTo>
                  <a:pt x="46335" y="23125"/>
                </a:lnTo>
                <a:lnTo>
                  <a:pt x="44405" y="28693"/>
                </a:lnTo>
                <a:lnTo>
                  <a:pt x="41006" y="34342"/>
                </a:lnTo>
                <a:lnTo>
                  <a:pt x="38767" y="37182"/>
                </a:lnTo>
                <a:lnTo>
                  <a:pt x="36278" y="42878"/>
                </a:lnTo>
                <a:lnTo>
                  <a:pt x="35615" y="45730"/>
                </a:lnTo>
                <a:lnTo>
                  <a:pt x="32337" y="51440"/>
                </a:lnTo>
                <a:lnTo>
                  <a:pt x="27706" y="57152"/>
                </a:lnTo>
                <a:lnTo>
                  <a:pt x="22472" y="62866"/>
                </a:lnTo>
                <a:lnTo>
                  <a:pt x="20696" y="65723"/>
                </a:lnTo>
                <a:lnTo>
                  <a:pt x="18722" y="71438"/>
                </a:lnTo>
                <a:lnTo>
                  <a:pt x="17243" y="75248"/>
                </a:lnTo>
                <a:lnTo>
                  <a:pt x="15304" y="79693"/>
                </a:lnTo>
                <a:lnTo>
                  <a:pt x="13059" y="84561"/>
                </a:lnTo>
                <a:lnTo>
                  <a:pt x="11563" y="88759"/>
                </a:lnTo>
                <a:lnTo>
                  <a:pt x="10565" y="92510"/>
                </a:lnTo>
                <a:lnTo>
                  <a:pt x="9900" y="95963"/>
                </a:lnTo>
                <a:lnTo>
                  <a:pt x="6621" y="102341"/>
                </a:lnTo>
                <a:lnTo>
                  <a:pt x="4413" y="105374"/>
                </a:lnTo>
                <a:lnTo>
                  <a:pt x="2941" y="109302"/>
                </a:lnTo>
                <a:lnTo>
                  <a:pt x="1960" y="113826"/>
                </a:lnTo>
                <a:lnTo>
                  <a:pt x="1306" y="118746"/>
                </a:lnTo>
                <a:lnTo>
                  <a:pt x="870" y="122979"/>
                </a:lnTo>
                <a:lnTo>
                  <a:pt x="579" y="126754"/>
                </a:lnTo>
                <a:lnTo>
                  <a:pt x="256" y="133488"/>
                </a:lnTo>
                <a:lnTo>
                  <a:pt x="112" y="139655"/>
                </a:lnTo>
                <a:lnTo>
                  <a:pt x="0" y="173107"/>
                </a:lnTo>
                <a:lnTo>
                  <a:pt x="952" y="176364"/>
                </a:lnTo>
                <a:lnTo>
                  <a:pt x="4549" y="182524"/>
                </a:lnTo>
                <a:lnTo>
                  <a:pt x="9323" y="188437"/>
                </a:lnTo>
                <a:lnTo>
                  <a:pt x="11930" y="191347"/>
                </a:lnTo>
                <a:lnTo>
                  <a:pt x="13667" y="194240"/>
                </a:lnTo>
                <a:lnTo>
                  <a:pt x="15598" y="199994"/>
                </a:lnTo>
                <a:lnTo>
                  <a:pt x="18018" y="202862"/>
                </a:lnTo>
                <a:lnTo>
                  <a:pt x="21536" y="205726"/>
                </a:lnTo>
                <a:lnTo>
                  <a:pt x="25786" y="208589"/>
                </a:lnTo>
                <a:lnTo>
                  <a:pt x="30525" y="210496"/>
                </a:lnTo>
                <a:lnTo>
                  <a:pt x="35589" y="211769"/>
                </a:lnTo>
                <a:lnTo>
                  <a:pt x="40870" y="212617"/>
                </a:lnTo>
                <a:lnTo>
                  <a:pt x="45343" y="214134"/>
                </a:lnTo>
                <a:lnTo>
                  <a:pt x="49278" y="216099"/>
                </a:lnTo>
                <a:lnTo>
                  <a:pt x="52854" y="218361"/>
                </a:lnTo>
                <a:lnTo>
                  <a:pt x="57142" y="219869"/>
                </a:lnTo>
                <a:lnTo>
                  <a:pt x="61907" y="220874"/>
                </a:lnTo>
                <a:lnTo>
                  <a:pt x="66988" y="221545"/>
                </a:lnTo>
                <a:lnTo>
                  <a:pt x="72280" y="222944"/>
                </a:lnTo>
                <a:lnTo>
                  <a:pt x="77713" y="224829"/>
                </a:lnTo>
                <a:lnTo>
                  <a:pt x="83240" y="227039"/>
                </a:lnTo>
                <a:lnTo>
                  <a:pt x="88830" y="228512"/>
                </a:lnTo>
                <a:lnTo>
                  <a:pt x="94462" y="229494"/>
                </a:lnTo>
                <a:lnTo>
                  <a:pt x="100121" y="230148"/>
                </a:lnTo>
                <a:lnTo>
                  <a:pt x="105799" y="229632"/>
                </a:lnTo>
                <a:lnTo>
                  <a:pt x="111489" y="228336"/>
                </a:lnTo>
                <a:lnTo>
                  <a:pt x="117188" y="226519"/>
                </a:lnTo>
                <a:lnTo>
                  <a:pt x="121939" y="225307"/>
                </a:lnTo>
                <a:lnTo>
                  <a:pt x="126060" y="224500"/>
                </a:lnTo>
                <a:lnTo>
                  <a:pt x="129759" y="223962"/>
                </a:lnTo>
                <a:lnTo>
                  <a:pt x="133178" y="222650"/>
                </a:lnTo>
                <a:lnTo>
                  <a:pt x="136409" y="220823"/>
                </a:lnTo>
                <a:lnTo>
                  <a:pt x="139516" y="218653"/>
                </a:lnTo>
                <a:lnTo>
                  <a:pt x="143492" y="217206"/>
                </a:lnTo>
                <a:lnTo>
                  <a:pt x="148048" y="216242"/>
                </a:lnTo>
                <a:lnTo>
                  <a:pt x="152991" y="215599"/>
                </a:lnTo>
                <a:lnTo>
                  <a:pt x="157238" y="214218"/>
                </a:lnTo>
                <a:lnTo>
                  <a:pt x="161022" y="212344"/>
                </a:lnTo>
                <a:lnTo>
                  <a:pt x="164497" y="210143"/>
                </a:lnTo>
                <a:lnTo>
                  <a:pt x="167766" y="207723"/>
                </a:lnTo>
                <a:lnTo>
                  <a:pt x="170898" y="205157"/>
                </a:lnTo>
                <a:lnTo>
                  <a:pt x="173939" y="202494"/>
                </a:lnTo>
                <a:lnTo>
                  <a:pt x="175966" y="199766"/>
                </a:lnTo>
                <a:lnTo>
                  <a:pt x="178218" y="194195"/>
                </a:lnTo>
                <a:lnTo>
                  <a:pt x="179219" y="188544"/>
                </a:lnTo>
                <a:lnTo>
                  <a:pt x="179664" y="182857"/>
                </a:lnTo>
                <a:lnTo>
                  <a:pt x="179862" y="177155"/>
                </a:lnTo>
                <a:lnTo>
                  <a:pt x="178962" y="175253"/>
                </a:lnTo>
                <a:lnTo>
                  <a:pt x="177410" y="173986"/>
                </a:lnTo>
                <a:lnTo>
                  <a:pt x="175422" y="173140"/>
                </a:lnTo>
                <a:lnTo>
                  <a:pt x="170674" y="169661"/>
                </a:lnTo>
                <a:lnTo>
                  <a:pt x="168074" y="167400"/>
                </a:lnTo>
                <a:lnTo>
                  <a:pt x="165389" y="165893"/>
                </a:lnTo>
                <a:lnTo>
                  <a:pt x="159865" y="164218"/>
                </a:lnTo>
                <a:lnTo>
                  <a:pt x="155153" y="162818"/>
                </a:lnTo>
                <a:lnTo>
                  <a:pt x="142298" y="158724"/>
                </a:lnTo>
                <a:lnTo>
                  <a:pt x="136774" y="157251"/>
                </a:lnTo>
                <a:lnTo>
                  <a:pt x="132140" y="156269"/>
                </a:lnTo>
                <a:lnTo>
                  <a:pt x="128097" y="155614"/>
                </a:lnTo>
                <a:lnTo>
                  <a:pt x="123497" y="156130"/>
                </a:lnTo>
                <a:lnTo>
                  <a:pt x="118526" y="157427"/>
                </a:lnTo>
                <a:lnTo>
                  <a:pt x="113306" y="159244"/>
                </a:lnTo>
                <a:lnTo>
                  <a:pt x="107922" y="160455"/>
                </a:lnTo>
                <a:lnTo>
                  <a:pt x="102427" y="161263"/>
                </a:lnTo>
                <a:lnTo>
                  <a:pt x="96859" y="161801"/>
                </a:lnTo>
                <a:lnTo>
                  <a:pt x="93147" y="163112"/>
                </a:lnTo>
                <a:lnTo>
                  <a:pt x="90672" y="164939"/>
                </a:lnTo>
                <a:lnTo>
                  <a:pt x="89022" y="167109"/>
                </a:lnTo>
                <a:lnTo>
                  <a:pt x="86017" y="168556"/>
                </a:lnTo>
                <a:lnTo>
                  <a:pt x="82109" y="169521"/>
                </a:lnTo>
                <a:lnTo>
                  <a:pt x="77598" y="170164"/>
                </a:lnTo>
                <a:lnTo>
                  <a:pt x="72687" y="171545"/>
                </a:lnTo>
                <a:lnTo>
                  <a:pt x="67507" y="173418"/>
                </a:lnTo>
                <a:lnTo>
                  <a:pt x="62149" y="175620"/>
                </a:lnTo>
                <a:lnTo>
                  <a:pt x="57624" y="178040"/>
                </a:lnTo>
                <a:lnTo>
                  <a:pt x="53655" y="180606"/>
                </a:lnTo>
                <a:lnTo>
                  <a:pt x="50057" y="183269"/>
                </a:lnTo>
                <a:lnTo>
                  <a:pt x="46705" y="185997"/>
                </a:lnTo>
                <a:lnTo>
                  <a:pt x="43519" y="188768"/>
                </a:lnTo>
                <a:lnTo>
                  <a:pt x="40442" y="191568"/>
                </a:lnTo>
                <a:lnTo>
                  <a:pt x="38390" y="194387"/>
                </a:lnTo>
                <a:lnTo>
                  <a:pt x="36111" y="200059"/>
                </a:lnTo>
                <a:lnTo>
                  <a:pt x="32558" y="205755"/>
                </a:lnTo>
                <a:lnTo>
                  <a:pt x="30277" y="208608"/>
                </a:lnTo>
                <a:lnTo>
                  <a:pt x="27804" y="210509"/>
                </a:lnTo>
                <a:lnTo>
                  <a:pt x="25202" y="211777"/>
                </a:lnTo>
                <a:lnTo>
                  <a:pt x="22516" y="212622"/>
                </a:lnTo>
                <a:lnTo>
                  <a:pt x="20725" y="214138"/>
                </a:lnTo>
                <a:lnTo>
                  <a:pt x="19531" y="216101"/>
                </a:lnTo>
                <a:lnTo>
                  <a:pt x="18735" y="218363"/>
                </a:lnTo>
                <a:lnTo>
                  <a:pt x="17251" y="219870"/>
                </a:lnTo>
                <a:lnTo>
                  <a:pt x="15310" y="220875"/>
                </a:lnTo>
                <a:lnTo>
                  <a:pt x="8570" y="22288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725"/>
          <p:cNvSpPr/>
          <p:nvPr/>
        </p:nvSpPr>
        <p:spPr>
          <a:xfrm>
            <a:off x="1032024" y="2108835"/>
            <a:ext cx="153839" cy="17146"/>
          </a:xfrm>
          <a:custGeom>
            <a:avLst/>
            <a:gdLst/>
            <a:ahLst/>
            <a:cxnLst/>
            <a:rect l="0" t="0" r="0" b="0"/>
            <a:pathLst>
              <a:path w="153839" h="17146">
                <a:moveTo>
                  <a:pt x="25250" y="0"/>
                </a:moveTo>
                <a:lnTo>
                  <a:pt x="4851" y="0"/>
                </a:lnTo>
                <a:lnTo>
                  <a:pt x="3078" y="952"/>
                </a:lnTo>
                <a:lnTo>
                  <a:pt x="1896" y="2540"/>
                </a:lnTo>
                <a:lnTo>
                  <a:pt x="0" y="7380"/>
                </a:lnTo>
                <a:lnTo>
                  <a:pt x="797" y="7778"/>
                </a:lnTo>
                <a:lnTo>
                  <a:pt x="4222" y="8219"/>
                </a:lnTo>
                <a:lnTo>
                  <a:pt x="6469" y="9289"/>
                </a:lnTo>
                <a:lnTo>
                  <a:pt x="8920" y="10955"/>
                </a:lnTo>
                <a:lnTo>
                  <a:pt x="11506" y="13018"/>
                </a:lnTo>
                <a:lnTo>
                  <a:pt x="14182" y="14394"/>
                </a:lnTo>
                <a:lnTo>
                  <a:pt x="16919" y="15311"/>
                </a:lnTo>
                <a:lnTo>
                  <a:pt x="23605" y="16782"/>
                </a:lnTo>
                <a:lnTo>
                  <a:pt x="26058" y="16903"/>
                </a:lnTo>
                <a:lnTo>
                  <a:pt x="37661" y="17073"/>
                </a:lnTo>
                <a:lnTo>
                  <a:pt x="153838" y="1714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726"/>
          <p:cNvSpPr/>
          <p:nvPr/>
        </p:nvSpPr>
        <p:spPr>
          <a:xfrm>
            <a:off x="1588769" y="2005964"/>
            <a:ext cx="197155" cy="179989"/>
          </a:xfrm>
          <a:custGeom>
            <a:avLst/>
            <a:gdLst/>
            <a:ahLst/>
            <a:cxnLst/>
            <a:rect l="0" t="0" r="0" b="0"/>
            <a:pathLst>
              <a:path w="197155" h="179989">
                <a:moveTo>
                  <a:pt x="0" y="8573"/>
                </a:moveTo>
                <a:lnTo>
                  <a:pt x="4551" y="8573"/>
                </a:lnTo>
                <a:lnTo>
                  <a:pt x="6844" y="7621"/>
                </a:lnTo>
                <a:lnTo>
                  <a:pt x="11932" y="4022"/>
                </a:lnTo>
                <a:lnTo>
                  <a:pt x="14622" y="2682"/>
                </a:lnTo>
                <a:lnTo>
                  <a:pt x="20152" y="1192"/>
                </a:lnTo>
                <a:lnTo>
                  <a:pt x="25784" y="530"/>
                </a:lnTo>
                <a:lnTo>
                  <a:pt x="31462" y="236"/>
                </a:lnTo>
                <a:lnTo>
                  <a:pt x="37161" y="105"/>
                </a:lnTo>
                <a:lnTo>
                  <a:pt x="122486" y="0"/>
                </a:lnTo>
                <a:lnTo>
                  <a:pt x="125473" y="953"/>
                </a:lnTo>
                <a:lnTo>
                  <a:pt x="131331" y="4551"/>
                </a:lnTo>
                <a:lnTo>
                  <a:pt x="137110" y="6786"/>
                </a:lnTo>
                <a:lnTo>
                  <a:pt x="139984" y="7382"/>
                </a:lnTo>
                <a:lnTo>
                  <a:pt x="141900" y="8731"/>
                </a:lnTo>
                <a:lnTo>
                  <a:pt x="143178" y="10584"/>
                </a:lnTo>
                <a:lnTo>
                  <a:pt x="144598" y="15182"/>
                </a:lnTo>
                <a:lnTo>
                  <a:pt x="145228" y="20400"/>
                </a:lnTo>
                <a:lnTo>
                  <a:pt x="144444" y="23125"/>
                </a:lnTo>
                <a:lnTo>
                  <a:pt x="141032" y="28693"/>
                </a:lnTo>
                <a:lnTo>
                  <a:pt x="138789" y="30559"/>
                </a:lnTo>
                <a:lnTo>
                  <a:pt x="136341" y="31803"/>
                </a:lnTo>
                <a:lnTo>
                  <a:pt x="133757" y="32632"/>
                </a:lnTo>
                <a:lnTo>
                  <a:pt x="128345" y="36093"/>
                </a:lnTo>
                <a:lnTo>
                  <a:pt x="122765" y="40807"/>
                </a:lnTo>
                <a:lnTo>
                  <a:pt x="117110" y="46077"/>
                </a:lnTo>
                <a:lnTo>
                  <a:pt x="115221" y="48816"/>
                </a:lnTo>
                <a:lnTo>
                  <a:pt x="113122" y="54399"/>
                </a:lnTo>
                <a:lnTo>
                  <a:pt x="111610" y="56268"/>
                </a:lnTo>
                <a:lnTo>
                  <a:pt x="109649" y="57515"/>
                </a:lnTo>
                <a:lnTo>
                  <a:pt x="107390" y="58346"/>
                </a:lnTo>
                <a:lnTo>
                  <a:pt x="105883" y="59852"/>
                </a:lnTo>
                <a:lnTo>
                  <a:pt x="104879" y="61809"/>
                </a:lnTo>
                <a:lnTo>
                  <a:pt x="104209" y="64067"/>
                </a:lnTo>
                <a:lnTo>
                  <a:pt x="102811" y="65571"/>
                </a:lnTo>
                <a:lnTo>
                  <a:pt x="100926" y="66574"/>
                </a:lnTo>
                <a:lnTo>
                  <a:pt x="94413" y="68546"/>
                </a:lnTo>
                <a:lnTo>
                  <a:pt x="98883" y="73121"/>
                </a:lnTo>
                <a:lnTo>
                  <a:pt x="101689" y="75958"/>
                </a:lnTo>
                <a:lnTo>
                  <a:pt x="104885" y="76622"/>
                </a:lnTo>
                <a:lnTo>
                  <a:pt x="110434" y="76917"/>
                </a:lnTo>
                <a:lnTo>
                  <a:pt x="126978" y="77106"/>
                </a:lnTo>
                <a:lnTo>
                  <a:pt x="144251" y="77144"/>
                </a:lnTo>
                <a:lnTo>
                  <a:pt x="148555" y="78099"/>
                </a:lnTo>
                <a:lnTo>
                  <a:pt x="152377" y="79689"/>
                </a:lnTo>
                <a:lnTo>
                  <a:pt x="155877" y="81701"/>
                </a:lnTo>
                <a:lnTo>
                  <a:pt x="160116" y="83042"/>
                </a:lnTo>
                <a:lnTo>
                  <a:pt x="164847" y="83937"/>
                </a:lnTo>
                <a:lnTo>
                  <a:pt x="169905" y="84533"/>
                </a:lnTo>
                <a:lnTo>
                  <a:pt x="174230" y="85883"/>
                </a:lnTo>
                <a:lnTo>
                  <a:pt x="178066" y="87736"/>
                </a:lnTo>
                <a:lnTo>
                  <a:pt x="181576" y="89923"/>
                </a:lnTo>
                <a:lnTo>
                  <a:pt x="184868" y="91382"/>
                </a:lnTo>
                <a:lnTo>
                  <a:pt x="188016" y="92354"/>
                </a:lnTo>
                <a:lnTo>
                  <a:pt x="191066" y="93002"/>
                </a:lnTo>
                <a:lnTo>
                  <a:pt x="193100" y="94386"/>
                </a:lnTo>
                <a:lnTo>
                  <a:pt x="194456" y="96262"/>
                </a:lnTo>
                <a:lnTo>
                  <a:pt x="195360" y="98465"/>
                </a:lnTo>
                <a:lnTo>
                  <a:pt x="195963" y="101838"/>
                </a:lnTo>
                <a:lnTo>
                  <a:pt x="196365" y="105992"/>
                </a:lnTo>
                <a:lnTo>
                  <a:pt x="196811" y="114736"/>
                </a:lnTo>
                <a:lnTo>
                  <a:pt x="197009" y="121796"/>
                </a:lnTo>
                <a:lnTo>
                  <a:pt x="197154" y="139924"/>
                </a:lnTo>
                <a:lnTo>
                  <a:pt x="196206" y="142812"/>
                </a:lnTo>
                <a:lnTo>
                  <a:pt x="194622" y="145691"/>
                </a:lnTo>
                <a:lnTo>
                  <a:pt x="192613" y="148563"/>
                </a:lnTo>
                <a:lnTo>
                  <a:pt x="189369" y="151429"/>
                </a:lnTo>
                <a:lnTo>
                  <a:pt x="185301" y="154293"/>
                </a:lnTo>
                <a:lnTo>
                  <a:pt x="180684" y="157155"/>
                </a:lnTo>
                <a:lnTo>
                  <a:pt x="175701" y="160015"/>
                </a:lnTo>
                <a:lnTo>
                  <a:pt x="165085" y="165733"/>
                </a:lnTo>
                <a:lnTo>
                  <a:pt x="159587" y="167639"/>
                </a:lnTo>
                <a:lnTo>
                  <a:pt x="154016" y="168910"/>
                </a:lnTo>
                <a:lnTo>
                  <a:pt x="148398" y="169757"/>
                </a:lnTo>
                <a:lnTo>
                  <a:pt x="142747" y="171274"/>
                </a:lnTo>
                <a:lnTo>
                  <a:pt x="137075" y="173238"/>
                </a:lnTo>
                <a:lnTo>
                  <a:pt x="131388" y="175499"/>
                </a:lnTo>
                <a:lnTo>
                  <a:pt x="125692" y="177007"/>
                </a:lnTo>
                <a:lnTo>
                  <a:pt x="119990" y="178012"/>
                </a:lnTo>
                <a:lnTo>
                  <a:pt x="114284" y="178683"/>
                </a:lnTo>
                <a:lnTo>
                  <a:pt x="108574" y="179129"/>
                </a:lnTo>
                <a:lnTo>
                  <a:pt x="102863" y="179427"/>
                </a:lnTo>
                <a:lnTo>
                  <a:pt x="88263" y="179847"/>
                </a:lnTo>
                <a:lnTo>
                  <a:pt x="74797" y="179988"/>
                </a:lnTo>
                <a:lnTo>
                  <a:pt x="70820" y="179047"/>
                </a:lnTo>
                <a:lnTo>
                  <a:pt x="66263" y="177468"/>
                </a:lnTo>
                <a:lnTo>
                  <a:pt x="54365" y="172639"/>
                </a:lnTo>
                <a:lnTo>
                  <a:pt x="50197" y="171979"/>
                </a:lnTo>
                <a:lnTo>
                  <a:pt x="47753" y="171803"/>
                </a:lnTo>
                <a:lnTo>
                  <a:pt x="46123" y="170733"/>
                </a:lnTo>
                <a:lnTo>
                  <a:pt x="45036" y="169067"/>
                </a:lnTo>
                <a:lnTo>
                  <a:pt x="43292" y="164101"/>
                </a:lnTo>
                <a:lnTo>
                  <a:pt x="38439" y="158689"/>
                </a:lnTo>
                <a:lnTo>
                  <a:pt x="34290" y="15430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727"/>
          <p:cNvSpPr/>
          <p:nvPr/>
        </p:nvSpPr>
        <p:spPr>
          <a:xfrm>
            <a:off x="3294697" y="2040255"/>
            <a:ext cx="282893" cy="17146"/>
          </a:xfrm>
          <a:custGeom>
            <a:avLst/>
            <a:gdLst/>
            <a:ahLst/>
            <a:cxnLst/>
            <a:rect l="0" t="0" r="0" b="0"/>
            <a:pathLst>
              <a:path w="282893" h="17146">
                <a:moveTo>
                  <a:pt x="0" y="8572"/>
                </a:moveTo>
                <a:lnTo>
                  <a:pt x="0" y="2"/>
                </a:lnTo>
                <a:lnTo>
                  <a:pt x="0" y="4551"/>
                </a:lnTo>
                <a:lnTo>
                  <a:pt x="953" y="5892"/>
                </a:lnTo>
                <a:lnTo>
                  <a:pt x="2540" y="6785"/>
                </a:lnTo>
                <a:lnTo>
                  <a:pt x="4551" y="7381"/>
                </a:lnTo>
                <a:lnTo>
                  <a:pt x="6844" y="7778"/>
                </a:lnTo>
                <a:lnTo>
                  <a:pt x="11932" y="8219"/>
                </a:lnTo>
                <a:lnTo>
                  <a:pt x="19908" y="8415"/>
                </a:lnTo>
                <a:lnTo>
                  <a:pt x="73504" y="8569"/>
                </a:lnTo>
                <a:lnTo>
                  <a:pt x="80435" y="7618"/>
                </a:lnTo>
                <a:lnTo>
                  <a:pt x="87913" y="6031"/>
                </a:lnTo>
                <a:lnTo>
                  <a:pt x="95757" y="4020"/>
                </a:lnTo>
                <a:lnTo>
                  <a:pt x="103843" y="2680"/>
                </a:lnTo>
                <a:lnTo>
                  <a:pt x="112091" y="1787"/>
                </a:lnTo>
                <a:lnTo>
                  <a:pt x="120447" y="1191"/>
                </a:lnTo>
                <a:lnTo>
                  <a:pt x="128876" y="794"/>
                </a:lnTo>
                <a:lnTo>
                  <a:pt x="145861" y="353"/>
                </a:lnTo>
                <a:lnTo>
                  <a:pt x="197017" y="20"/>
                </a:lnTo>
                <a:lnTo>
                  <a:pt x="241077" y="0"/>
                </a:lnTo>
                <a:lnTo>
                  <a:pt x="244538" y="953"/>
                </a:lnTo>
                <a:lnTo>
                  <a:pt x="247798" y="2540"/>
                </a:lnTo>
                <a:lnTo>
                  <a:pt x="250923" y="4551"/>
                </a:lnTo>
                <a:lnTo>
                  <a:pt x="253960" y="5891"/>
                </a:lnTo>
                <a:lnTo>
                  <a:pt x="256936" y="6785"/>
                </a:lnTo>
                <a:lnTo>
                  <a:pt x="259873" y="7381"/>
                </a:lnTo>
                <a:lnTo>
                  <a:pt x="262784" y="8730"/>
                </a:lnTo>
                <a:lnTo>
                  <a:pt x="265677" y="10582"/>
                </a:lnTo>
                <a:lnTo>
                  <a:pt x="268558" y="12770"/>
                </a:lnTo>
                <a:lnTo>
                  <a:pt x="271431" y="14228"/>
                </a:lnTo>
                <a:lnTo>
                  <a:pt x="274299" y="15200"/>
                </a:lnTo>
                <a:lnTo>
                  <a:pt x="282892" y="1714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728"/>
          <p:cNvSpPr/>
          <p:nvPr/>
        </p:nvSpPr>
        <p:spPr>
          <a:xfrm>
            <a:off x="3697606" y="1945957"/>
            <a:ext cx="128437" cy="257176"/>
          </a:xfrm>
          <a:custGeom>
            <a:avLst/>
            <a:gdLst/>
            <a:ahLst/>
            <a:cxnLst/>
            <a:rect l="0" t="0" r="0" b="0"/>
            <a:pathLst>
              <a:path w="128437" h="257176">
                <a:moveTo>
                  <a:pt x="42861" y="0"/>
                </a:moveTo>
                <a:lnTo>
                  <a:pt x="42861" y="20473"/>
                </a:lnTo>
                <a:lnTo>
                  <a:pt x="41909" y="23174"/>
                </a:lnTo>
                <a:lnTo>
                  <a:pt x="38310" y="28715"/>
                </a:lnTo>
                <a:lnTo>
                  <a:pt x="36076" y="34352"/>
                </a:lnTo>
                <a:lnTo>
                  <a:pt x="35480" y="37189"/>
                </a:lnTo>
                <a:lnTo>
                  <a:pt x="32278" y="42881"/>
                </a:lnTo>
                <a:lnTo>
                  <a:pt x="30091" y="45732"/>
                </a:lnTo>
                <a:lnTo>
                  <a:pt x="27660" y="51441"/>
                </a:lnTo>
                <a:lnTo>
                  <a:pt x="25627" y="58105"/>
                </a:lnTo>
                <a:lnTo>
                  <a:pt x="23752" y="62549"/>
                </a:lnTo>
                <a:lnTo>
                  <a:pt x="21549" y="67417"/>
                </a:lnTo>
                <a:lnTo>
                  <a:pt x="19102" y="75366"/>
                </a:lnTo>
                <a:lnTo>
                  <a:pt x="17061" y="83026"/>
                </a:lnTo>
                <a:lnTo>
                  <a:pt x="15184" y="87736"/>
                </a:lnTo>
                <a:lnTo>
                  <a:pt x="12980" y="92780"/>
                </a:lnTo>
                <a:lnTo>
                  <a:pt x="11510" y="97096"/>
                </a:lnTo>
                <a:lnTo>
                  <a:pt x="9877" y="104431"/>
                </a:lnTo>
                <a:lnTo>
                  <a:pt x="8489" y="108673"/>
                </a:lnTo>
                <a:lnTo>
                  <a:pt x="6612" y="113407"/>
                </a:lnTo>
                <a:lnTo>
                  <a:pt x="4407" y="118467"/>
                </a:lnTo>
                <a:lnTo>
                  <a:pt x="2937" y="122793"/>
                </a:lnTo>
                <a:lnTo>
                  <a:pt x="1305" y="130140"/>
                </a:lnTo>
                <a:lnTo>
                  <a:pt x="869" y="134385"/>
                </a:lnTo>
                <a:lnTo>
                  <a:pt x="579" y="139120"/>
                </a:lnTo>
                <a:lnTo>
                  <a:pt x="257" y="149461"/>
                </a:lnTo>
                <a:lnTo>
                  <a:pt x="21" y="177065"/>
                </a:lnTo>
                <a:lnTo>
                  <a:pt x="0" y="208203"/>
                </a:lnTo>
                <a:lnTo>
                  <a:pt x="952" y="211192"/>
                </a:lnTo>
                <a:lnTo>
                  <a:pt x="4549" y="217053"/>
                </a:lnTo>
                <a:lnTo>
                  <a:pt x="6843" y="219950"/>
                </a:lnTo>
                <a:lnTo>
                  <a:pt x="9324" y="222833"/>
                </a:lnTo>
                <a:lnTo>
                  <a:pt x="11930" y="225708"/>
                </a:lnTo>
                <a:lnTo>
                  <a:pt x="13668" y="228577"/>
                </a:lnTo>
                <a:lnTo>
                  <a:pt x="15599" y="234305"/>
                </a:lnTo>
                <a:lnTo>
                  <a:pt x="18997" y="240026"/>
                </a:lnTo>
                <a:lnTo>
                  <a:pt x="21237" y="242885"/>
                </a:lnTo>
                <a:lnTo>
                  <a:pt x="23682" y="244791"/>
                </a:lnTo>
                <a:lnTo>
                  <a:pt x="26265" y="246061"/>
                </a:lnTo>
                <a:lnTo>
                  <a:pt x="28940" y="246908"/>
                </a:lnTo>
                <a:lnTo>
                  <a:pt x="32628" y="248426"/>
                </a:lnTo>
                <a:lnTo>
                  <a:pt x="36992" y="250390"/>
                </a:lnTo>
                <a:lnTo>
                  <a:pt x="41805" y="252652"/>
                </a:lnTo>
                <a:lnTo>
                  <a:pt x="45967" y="254159"/>
                </a:lnTo>
                <a:lnTo>
                  <a:pt x="49694" y="255165"/>
                </a:lnTo>
                <a:lnTo>
                  <a:pt x="53132" y="255835"/>
                </a:lnTo>
                <a:lnTo>
                  <a:pt x="56376" y="256281"/>
                </a:lnTo>
                <a:lnTo>
                  <a:pt x="59491" y="256579"/>
                </a:lnTo>
                <a:lnTo>
                  <a:pt x="62520" y="256778"/>
                </a:lnTo>
                <a:lnTo>
                  <a:pt x="65492" y="256910"/>
                </a:lnTo>
                <a:lnTo>
                  <a:pt x="71334" y="257057"/>
                </a:lnTo>
                <a:lnTo>
                  <a:pt x="75178" y="256144"/>
                </a:lnTo>
                <a:lnTo>
                  <a:pt x="79645" y="254583"/>
                </a:lnTo>
                <a:lnTo>
                  <a:pt x="84529" y="252590"/>
                </a:lnTo>
                <a:lnTo>
                  <a:pt x="88737" y="251261"/>
                </a:lnTo>
                <a:lnTo>
                  <a:pt x="92495" y="250375"/>
                </a:lnTo>
                <a:lnTo>
                  <a:pt x="95953" y="249784"/>
                </a:lnTo>
                <a:lnTo>
                  <a:pt x="99211" y="248438"/>
                </a:lnTo>
                <a:lnTo>
                  <a:pt x="102335" y="246588"/>
                </a:lnTo>
                <a:lnTo>
                  <a:pt x="105371" y="244402"/>
                </a:lnTo>
                <a:lnTo>
                  <a:pt x="108346" y="241992"/>
                </a:lnTo>
                <a:lnTo>
                  <a:pt x="111283" y="239433"/>
                </a:lnTo>
                <a:lnTo>
                  <a:pt x="114193" y="236775"/>
                </a:lnTo>
                <a:lnTo>
                  <a:pt x="119967" y="231281"/>
                </a:lnTo>
                <a:lnTo>
                  <a:pt x="122840" y="228482"/>
                </a:lnTo>
                <a:lnTo>
                  <a:pt x="124755" y="225664"/>
                </a:lnTo>
                <a:lnTo>
                  <a:pt x="126883" y="219993"/>
                </a:lnTo>
                <a:lnTo>
                  <a:pt x="127829" y="214297"/>
                </a:lnTo>
                <a:lnTo>
                  <a:pt x="128436" y="207430"/>
                </a:lnTo>
                <a:lnTo>
                  <a:pt x="125980" y="203951"/>
                </a:lnTo>
                <a:lnTo>
                  <a:pt x="121192" y="198508"/>
                </a:lnTo>
                <a:lnTo>
                  <a:pt x="118894" y="197108"/>
                </a:lnTo>
                <a:lnTo>
                  <a:pt x="115457" y="195223"/>
                </a:lnTo>
                <a:lnTo>
                  <a:pt x="105355" y="189904"/>
                </a:lnTo>
                <a:lnTo>
                  <a:pt x="102622" y="189468"/>
                </a:lnTo>
                <a:lnTo>
                  <a:pt x="98894" y="189177"/>
                </a:lnTo>
                <a:lnTo>
                  <a:pt x="90625" y="188854"/>
                </a:lnTo>
                <a:lnTo>
                  <a:pt x="80614" y="188672"/>
                </a:lnTo>
                <a:lnTo>
                  <a:pt x="74562" y="188629"/>
                </a:lnTo>
                <a:lnTo>
                  <a:pt x="71615" y="189570"/>
                </a:lnTo>
                <a:lnTo>
                  <a:pt x="68698" y="191150"/>
                </a:lnTo>
                <a:lnTo>
                  <a:pt x="65801" y="193156"/>
                </a:lnTo>
                <a:lnTo>
                  <a:pt x="62917" y="194493"/>
                </a:lnTo>
                <a:lnTo>
                  <a:pt x="60042" y="195385"/>
                </a:lnTo>
                <a:lnTo>
                  <a:pt x="57172" y="195979"/>
                </a:lnTo>
                <a:lnTo>
                  <a:pt x="54306" y="197328"/>
                </a:lnTo>
                <a:lnTo>
                  <a:pt x="51444" y="199179"/>
                </a:lnTo>
                <a:lnTo>
                  <a:pt x="48583" y="201366"/>
                </a:lnTo>
                <a:lnTo>
                  <a:pt x="45723" y="203777"/>
                </a:lnTo>
                <a:lnTo>
                  <a:pt x="42864" y="206336"/>
                </a:lnTo>
                <a:lnTo>
                  <a:pt x="40006" y="208995"/>
                </a:lnTo>
                <a:lnTo>
                  <a:pt x="38100" y="211720"/>
                </a:lnTo>
                <a:lnTo>
                  <a:pt x="35982" y="217288"/>
                </a:lnTo>
                <a:lnTo>
                  <a:pt x="32501" y="222937"/>
                </a:lnTo>
                <a:lnTo>
                  <a:pt x="30239" y="225777"/>
                </a:lnTo>
                <a:lnTo>
                  <a:pt x="27779" y="227671"/>
                </a:lnTo>
                <a:lnTo>
                  <a:pt x="25186" y="228933"/>
                </a:lnTo>
                <a:lnTo>
                  <a:pt x="22506" y="229775"/>
                </a:lnTo>
                <a:lnTo>
                  <a:pt x="20718" y="231288"/>
                </a:lnTo>
                <a:lnTo>
                  <a:pt x="19527" y="233250"/>
                </a:lnTo>
                <a:lnTo>
                  <a:pt x="18202" y="237969"/>
                </a:lnTo>
                <a:lnTo>
                  <a:pt x="17614" y="243241"/>
                </a:lnTo>
                <a:lnTo>
                  <a:pt x="18410" y="245981"/>
                </a:lnTo>
                <a:lnTo>
                  <a:pt x="21834" y="251565"/>
                </a:lnTo>
                <a:lnTo>
                  <a:pt x="24080" y="253435"/>
                </a:lnTo>
                <a:lnTo>
                  <a:pt x="26531" y="254682"/>
                </a:lnTo>
                <a:lnTo>
                  <a:pt x="34289" y="25717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729"/>
          <p:cNvSpPr/>
          <p:nvPr/>
        </p:nvSpPr>
        <p:spPr>
          <a:xfrm>
            <a:off x="3971925" y="1980362"/>
            <a:ext cx="169641" cy="197053"/>
          </a:xfrm>
          <a:custGeom>
            <a:avLst/>
            <a:gdLst/>
            <a:ahLst/>
            <a:cxnLst/>
            <a:rect l="0" t="0" r="0" b="0"/>
            <a:pathLst>
              <a:path w="169641" h="197053">
                <a:moveTo>
                  <a:pt x="0" y="25602"/>
                </a:moveTo>
                <a:lnTo>
                  <a:pt x="4550" y="21052"/>
                </a:lnTo>
                <a:lnTo>
                  <a:pt x="7796" y="19711"/>
                </a:lnTo>
                <a:lnTo>
                  <a:pt x="11865" y="18817"/>
                </a:lnTo>
                <a:lnTo>
                  <a:pt x="16482" y="18222"/>
                </a:lnTo>
                <a:lnTo>
                  <a:pt x="20513" y="16872"/>
                </a:lnTo>
                <a:lnTo>
                  <a:pt x="24153" y="15020"/>
                </a:lnTo>
                <a:lnTo>
                  <a:pt x="27532" y="12832"/>
                </a:lnTo>
                <a:lnTo>
                  <a:pt x="31689" y="11374"/>
                </a:lnTo>
                <a:lnTo>
                  <a:pt x="36366" y="10402"/>
                </a:lnTo>
                <a:lnTo>
                  <a:pt x="41389" y="9754"/>
                </a:lnTo>
                <a:lnTo>
                  <a:pt x="46642" y="8369"/>
                </a:lnTo>
                <a:lnTo>
                  <a:pt x="52050" y="6494"/>
                </a:lnTo>
                <a:lnTo>
                  <a:pt x="57560" y="4291"/>
                </a:lnTo>
                <a:lnTo>
                  <a:pt x="63138" y="2822"/>
                </a:lnTo>
                <a:lnTo>
                  <a:pt x="68762" y="1843"/>
                </a:lnTo>
                <a:lnTo>
                  <a:pt x="74416" y="1191"/>
                </a:lnTo>
                <a:lnTo>
                  <a:pt x="80090" y="755"/>
                </a:lnTo>
                <a:lnTo>
                  <a:pt x="85778" y="465"/>
                </a:lnTo>
                <a:lnTo>
                  <a:pt x="97178" y="143"/>
                </a:lnTo>
                <a:lnTo>
                  <a:pt x="108595" y="0"/>
                </a:lnTo>
                <a:lnTo>
                  <a:pt x="113354" y="914"/>
                </a:lnTo>
                <a:lnTo>
                  <a:pt x="117480" y="2476"/>
                </a:lnTo>
                <a:lnTo>
                  <a:pt x="121182" y="4470"/>
                </a:lnTo>
                <a:lnTo>
                  <a:pt x="124603" y="5799"/>
                </a:lnTo>
                <a:lnTo>
                  <a:pt x="127835" y="6685"/>
                </a:lnTo>
                <a:lnTo>
                  <a:pt x="130943" y="7276"/>
                </a:lnTo>
                <a:lnTo>
                  <a:pt x="133015" y="8622"/>
                </a:lnTo>
                <a:lnTo>
                  <a:pt x="134397" y="10472"/>
                </a:lnTo>
                <a:lnTo>
                  <a:pt x="135318" y="12658"/>
                </a:lnTo>
                <a:lnTo>
                  <a:pt x="136341" y="17627"/>
                </a:lnTo>
                <a:lnTo>
                  <a:pt x="136614" y="20286"/>
                </a:lnTo>
                <a:lnTo>
                  <a:pt x="135843" y="23010"/>
                </a:lnTo>
                <a:lnTo>
                  <a:pt x="132447" y="28578"/>
                </a:lnTo>
                <a:lnTo>
                  <a:pt x="130208" y="32349"/>
                </a:lnTo>
                <a:lnTo>
                  <a:pt x="127762" y="36767"/>
                </a:lnTo>
                <a:lnTo>
                  <a:pt x="125180" y="41618"/>
                </a:lnTo>
                <a:lnTo>
                  <a:pt x="122506" y="45805"/>
                </a:lnTo>
                <a:lnTo>
                  <a:pt x="119770" y="49548"/>
                </a:lnTo>
                <a:lnTo>
                  <a:pt x="116994" y="52997"/>
                </a:lnTo>
                <a:lnTo>
                  <a:pt x="113239" y="56248"/>
                </a:lnTo>
                <a:lnTo>
                  <a:pt x="108830" y="59368"/>
                </a:lnTo>
                <a:lnTo>
                  <a:pt x="103985" y="62400"/>
                </a:lnTo>
                <a:lnTo>
                  <a:pt x="99803" y="66327"/>
                </a:lnTo>
                <a:lnTo>
                  <a:pt x="96063" y="70850"/>
                </a:lnTo>
                <a:lnTo>
                  <a:pt x="92617" y="75770"/>
                </a:lnTo>
                <a:lnTo>
                  <a:pt x="88414" y="79050"/>
                </a:lnTo>
                <a:lnTo>
                  <a:pt x="83708" y="81236"/>
                </a:lnTo>
                <a:lnTo>
                  <a:pt x="78665" y="82694"/>
                </a:lnTo>
                <a:lnTo>
                  <a:pt x="74351" y="85571"/>
                </a:lnTo>
                <a:lnTo>
                  <a:pt x="70522" y="89394"/>
                </a:lnTo>
                <a:lnTo>
                  <a:pt x="67017" y="93848"/>
                </a:lnTo>
                <a:lnTo>
                  <a:pt x="63728" y="96817"/>
                </a:lnTo>
                <a:lnTo>
                  <a:pt x="60583" y="98796"/>
                </a:lnTo>
                <a:lnTo>
                  <a:pt x="57533" y="100116"/>
                </a:lnTo>
                <a:lnTo>
                  <a:pt x="55500" y="101948"/>
                </a:lnTo>
                <a:lnTo>
                  <a:pt x="54145" y="104122"/>
                </a:lnTo>
                <a:lnTo>
                  <a:pt x="53242" y="106524"/>
                </a:lnTo>
                <a:lnTo>
                  <a:pt x="51687" y="108125"/>
                </a:lnTo>
                <a:lnTo>
                  <a:pt x="49698" y="109193"/>
                </a:lnTo>
                <a:lnTo>
                  <a:pt x="44212" y="110906"/>
                </a:lnTo>
                <a:lnTo>
                  <a:pt x="44715" y="111046"/>
                </a:lnTo>
                <a:lnTo>
                  <a:pt x="49972" y="111244"/>
                </a:lnTo>
                <a:lnTo>
                  <a:pt x="54912" y="111290"/>
                </a:lnTo>
                <a:lnTo>
                  <a:pt x="57563" y="110350"/>
                </a:lnTo>
                <a:lnTo>
                  <a:pt x="60283" y="108771"/>
                </a:lnTo>
                <a:lnTo>
                  <a:pt x="63048" y="106766"/>
                </a:lnTo>
                <a:lnTo>
                  <a:pt x="66797" y="105429"/>
                </a:lnTo>
                <a:lnTo>
                  <a:pt x="71201" y="104538"/>
                </a:lnTo>
                <a:lnTo>
                  <a:pt x="76042" y="103944"/>
                </a:lnTo>
                <a:lnTo>
                  <a:pt x="80222" y="103547"/>
                </a:lnTo>
                <a:lnTo>
                  <a:pt x="83961" y="103283"/>
                </a:lnTo>
                <a:lnTo>
                  <a:pt x="87407" y="103107"/>
                </a:lnTo>
                <a:lnTo>
                  <a:pt x="96315" y="102912"/>
                </a:lnTo>
                <a:lnTo>
                  <a:pt x="129869" y="102764"/>
                </a:lnTo>
                <a:lnTo>
                  <a:pt x="134204" y="103714"/>
                </a:lnTo>
                <a:lnTo>
                  <a:pt x="138999" y="105299"/>
                </a:lnTo>
                <a:lnTo>
                  <a:pt x="144101" y="107309"/>
                </a:lnTo>
                <a:lnTo>
                  <a:pt x="148455" y="109601"/>
                </a:lnTo>
                <a:lnTo>
                  <a:pt x="152310" y="112081"/>
                </a:lnTo>
                <a:lnTo>
                  <a:pt x="155832" y="114688"/>
                </a:lnTo>
                <a:lnTo>
                  <a:pt x="159133" y="117377"/>
                </a:lnTo>
                <a:lnTo>
                  <a:pt x="162286" y="120123"/>
                </a:lnTo>
                <a:lnTo>
                  <a:pt x="165340" y="122906"/>
                </a:lnTo>
                <a:lnTo>
                  <a:pt x="167377" y="125714"/>
                </a:lnTo>
                <a:lnTo>
                  <a:pt x="169640" y="131374"/>
                </a:lnTo>
                <a:lnTo>
                  <a:pt x="169290" y="134217"/>
                </a:lnTo>
                <a:lnTo>
                  <a:pt x="168105" y="137065"/>
                </a:lnTo>
                <a:lnTo>
                  <a:pt x="164248" y="142769"/>
                </a:lnTo>
                <a:lnTo>
                  <a:pt x="159359" y="148479"/>
                </a:lnTo>
                <a:lnTo>
                  <a:pt x="154011" y="154192"/>
                </a:lnTo>
                <a:lnTo>
                  <a:pt x="151252" y="157049"/>
                </a:lnTo>
                <a:lnTo>
                  <a:pt x="148459" y="160858"/>
                </a:lnTo>
                <a:lnTo>
                  <a:pt x="145645" y="165303"/>
                </a:lnTo>
                <a:lnTo>
                  <a:pt x="142817" y="170171"/>
                </a:lnTo>
                <a:lnTo>
                  <a:pt x="139026" y="173417"/>
                </a:lnTo>
                <a:lnTo>
                  <a:pt x="134594" y="175580"/>
                </a:lnTo>
                <a:lnTo>
                  <a:pt x="129734" y="177023"/>
                </a:lnTo>
                <a:lnTo>
                  <a:pt x="124589" y="178937"/>
                </a:lnTo>
                <a:lnTo>
                  <a:pt x="119254" y="181165"/>
                </a:lnTo>
                <a:lnTo>
                  <a:pt x="113793" y="183604"/>
                </a:lnTo>
                <a:lnTo>
                  <a:pt x="102644" y="188853"/>
                </a:lnTo>
                <a:lnTo>
                  <a:pt x="97005" y="191586"/>
                </a:lnTo>
                <a:lnTo>
                  <a:pt x="92292" y="193408"/>
                </a:lnTo>
                <a:lnTo>
                  <a:pt x="88198" y="194623"/>
                </a:lnTo>
                <a:lnTo>
                  <a:pt x="84516" y="195433"/>
                </a:lnTo>
                <a:lnTo>
                  <a:pt x="80156" y="195973"/>
                </a:lnTo>
                <a:lnTo>
                  <a:pt x="75345" y="196333"/>
                </a:lnTo>
                <a:lnTo>
                  <a:pt x="65871" y="196733"/>
                </a:lnTo>
                <a:lnTo>
                  <a:pt x="55183" y="196958"/>
                </a:lnTo>
                <a:lnTo>
                  <a:pt x="17145" y="19705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730"/>
          <p:cNvSpPr/>
          <p:nvPr/>
        </p:nvSpPr>
        <p:spPr>
          <a:xfrm>
            <a:off x="5189220" y="2048827"/>
            <a:ext cx="205740" cy="17146"/>
          </a:xfrm>
          <a:custGeom>
            <a:avLst/>
            <a:gdLst/>
            <a:ahLst/>
            <a:cxnLst/>
            <a:rect l="0" t="0" r="0" b="0"/>
            <a:pathLst>
              <a:path w="205740" h="17146">
                <a:moveTo>
                  <a:pt x="0" y="0"/>
                </a:moveTo>
                <a:lnTo>
                  <a:pt x="0" y="4551"/>
                </a:lnTo>
                <a:lnTo>
                  <a:pt x="952" y="5891"/>
                </a:lnTo>
                <a:lnTo>
                  <a:pt x="2540" y="6785"/>
                </a:lnTo>
                <a:lnTo>
                  <a:pt x="8558" y="8568"/>
                </a:lnTo>
                <a:lnTo>
                  <a:pt x="8571" y="8573"/>
                </a:lnTo>
                <a:lnTo>
                  <a:pt x="16791" y="8573"/>
                </a:lnTo>
                <a:lnTo>
                  <a:pt x="17862" y="9525"/>
                </a:lnTo>
                <a:lnTo>
                  <a:pt x="24494" y="15953"/>
                </a:lnTo>
                <a:lnTo>
                  <a:pt x="25855" y="16351"/>
                </a:lnTo>
                <a:lnTo>
                  <a:pt x="29906" y="16792"/>
                </a:lnTo>
                <a:lnTo>
                  <a:pt x="34881" y="16988"/>
                </a:lnTo>
                <a:lnTo>
                  <a:pt x="45837" y="17114"/>
                </a:lnTo>
                <a:lnTo>
                  <a:pt x="113946" y="17145"/>
                </a:lnTo>
                <a:lnTo>
                  <a:pt x="117874" y="16193"/>
                </a:lnTo>
                <a:lnTo>
                  <a:pt x="122398" y="14605"/>
                </a:lnTo>
                <a:lnTo>
                  <a:pt x="127318" y="12594"/>
                </a:lnTo>
                <a:lnTo>
                  <a:pt x="131551" y="11254"/>
                </a:lnTo>
                <a:lnTo>
                  <a:pt x="135325" y="10360"/>
                </a:lnTo>
                <a:lnTo>
                  <a:pt x="138795" y="9764"/>
                </a:lnTo>
                <a:lnTo>
                  <a:pt x="142060" y="9367"/>
                </a:lnTo>
                <a:lnTo>
                  <a:pt x="148227" y="8926"/>
                </a:lnTo>
                <a:lnTo>
                  <a:pt x="154144" y="8729"/>
                </a:lnTo>
                <a:lnTo>
                  <a:pt x="165703" y="8604"/>
                </a:lnTo>
                <a:lnTo>
                  <a:pt x="191451" y="8573"/>
                </a:lnTo>
                <a:lnTo>
                  <a:pt x="193356" y="9526"/>
                </a:lnTo>
                <a:lnTo>
                  <a:pt x="194627" y="11113"/>
                </a:lnTo>
                <a:lnTo>
                  <a:pt x="196665" y="15953"/>
                </a:lnTo>
                <a:lnTo>
                  <a:pt x="197785" y="16351"/>
                </a:lnTo>
                <a:lnTo>
                  <a:pt x="201569" y="16792"/>
                </a:lnTo>
                <a:lnTo>
                  <a:pt x="205631" y="17136"/>
                </a:lnTo>
                <a:lnTo>
                  <a:pt x="205667" y="16187"/>
                </a:lnTo>
                <a:lnTo>
                  <a:pt x="205739" y="857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731"/>
          <p:cNvSpPr/>
          <p:nvPr/>
        </p:nvSpPr>
        <p:spPr>
          <a:xfrm>
            <a:off x="5574991" y="1903095"/>
            <a:ext cx="161603" cy="282893"/>
          </a:xfrm>
          <a:custGeom>
            <a:avLst/>
            <a:gdLst/>
            <a:ahLst/>
            <a:cxnLst/>
            <a:rect l="0" t="0" r="0" b="0"/>
            <a:pathLst>
              <a:path w="161603" h="282893">
                <a:moveTo>
                  <a:pt x="68571" y="0"/>
                </a:moveTo>
                <a:lnTo>
                  <a:pt x="75952" y="0"/>
                </a:lnTo>
                <a:lnTo>
                  <a:pt x="72240" y="0"/>
                </a:lnTo>
                <a:lnTo>
                  <a:pt x="71017" y="952"/>
                </a:lnTo>
                <a:lnTo>
                  <a:pt x="70202" y="2540"/>
                </a:lnTo>
                <a:lnTo>
                  <a:pt x="68893" y="7380"/>
                </a:lnTo>
                <a:lnTo>
                  <a:pt x="64116" y="12770"/>
                </a:lnTo>
                <a:lnTo>
                  <a:pt x="59859" y="17233"/>
                </a:lnTo>
                <a:lnTo>
                  <a:pt x="55809" y="21311"/>
                </a:lnTo>
                <a:lnTo>
                  <a:pt x="53396" y="22780"/>
                </a:lnTo>
                <a:lnTo>
                  <a:pt x="50834" y="23759"/>
                </a:lnTo>
                <a:lnTo>
                  <a:pt x="48174" y="24412"/>
                </a:lnTo>
                <a:lnTo>
                  <a:pt x="46400" y="25799"/>
                </a:lnTo>
                <a:lnTo>
                  <a:pt x="45219" y="27677"/>
                </a:lnTo>
                <a:lnTo>
                  <a:pt x="44430" y="29881"/>
                </a:lnTo>
                <a:lnTo>
                  <a:pt x="41015" y="34870"/>
                </a:lnTo>
                <a:lnTo>
                  <a:pt x="36321" y="40263"/>
                </a:lnTo>
                <a:lnTo>
                  <a:pt x="27294" y="49775"/>
                </a:lnTo>
                <a:lnTo>
                  <a:pt x="26413" y="55777"/>
                </a:lnTo>
                <a:lnTo>
                  <a:pt x="26178" y="60045"/>
                </a:lnTo>
                <a:lnTo>
                  <a:pt x="25069" y="63842"/>
                </a:lnTo>
                <a:lnTo>
                  <a:pt x="21297" y="70601"/>
                </a:lnTo>
                <a:lnTo>
                  <a:pt x="18986" y="76781"/>
                </a:lnTo>
                <a:lnTo>
                  <a:pt x="17684" y="85615"/>
                </a:lnTo>
                <a:lnTo>
                  <a:pt x="17501" y="88509"/>
                </a:lnTo>
                <a:lnTo>
                  <a:pt x="16427" y="90438"/>
                </a:lnTo>
                <a:lnTo>
                  <a:pt x="14758" y="91724"/>
                </a:lnTo>
                <a:lnTo>
                  <a:pt x="12693" y="92582"/>
                </a:lnTo>
                <a:lnTo>
                  <a:pt x="11317" y="95059"/>
                </a:lnTo>
                <a:lnTo>
                  <a:pt x="9787" y="102890"/>
                </a:lnTo>
                <a:lnTo>
                  <a:pt x="9108" y="110181"/>
                </a:lnTo>
                <a:lnTo>
                  <a:pt x="8926" y="113459"/>
                </a:lnTo>
                <a:lnTo>
                  <a:pt x="7853" y="116597"/>
                </a:lnTo>
                <a:lnTo>
                  <a:pt x="4120" y="122623"/>
                </a:lnTo>
                <a:lnTo>
                  <a:pt x="1827" y="128476"/>
                </a:lnTo>
                <a:lnTo>
                  <a:pt x="807" y="135205"/>
                </a:lnTo>
                <a:lnTo>
                  <a:pt x="534" y="139667"/>
                </a:lnTo>
                <a:lnTo>
                  <a:pt x="233" y="148751"/>
                </a:lnTo>
                <a:lnTo>
                  <a:pt x="39" y="162345"/>
                </a:lnTo>
                <a:lnTo>
                  <a:pt x="0" y="174202"/>
                </a:lnTo>
                <a:lnTo>
                  <a:pt x="2535" y="182515"/>
                </a:lnTo>
                <a:lnTo>
                  <a:pt x="4545" y="187399"/>
                </a:lnTo>
                <a:lnTo>
                  <a:pt x="6778" y="195366"/>
                </a:lnTo>
                <a:lnTo>
                  <a:pt x="7770" y="202081"/>
                </a:lnTo>
                <a:lnTo>
                  <a:pt x="8211" y="208241"/>
                </a:lnTo>
                <a:lnTo>
                  <a:pt x="9281" y="211217"/>
                </a:lnTo>
                <a:lnTo>
                  <a:pt x="13010" y="217064"/>
                </a:lnTo>
                <a:lnTo>
                  <a:pt x="17842" y="222838"/>
                </a:lnTo>
                <a:lnTo>
                  <a:pt x="20464" y="225711"/>
                </a:lnTo>
                <a:lnTo>
                  <a:pt x="22212" y="228579"/>
                </a:lnTo>
                <a:lnTo>
                  <a:pt x="24155" y="234305"/>
                </a:lnTo>
                <a:lnTo>
                  <a:pt x="26577" y="236213"/>
                </a:lnTo>
                <a:lnTo>
                  <a:pt x="30098" y="237485"/>
                </a:lnTo>
                <a:lnTo>
                  <a:pt x="34350" y="238333"/>
                </a:lnTo>
                <a:lnTo>
                  <a:pt x="38137" y="239851"/>
                </a:lnTo>
                <a:lnTo>
                  <a:pt x="41614" y="241816"/>
                </a:lnTo>
                <a:lnTo>
                  <a:pt x="44884" y="244078"/>
                </a:lnTo>
                <a:lnTo>
                  <a:pt x="48018" y="245586"/>
                </a:lnTo>
                <a:lnTo>
                  <a:pt x="51059" y="246591"/>
                </a:lnTo>
                <a:lnTo>
                  <a:pt x="54039" y="247262"/>
                </a:lnTo>
                <a:lnTo>
                  <a:pt x="56978" y="247708"/>
                </a:lnTo>
                <a:lnTo>
                  <a:pt x="59890" y="248006"/>
                </a:lnTo>
                <a:lnTo>
                  <a:pt x="62784" y="248205"/>
                </a:lnTo>
                <a:lnTo>
                  <a:pt x="65665" y="248337"/>
                </a:lnTo>
                <a:lnTo>
                  <a:pt x="71407" y="248484"/>
                </a:lnTo>
                <a:lnTo>
                  <a:pt x="101696" y="248599"/>
                </a:lnTo>
                <a:lnTo>
                  <a:pt x="105895" y="247648"/>
                </a:lnTo>
                <a:lnTo>
                  <a:pt x="109646" y="246061"/>
                </a:lnTo>
                <a:lnTo>
                  <a:pt x="113099" y="244050"/>
                </a:lnTo>
                <a:lnTo>
                  <a:pt x="116355" y="242710"/>
                </a:lnTo>
                <a:lnTo>
                  <a:pt x="119476" y="241816"/>
                </a:lnTo>
                <a:lnTo>
                  <a:pt x="122510" y="241221"/>
                </a:lnTo>
                <a:lnTo>
                  <a:pt x="125486" y="239871"/>
                </a:lnTo>
                <a:lnTo>
                  <a:pt x="128422" y="238019"/>
                </a:lnTo>
                <a:lnTo>
                  <a:pt x="131332" y="235832"/>
                </a:lnTo>
                <a:lnTo>
                  <a:pt x="135176" y="234373"/>
                </a:lnTo>
                <a:lnTo>
                  <a:pt x="139645" y="233401"/>
                </a:lnTo>
                <a:lnTo>
                  <a:pt x="144528" y="232753"/>
                </a:lnTo>
                <a:lnTo>
                  <a:pt x="147784" y="231369"/>
                </a:lnTo>
                <a:lnTo>
                  <a:pt x="149955" y="229493"/>
                </a:lnTo>
                <a:lnTo>
                  <a:pt x="151402" y="227290"/>
                </a:lnTo>
                <a:lnTo>
                  <a:pt x="153010" y="222303"/>
                </a:lnTo>
                <a:lnTo>
                  <a:pt x="153438" y="219639"/>
                </a:lnTo>
                <a:lnTo>
                  <a:pt x="156455" y="214140"/>
                </a:lnTo>
                <a:lnTo>
                  <a:pt x="161602" y="207399"/>
                </a:lnTo>
                <a:lnTo>
                  <a:pt x="161071" y="205893"/>
                </a:lnTo>
                <a:lnTo>
                  <a:pt x="156727" y="199223"/>
                </a:lnTo>
                <a:lnTo>
                  <a:pt x="155377" y="193953"/>
                </a:lnTo>
                <a:lnTo>
                  <a:pt x="154064" y="192167"/>
                </a:lnTo>
                <a:lnTo>
                  <a:pt x="152236" y="190976"/>
                </a:lnTo>
                <a:lnTo>
                  <a:pt x="147666" y="189653"/>
                </a:lnTo>
                <a:lnTo>
                  <a:pt x="145113" y="189300"/>
                </a:lnTo>
                <a:lnTo>
                  <a:pt x="142459" y="189065"/>
                </a:lnTo>
                <a:lnTo>
                  <a:pt x="139737" y="188908"/>
                </a:lnTo>
                <a:lnTo>
                  <a:pt x="134173" y="188734"/>
                </a:lnTo>
                <a:lnTo>
                  <a:pt x="119990" y="188613"/>
                </a:lnTo>
                <a:lnTo>
                  <a:pt x="117138" y="188607"/>
                </a:lnTo>
                <a:lnTo>
                  <a:pt x="113332" y="189555"/>
                </a:lnTo>
                <a:lnTo>
                  <a:pt x="108889" y="191140"/>
                </a:lnTo>
                <a:lnTo>
                  <a:pt x="104022" y="193149"/>
                </a:lnTo>
                <a:lnTo>
                  <a:pt x="98873" y="195441"/>
                </a:lnTo>
                <a:lnTo>
                  <a:pt x="88071" y="200527"/>
                </a:lnTo>
                <a:lnTo>
                  <a:pt x="83476" y="203217"/>
                </a:lnTo>
                <a:lnTo>
                  <a:pt x="79460" y="205963"/>
                </a:lnTo>
                <a:lnTo>
                  <a:pt x="75830" y="208746"/>
                </a:lnTo>
                <a:lnTo>
                  <a:pt x="71506" y="211554"/>
                </a:lnTo>
                <a:lnTo>
                  <a:pt x="66718" y="214378"/>
                </a:lnTo>
                <a:lnTo>
                  <a:pt x="61621" y="217214"/>
                </a:lnTo>
                <a:lnTo>
                  <a:pt x="57270" y="220056"/>
                </a:lnTo>
                <a:lnTo>
                  <a:pt x="53417" y="222904"/>
                </a:lnTo>
                <a:lnTo>
                  <a:pt x="49896" y="225755"/>
                </a:lnTo>
                <a:lnTo>
                  <a:pt x="46596" y="228608"/>
                </a:lnTo>
                <a:lnTo>
                  <a:pt x="43444" y="231463"/>
                </a:lnTo>
                <a:lnTo>
                  <a:pt x="37401" y="237175"/>
                </a:lnTo>
                <a:lnTo>
                  <a:pt x="31540" y="242888"/>
                </a:lnTo>
                <a:lnTo>
                  <a:pt x="29596" y="245745"/>
                </a:lnTo>
                <a:lnTo>
                  <a:pt x="27437" y="251460"/>
                </a:lnTo>
                <a:lnTo>
                  <a:pt x="26220" y="260032"/>
                </a:lnTo>
                <a:lnTo>
                  <a:pt x="25097" y="261937"/>
                </a:lnTo>
                <a:lnTo>
                  <a:pt x="23396" y="263207"/>
                </a:lnTo>
                <a:lnTo>
                  <a:pt x="21309" y="264054"/>
                </a:lnTo>
                <a:lnTo>
                  <a:pt x="19919" y="265571"/>
                </a:lnTo>
                <a:lnTo>
                  <a:pt x="18991" y="267534"/>
                </a:lnTo>
                <a:lnTo>
                  <a:pt x="17503" y="272979"/>
                </a:lnTo>
                <a:lnTo>
                  <a:pt x="18333" y="273426"/>
                </a:lnTo>
                <a:lnTo>
                  <a:pt x="21796" y="273923"/>
                </a:lnTo>
                <a:lnTo>
                  <a:pt x="23100" y="275007"/>
                </a:lnTo>
                <a:lnTo>
                  <a:pt x="23969" y="276683"/>
                </a:lnTo>
                <a:lnTo>
                  <a:pt x="25709" y="28289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732"/>
          <p:cNvSpPr/>
          <p:nvPr/>
        </p:nvSpPr>
        <p:spPr>
          <a:xfrm>
            <a:off x="5772150" y="1937501"/>
            <a:ext cx="231458" cy="188477"/>
          </a:xfrm>
          <a:custGeom>
            <a:avLst/>
            <a:gdLst/>
            <a:ahLst/>
            <a:cxnLst/>
            <a:rect l="0" t="0" r="0" b="0"/>
            <a:pathLst>
              <a:path w="231458" h="188477">
                <a:moveTo>
                  <a:pt x="0" y="51319"/>
                </a:moveTo>
                <a:lnTo>
                  <a:pt x="0" y="30845"/>
                </a:lnTo>
                <a:lnTo>
                  <a:pt x="952" y="29097"/>
                </a:lnTo>
                <a:lnTo>
                  <a:pt x="2540" y="27932"/>
                </a:lnTo>
                <a:lnTo>
                  <a:pt x="4550" y="27155"/>
                </a:lnTo>
                <a:lnTo>
                  <a:pt x="9325" y="23752"/>
                </a:lnTo>
                <a:lnTo>
                  <a:pt x="14621" y="19064"/>
                </a:lnTo>
                <a:lnTo>
                  <a:pt x="20151" y="13806"/>
                </a:lnTo>
                <a:lnTo>
                  <a:pt x="23911" y="12023"/>
                </a:lnTo>
                <a:lnTo>
                  <a:pt x="28323" y="10834"/>
                </a:lnTo>
                <a:lnTo>
                  <a:pt x="33170" y="10041"/>
                </a:lnTo>
                <a:lnTo>
                  <a:pt x="37353" y="8560"/>
                </a:lnTo>
                <a:lnTo>
                  <a:pt x="44541" y="4375"/>
                </a:lnTo>
                <a:lnTo>
                  <a:pt x="48744" y="2878"/>
                </a:lnTo>
                <a:lnTo>
                  <a:pt x="53451" y="1880"/>
                </a:lnTo>
                <a:lnTo>
                  <a:pt x="58494" y="1214"/>
                </a:lnTo>
                <a:lnTo>
                  <a:pt x="62808" y="771"/>
                </a:lnTo>
                <a:lnTo>
                  <a:pt x="66637" y="475"/>
                </a:lnTo>
                <a:lnTo>
                  <a:pt x="73431" y="147"/>
                </a:lnTo>
                <a:lnTo>
                  <a:pt x="79626" y="0"/>
                </a:lnTo>
                <a:lnTo>
                  <a:pt x="82611" y="914"/>
                </a:lnTo>
                <a:lnTo>
                  <a:pt x="88468" y="4469"/>
                </a:lnTo>
                <a:lnTo>
                  <a:pt x="94247" y="6684"/>
                </a:lnTo>
                <a:lnTo>
                  <a:pt x="97121" y="7275"/>
                </a:lnTo>
                <a:lnTo>
                  <a:pt x="102854" y="10471"/>
                </a:lnTo>
                <a:lnTo>
                  <a:pt x="108578" y="15067"/>
                </a:lnTo>
                <a:lnTo>
                  <a:pt x="114297" y="20284"/>
                </a:lnTo>
                <a:lnTo>
                  <a:pt x="122871" y="28577"/>
                </a:lnTo>
                <a:lnTo>
                  <a:pt x="124776" y="31395"/>
                </a:lnTo>
                <a:lnTo>
                  <a:pt x="126893" y="37066"/>
                </a:lnTo>
                <a:lnTo>
                  <a:pt x="127835" y="42762"/>
                </a:lnTo>
                <a:lnTo>
                  <a:pt x="128253" y="48468"/>
                </a:lnTo>
                <a:lnTo>
                  <a:pt x="128439" y="54179"/>
                </a:lnTo>
                <a:lnTo>
                  <a:pt x="127535" y="57988"/>
                </a:lnTo>
                <a:lnTo>
                  <a:pt x="125981" y="62432"/>
                </a:lnTo>
                <a:lnTo>
                  <a:pt x="123992" y="67300"/>
                </a:lnTo>
                <a:lnTo>
                  <a:pt x="121714" y="71498"/>
                </a:lnTo>
                <a:lnTo>
                  <a:pt x="119243" y="75249"/>
                </a:lnTo>
                <a:lnTo>
                  <a:pt x="116642" y="78702"/>
                </a:lnTo>
                <a:lnTo>
                  <a:pt x="113956" y="82909"/>
                </a:lnTo>
                <a:lnTo>
                  <a:pt x="111213" y="87619"/>
                </a:lnTo>
                <a:lnTo>
                  <a:pt x="108432" y="92664"/>
                </a:lnTo>
                <a:lnTo>
                  <a:pt x="104673" y="96980"/>
                </a:lnTo>
                <a:lnTo>
                  <a:pt x="100262" y="100809"/>
                </a:lnTo>
                <a:lnTo>
                  <a:pt x="95416" y="104315"/>
                </a:lnTo>
                <a:lnTo>
                  <a:pt x="91233" y="108557"/>
                </a:lnTo>
                <a:lnTo>
                  <a:pt x="87492" y="113290"/>
                </a:lnTo>
                <a:lnTo>
                  <a:pt x="84046" y="118350"/>
                </a:lnTo>
                <a:lnTo>
                  <a:pt x="80795" y="121724"/>
                </a:lnTo>
                <a:lnTo>
                  <a:pt x="77676" y="123973"/>
                </a:lnTo>
                <a:lnTo>
                  <a:pt x="71670" y="127424"/>
                </a:lnTo>
                <a:lnTo>
                  <a:pt x="65826" y="132133"/>
                </a:lnTo>
                <a:lnTo>
                  <a:pt x="60053" y="137401"/>
                </a:lnTo>
                <a:lnTo>
                  <a:pt x="57180" y="140140"/>
                </a:lnTo>
                <a:lnTo>
                  <a:pt x="55265" y="142917"/>
                </a:lnTo>
                <a:lnTo>
                  <a:pt x="53137" y="148544"/>
                </a:lnTo>
                <a:lnTo>
                  <a:pt x="52191" y="154220"/>
                </a:lnTo>
                <a:lnTo>
                  <a:pt x="51584" y="161074"/>
                </a:lnTo>
                <a:lnTo>
                  <a:pt x="51479" y="166812"/>
                </a:lnTo>
                <a:lnTo>
                  <a:pt x="51434" y="188091"/>
                </a:lnTo>
                <a:lnTo>
                  <a:pt x="58278" y="188402"/>
                </a:lnTo>
                <a:lnTo>
                  <a:pt x="87434" y="188476"/>
                </a:lnTo>
                <a:lnTo>
                  <a:pt x="92580" y="187524"/>
                </a:lnTo>
                <a:lnTo>
                  <a:pt x="98867" y="185937"/>
                </a:lnTo>
                <a:lnTo>
                  <a:pt x="105916" y="183927"/>
                </a:lnTo>
                <a:lnTo>
                  <a:pt x="112521" y="182587"/>
                </a:lnTo>
                <a:lnTo>
                  <a:pt x="118829" y="181693"/>
                </a:lnTo>
                <a:lnTo>
                  <a:pt x="124939" y="181097"/>
                </a:lnTo>
                <a:lnTo>
                  <a:pt x="130917" y="179748"/>
                </a:lnTo>
                <a:lnTo>
                  <a:pt x="136809" y="177896"/>
                </a:lnTo>
                <a:lnTo>
                  <a:pt x="142640" y="175708"/>
                </a:lnTo>
                <a:lnTo>
                  <a:pt x="148433" y="174250"/>
                </a:lnTo>
                <a:lnTo>
                  <a:pt x="154201" y="173278"/>
                </a:lnTo>
                <a:lnTo>
                  <a:pt x="159950" y="172630"/>
                </a:lnTo>
                <a:lnTo>
                  <a:pt x="165688" y="171245"/>
                </a:lnTo>
                <a:lnTo>
                  <a:pt x="171418" y="169370"/>
                </a:lnTo>
                <a:lnTo>
                  <a:pt x="177144" y="167167"/>
                </a:lnTo>
                <a:lnTo>
                  <a:pt x="182866" y="164746"/>
                </a:lnTo>
                <a:lnTo>
                  <a:pt x="194304" y="159516"/>
                </a:lnTo>
                <a:lnTo>
                  <a:pt x="199068" y="157740"/>
                </a:lnTo>
                <a:lnTo>
                  <a:pt x="203197" y="156556"/>
                </a:lnTo>
                <a:lnTo>
                  <a:pt x="210325" y="155241"/>
                </a:lnTo>
                <a:lnTo>
                  <a:pt x="216667" y="154656"/>
                </a:lnTo>
                <a:lnTo>
                  <a:pt x="222661" y="154396"/>
                </a:lnTo>
                <a:lnTo>
                  <a:pt x="231457" y="15418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733"/>
          <p:cNvSpPr/>
          <p:nvPr/>
        </p:nvSpPr>
        <p:spPr>
          <a:xfrm>
            <a:off x="200129" y="2606039"/>
            <a:ext cx="214209" cy="25366"/>
          </a:xfrm>
          <a:custGeom>
            <a:avLst/>
            <a:gdLst/>
            <a:ahLst/>
            <a:cxnLst/>
            <a:rect l="0" t="0" r="0" b="0"/>
            <a:pathLst>
              <a:path w="214209" h="25366">
                <a:moveTo>
                  <a:pt x="8468" y="0"/>
                </a:moveTo>
                <a:lnTo>
                  <a:pt x="248" y="0"/>
                </a:lnTo>
                <a:lnTo>
                  <a:pt x="131" y="953"/>
                </a:lnTo>
                <a:lnTo>
                  <a:pt x="52" y="2541"/>
                </a:lnTo>
                <a:lnTo>
                  <a:pt x="0" y="4552"/>
                </a:lnTo>
                <a:lnTo>
                  <a:pt x="918" y="5892"/>
                </a:lnTo>
                <a:lnTo>
                  <a:pt x="2482" y="6786"/>
                </a:lnTo>
                <a:lnTo>
                  <a:pt x="4477" y="7381"/>
                </a:lnTo>
                <a:lnTo>
                  <a:pt x="9234" y="8044"/>
                </a:lnTo>
                <a:lnTo>
                  <a:pt x="15498" y="8468"/>
                </a:lnTo>
                <a:lnTo>
                  <a:pt x="17917" y="9456"/>
                </a:lnTo>
                <a:lnTo>
                  <a:pt x="21435" y="11066"/>
                </a:lnTo>
                <a:lnTo>
                  <a:pt x="25685" y="13093"/>
                </a:lnTo>
                <a:lnTo>
                  <a:pt x="30424" y="14444"/>
                </a:lnTo>
                <a:lnTo>
                  <a:pt x="35488" y="15344"/>
                </a:lnTo>
                <a:lnTo>
                  <a:pt x="40768" y="15945"/>
                </a:lnTo>
                <a:lnTo>
                  <a:pt x="46194" y="16345"/>
                </a:lnTo>
                <a:lnTo>
                  <a:pt x="51716" y="16612"/>
                </a:lnTo>
                <a:lnTo>
                  <a:pt x="62932" y="16908"/>
                </a:lnTo>
                <a:lnTo>
                  <a:pt x="161138" y="17146"/>
                </a:lnTo>
                <a:lnTo>
                  <a:pt x="165493" y="18098"/>
                </a:lnTo>
                <a:lnTo>
                  <a:pt x="169349" y="19686"/>
                </a:lnTo>
                <a:lnTo>
                  <a:pt x="172872" y="21697"/>
                </a:lnTo>
                <a:lnTo>
                  <a:pt x="176173" y="23037"/>
                </a:lnTo>
                <a:lnTo>
                  <a:pt x="179326" y="23931"/>
                </a:lnTo>
                <a:lnTo>
                  <a:pt x="182381" y="24526"/>
                </a:lnTo>
                <a:lnTo>
                  <a:pt x="188315" y="25188"/>
                </a:lnTo>
                <a:lnTo>
                  <a:pt x="191231" y="25365"/>
                </a:lnTo>
                <a:lnTo>
                  <a:pt x="194127" y="24530"/>
                </a:lnTo>
                <a:lnTo>
                  <a:pt x="197011" y="23021"/>
                </a:lnTo>
                <a:lnTo>
                  <a:pt x="199886" y="21063"/>
                </a:lnTo>
                <a:lnTo>
                  <a:pt x="202755" y="18804"/>
                </a:lnTo>
                <a:lnTo>
                  <a:pt x="205620" y="16347"/>
                </a:lnTo>
                <a:lnTo>
                  <a:pt x="212512" y="10109"/>
                </a:lnTo>
                <a:lnTo>
                  <a:pt x="213077" y="8644"/>
                </a:lnTo>
                <a:lnTo>
                  <a:pt x="213454" y="6716"/>
                </a:lnTo>
                <a:lnTo>
                  <a:pt x="214208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734"/>
          <p:cNvSpPr/>
          <p:nvPr/>
        </p:nvSpPr>
        <p:spPr>
          <a:xfrm>
            <a:off x="560069" y="2486025"/>
            <a:ext cx="59519" cy="282893"/>
          </a:xfrm>
          <a:custGeom>
            <a:avLst/>
            <a:gdLst/>
            <a:ahLst/>
            <a:cxnLst/>
            <a:rect l="0" t="0" r="0" b="0"/>
            <a:pathLst>
              <a:path w="59519" h="282893">
                <a:moveTo>
                  <a:pt x="0" y="0"/>
                </a:moveTo>
                <a:lnTo>
                  <a:pt x="0" y="7380"/>
                </a:lnTo>
                <a:lnTo>
                  <a:pt x="953" y="7778"/>
                </a:lnTo>
                <a:lnTo>
                  <a:pt x="2540" y="8043"/>
                </a:lnTo>
                <a:lnTo>
                  <a:pt x="4551" y="8219"/>
                </a:lnTo>
                <a:lnTo>
                  <a:pt x="6844" y="9289"/>
                </a:lnTo>
                <a:lnTo>
                  <a:pt x="9326" y="10955"/>
                </a:lnTo>
                <a:lnTo>
                  <a:pt x="11932" y="13018"/>
                </a:lnTo>
                <a:lnTo>
                  <a:pt x="14622" y="15346"/>
                </a:lnTo>
                <a:lnTo>
                  <a:pt x="17368" y="17851"/>
                </a:lnTo>
                <a:lnTo>
                  <a:pt x="20152" y="20473"/>
                </a:lnTo>
                <a:lnTo>
                  <a:pt x="22007" y="23173"/>
                </a:lnTo>
                <a:lnTo>
                  <a:pt x="23244" y="25926"/>
                </a:lnTo>
                <a:lnTo>
                  <a:pt x="24069" y="28714"/>
                </a:lnTo>
                <a:lnTo>
                  <a:pt x="25571" y="32478"/>
                </a:lnTo>
                <a:lnTo>
                  <a:pt x="27525" y="36892"/>
                </a:lnTo>
                <a:lnTo>
                  <a:pt x="29780" y="41739"/>
                </a:lnTo>
                <a:lnTo>
                  <a:pt x="31284" y="45923"/>
                </a:lnTo>
                <a:lnTo>
                  <a:pt x="32954" y="53113"/>
                </a:lnTo>
                <a:lnTo>
                  <a:pt x="33399" y="57316"/>
                </a:lnTo>
                <a:lnTo>
                  <a:pt x="33697" y="62023"/>
                </a:lnTo>
                <a:lnTo>
                  <a:pt x="33894" y="67066"/>
                </a:lnTo>
                <a:lnTo>
                  <a:pt x="34979" y="72333"/>
                </a:lnTo>
                <a:lnTo>
                  <a:pt x="36654" y="77749"/>
                </a:lnTo>
                <a:lnTo>
                  <a:pt x="38724" y="83265"/>
                </a:lnTo>
                <a:lnTo>
                  <a:pt x="41056" y="88848"/>
                </a:lnTo>
                <a:lnTo>
                  <a:pt x="43563" y="94474"/>
                </a:lnTo>
                <a:lnTo>
                  <a:pt x="48889" y="105806"/>
                </a:lnTo>
                <a:lnTo>
                  <a:pt x="54431" y="117192"/>
                </a:lnTo>
                <a:lnTo>
                  <a:pt x="56290" y="123848"/>
                </a:lnTo>
                <a:lnTo>
                  <a:pt x="57529" y="131143"/>
                </a:lnTo>
                <a:lnTo>
                  <a:pt x="58356" y="138864"/>
                </a:lnTo>
                <a:lnTo>
                  <a:pt x="58906" y="145915"/>
                </a:lnTo>
                <a:lnTo>
                  <a:pt x="59274" y="152522"/>
                </a:lnTo>
                <a:lnTo>
                  <a:pt x="59518" y="158831"/>
                </a:lnTo>
                <a:lnTo>
                  <a:pt x="58729" y="165895"/>
                </a:lnTo>
                <a:lnTo>
                  <a:pt x="57250" y="173461"/>
                </a:lnTo>
                <a:lnTo>
                  <a:pt x="55312" y="181363"/>
                </a:lnTo>
                <a:lnTo>
                  <a:pt x="54020" y="188536"/>
                </a:lnTo>
                <a:lnTo>
                  <a:pt x="53158" y="195223"/>
                </a:lnTo>
                <a:lnTo>
                  <a:pt x="52584" y="201586"/>
                </a:lnTo>
                <a:lnTo>
                  <a:pt x="52201" y="207733"/>
                </a:lnTo>
                <a:lnTo>
                  <a:pt x="51776" y="219643"/>
                </a:lnTo>
                <a:lnTo>
                  <a:pt x="51536" y="237058"/>
                </a:lnTo>
                <a:lnTo>
                  <a:pt x="50550" y="241859"/>
                </a:lnTo>
                <a:lnTo>
                  <a:pt x="48940" y="246012"/>
                </a:lnTo>
                <a:lnTo>
                  <a:pt x="46914" y="249733"/>
                </a:lnTo>
                <a:lnTo>
                  <a:pt x="45564" y="253166"/>
                </a:lnTo>
                <a:lnTo>
                  <a:pt x="44063" y="259520"/>
                </a:lnTo>
                <a:lnTo>
                  <a:pt x="43396" y="265520"/>
                </a:lnTo>
                <a:lnTo>
                  <a:pt x="42968" y="272581"/>
                </a:lnTo>
                <a:lnTo>
                  <a:pt x="43886" y="274113"/>
                </a:lnTo>
                <a:lnTo>
                  <a:pt x="45450" y="276087"/>
                </a:lnTo>
                <a:lnTo>
                  <a:pt x="51435" y="28289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735"/>
          <p:cNvSpPr/>
          <p:nvPr/>
        </p:nvSpPr>
        <p:spPr>
          <a:xfrm>
            <a:off x="783164" y="2708910"/>
            <a:ext cx="16936" cy="128588"/>
          </a:xfrm>
          <a:custGeom>
            <a:avLst/>
            <a:gdLst/>
            <a:ahLst/>
            <a:cxnLst/>
            <a:rect l="0" t="0" r="0" b="0"/>
            <a:pathLst>
              <a:path w="16936" h="128588">
                <a:moveTo>
                  <a:pt x="16935" y="0"/>
                </a:moveTo>
                <a:lnTo>
                  <a:pt x="16935" y="7380"/>
                </a:lnTo>
                <a:lnTo>
                  <a:pt x="15983" y="7778"/>
                </a:lnTo>
                <a:lnTo>
                  <a:pt x="14395" y="8042"/>
                </a:lnTo>
                <a:lnTo>
                  <a:pt x="12385" y="8219"/>
                </a:lnTo>
                <a:lnTo>
                  <a:pt x="11997" y="9289"/>
                </a:lnTo>
                <a:lnTo>
                  <a:pt x="12690" y="10955"/>
                </a:lnTo>
                <a:lnTo>
                  <a:pt x="14105" y="13018"/>
                </a:lnTo>
                <a:lnTo>
                  <a:pt x="15049" y="15346"/>
                </a:lnTo>
                <a:lnTo>
                  <a:pt x="15678" y="17851"/>
                </a:lnTo>
                <a:lnTo>
                  <a:pt x="16097" y="20473"/>
                </a:lnTo>
                <a:lnTo>
                  <a:pt x="16376" y="23173"/>
                </a:lnTo>
                <a:lnTo>
                  <a:pt x="16563" y="25926"/>
                </a:lnTo>
                <a:lnTo>
                  <a:pt x="16687" y="28714"/>
                </a:lnTo>
                <a:lnTo>
                  <a:pt x="16825" y="34352"/>
                </a:lnTo>
                <a:lnTo>
                  <a:pt x="16935" y="96801"/>
                </a:lnTo>
                <a:lnTo>
                  <a:pt x="15030" y="99777"/>
                </a:lnTo>
                <a:lnTo>
                  <a:pt x="11855" y="102713"/>
                </a:lnTo>
                <a:lnTo>
                  <a:pt x="2174" y="109718"/>
                </a:lnTo>
                <a:lnTo>
                  <a:pt x="1379" y="111245"/>
                </a:lnTo>
                <a:lnTo>
                  <a:pt x="850" y="113216"/>
                </a:lnTo>
                <a:lnTo>
                  <a:pt x="0" y="118671"/>
                </a:lnTo>
                <a:lnTo>
                  <a:pt x="882" y="119119"/>
                </a:lnTo>
                <a:lnTo>
                  <a:pt x="2423" y="119418"/>
                </a:lnTo>
                <a:lnTo>
                  <a:pt x="4403" y="119617"/>
                </a:lnTo>
                <a:lnTo>
                  <a:pt x="5723" y="120702"/>
                </a:lnTo>
                <a:lnTo>
                  <a:pt x="6603" y="122378"/>
                </a:lnTo>
                <a:lnTo>
                  <a:pt x="8363" y="12858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736"/>
          <p:cNvSpPr/>
          <p:nvPr/>
        </p:nvSpPr>
        <p:spPr>
          <a:xfrm>
            <a:off x="1151585" y="2434952"/>
            <a:ext cx="176304" cy="273959"/>
          </a:xfrm>
          <a:custGeom>
            <a:avLst/>
            <a:gdLst/>
            <a:ahLst/>
            <a:cxnLst/>
            <a:rect l="0" t="0" r="0" b="0"/>
            <a:pathLst>
              <a:path w="176304" h="273959">
                <a:moveTo>
                  <a:pt x="94284" y="16783"/>
                </a:moveTo>
                <a:lnTo>
                  <a:pt x="86903" y="16783"/>
                </a:lnTo>
                <a:lnTo>
                  <a:pt x="86506" y="15830"/>
                </a:lnTo>
                <a:lnTo>
                  <a:pt x="85743" y="8563"/>
                </a:lnTo>
                <a:lnTo>
                  <a:pt x="85713" y="0"/>
                </a:lnTo>
                <a:lnTo>
                  <a:pt x="81161" y="4296"/>
                </a:lnTo>
                <a:lnTo>
                  <a:pt x="79821" y="6553"/>
                </a:lnTo>
                <a:lnTo>
                  <a:pt x="77669" y="14480"/>
                </a:lnTo>
                <a:lnTo>
                  <a:pt x="77493" y="15247"/>
                </a:lnTo>
                <a:lnTo>
                  <a:pt x="74756" y="21180"/>
                </a:lnTo>
                <a:lnTo>
                  <a:pt x="72693" y="25429"/>
                </a:lnTo>
                <a:lnTo>
                  <a:pt x="69413" y="29215"/>
                </a:lnTo>
                <a:lnTo>
                  <a:pt x="65321" y="32691"/>
                </a:lnTo>
                <a:lnTo>
                  <a:pt x="60688" y="35960"/>
                </a:lnTo>
                <a:lnTo>
                  <a:pt x="56647" y="40045"/>
                </a:lnTo>
                <a:lnTo>
                  <a:pt x="53000" y="44673"/>
                </a:lnTo>
                <a:lnTo>
                  <a:pt x="49617" y="49664"/>
                </a:lnTo>
                <a:lnTo>
                  <a:pt x="46408" y="54896"/>
                </a:lnTo>
                <a:lnTo>
                  <a:pt x="43317" y="60289"/>
                </a:lnTo>
                <a:lnTo>
                  <a:pt x="37342" y="71361"/>
                </a:lnTo>
                <a:lnTo>
                  <a:pt x="22874" y="99688"/>
                </a:lnTo>
                <a:lnTo>
                  <a:pt x="5704" y="133943"/>
                </a:lnTo>
                <a:lnTo>
                  <a:pt x="3799" y="139657"/>
                </a:lnTo>
                <a:lnTo>
                  <a:pt x="2528" y="145372"/>
                </a:lnTo>
                <a:lnTo>
                  <a:pt x="1681" y="151086"/>
                </a:lnTo>
                <a:lnTo>
                  <a:pt x="1116" y="156801"/>
                </a:lnTo>
                <a:lnTo>
                  <a:pt x="740" y="162516"/>
                </a:lnTo>
                <a:lnTo>
                  <a:pt x="322" y="172993"/>
                </a:lnTo>
                <a:lnTo>
                  <a:pt x="136" y="180824"/>
                </a:lnTo>
                <a:lnTo>
                  <a:pt x="0" y="206895"/>
                </a:lnTo>
                <a:lnTo>
                  <a:pt x="948" y="210199"/>
                </a:lnTo>
                <a:lnTo>
                  <a:pt x="4542" y="216410"/>
                </a:lnTo>
                <a:lnTo>
                  <a:pt x="9314" y="224886"/>
                </a:lnTo>
                <a:lnTo>
                  <a:pt x="11920" y="229813"/>
                </a:lnTo>
                <a:lnTo>
                  <a:pt x="17355" y="237828"/>
                </a:lnTo>
                <a:lnTo>
                  <a:pt x="20138" y="241299"/>
                </a:lnTo>
                <a:lnTo>
                  <a:pt x="22946" y="244565"/>
                </a:lnTo>
                <a:lnTo>
                  <a:pt x="25771" y="247695"/>
                </a:lnTo>
                <a:lnTo>
                  <a:pt x="28606" y="250734"/>
                </a:lnTo>
                <a:lnTo>
                  <a:pt x="31449" y="252760"/>
                </a:lnTo>
                <a:lnTo>
                  <a:pt x="34297" y="254111"/>
                </a:lnTo>
                <a:lnTo>
                  <a:pt x="37148" y="255012"/>
                </a:lnTo>
                <a:lnTo>
                  <a:pt x="40001" y="256565"/>
                </a:lnTo>
                <a:lnTo>
                  <a:pt x="42855" y="258552"/>
                </a:lnTo>
                <a:lnTo>
                  <a:pt x="45711" y="260830"/>
                </a:lnTo>
                <a:lnTo>
                  <a:pt x="49519" y="262348"/>
                </a:lnTo>
                <a:lnTo>
                  <a:pt x="53964" y="263361"/>
                </a:lnTo>
                <a:lnTo>
                  <a:pt x="58831" y="264035"/>
                </a:lnTo>
                <a:lnTo>
                  <a:pt x="63029" y="265438"/>
                </a:lnTo>
                <a:lnTo>
                  <a:pt x="66780" y="267325"/>
                </a:lnTo>
                <a:lnTo>
                  <a:pt x="70233" y="269536"/>
                </a:lnTo>
                <a:lnTo>
                  <a:pt x="74440" y="271010"/>
                </a:lnTo>
                <a:lnTo>
                  <a:pt x="79150" y="271992"/>
                </a:lnTo>
                <a:lnTo>
                  <a:pt x="84195" y="272647"/>
                </a:lnTo>
                <a:lnTo>
                  <a:pt x="89463" y="272132"/>
                </a:lnTo>
                <a:lnTo>
                  <a:pt x="94880" y="270835"/>
                </a:lnTo>
                <a:lnTo>
                  <a:pt x="100397" y="269018"/>
                </a:lnTo>
                <a:lnTo>
                  <a:pt x="105027" y="267807"/>
                </a:lnTo>
                <a:lnTo>
                  <a:pt x="109066" y="267000"/>
                </a:lnTo>
                <a:lnTo>
                  <a:pt x="112711" y="266461"/>
                </a:lnTo>
                <a:lnTo>
                  <a:pt x="117047" y="265150"/>
                </a:lnTo>
                <a:lnTo>
                  <a:pt x="121842" y="263323"/>
                </a:lnTo>
                <a:lnTo>
                  <a:pt x="126943" y="261153"/>
                </a:lnTo>
                <a:lnTo>
                  <a:pt x="132250" y="259706"/>
                </a:lnTo>
                <a:lnTo>
                  <a:pt x="137692" y="258742"/>
                </a:lnTo>
                <a:lnTo>
                  <a:pt x="143225" y="258099"/>
                </a:lnTo>
                <a:lnTo>
                  <a:pt x="147867" y="256718"/>
                </a:lnTo>
                <a:lnTo>
                  <a:pt x="151913" y="254844"/>
                </a:lnTo>
                <a:lnTo>
                  <a:pt x="155564" y="252643"/>
                </a:lnTo>
                <a:lnTo>
                  <a:pt x="157997" y="250223"/>
                </a:lnTo>
                <a:lnTo>
                  <a:pt x="159620" y="247657"/>
                </a:lnTo>
                <a:lnTo>
                  <a:pt x="161422" y="242266"/>
                </a:lnTo>
                <a:lnTo>
                  <a:pt x="162223" y="236695"/>
                </a:lnTo>
                <a:lnTo>
                  <a:pt x="163390" y="233876"/>
                </a:lnTo>
                <a:lnTo>
                  <a:pt x="168629" y="225357"/>
                </a:lnTo>
                <a:lnTo>
                  <a:pt x="170189" y="219655"/>
                </a:lnTo>
                <a:lnTo>
                  <a:pt x="170882" y="213946"/>
                </a:lnTo>
                <a:lnTo>
                  <a:pt x="171067" y="211090"/>
                </a:lnTo>
                <a:lnTo>
                  <a:pt x="172143" y="208233"/>
                </a:lnTo>
                <a:lnTo>
                  <a:pt x="175878" y="202519"/>
                </a:lnTo>
                <a:lnTo>
                  <a:pt x="176303" y="199662"/>
                </a:lnTo>
                <a:lnTo>
                  <a:pt x="175633" y="196805"/>
                </a:lnTo>
                <a:lnTo>
                  <a:pt x="174235" y="193947"/>
                </a:lnTo>
                <a:lnTo>
                  <a:pt x="172349" y="192042"/>
                </a:lnTo>
                <a:lnTo>
                  <a:pt x="170140" y="190773"/>
                </a:lnTo>
                <a:lnTo>
                  <a:pt x="167715" y="189926"/>
                </a:lnTo>
                <a:lnTo>
                  <a:pt x="166098" y="188409"/>
                </a:lnTo>
                <a:lnTo>
                  <a:pt x="165020" y="186445"/>
                </a:lnTo>
                <a:lnTo>
                  <a:pt x="164302" y="184184"/>
                </a:lnTo>
                <a:lnTo>
                  <a:pt x="162870" y="182676"/>
                </a:lnTo>
                <a:lnTo>
                  <a:pt x="160963" y="181671"/>
                </a:lnTo>
                <a:lnTo>
                  <a:pt x="156305" y="180553"/>
                </a:lnTo>
                <a:lnTo>
                  <a:pt x="151059" y="180057"/>
                </a:lnTo>
                <a:lnTo>
                  <a:pt x="145552" y="179837"/>
                </a:lnTo>
                <a:lnTo>
                  <a:pt x="138978" y="179738"/>
                </a:lnTo>
                <a:lnTo>
                  <a:pt x="129706" y="179695"/>
                </a:lnTo>
                <a:lnTo>
                  <a:pt x="126471" y="180636"/>
                </a:lnTo>
                <a:lnTo>
                  <a:pt x="124315" y="182215"/>
                </a:lnTo>
                <a:lnTo>
                  <a:pt x="120966" y="186511"/>
                </a:lnTo>
                <a:lnTo>
                  <a:pt x="116303" y="191595"/>
                </a:lnTo>
                <a:lnTo>
                  <a:pt x="108323" y="199812"/>
                </a:lnTo>
                <a:lnTo>
                  <a:pt x="91405" y="216821"/>
                </a:lnTo>
                <a:lnTo>
                  <a:pt x="89507" y="219674"/>
                </a:lnTo>
                <a:lnTo>
                  <a:pt x="87399" y="225384"/>
                </a:lnTo>
                <a:lnTo>
                  <a:pt x="83922" y="233637"/>
                </a:lnTo>
                <a:lnTo>
                  <a:pt x="81661" y="238504"/>
                </a:lnTo>
                <a:lnTo>
                  <a:pt x="79149" y="246453"/>
                </a:lnTo>
                <a:lnTo>
                  <a:pt x="78033" y="253161"/>
                </a:lnTo>
                <a:lnTo>
                  <a:pt x="77536" y="259317"/>
                </a:lnTo>
                <a:lnTo>
                  <a:pt x="77316" y="265228"/>
                </a:lnTo>
                <a:lnTo>
                  <a:pt x="77257" y="268138"/>
                </a:lnTo>
                <a:lnTo>
                  <a:pt x="78170" y="270078"/>
                </a:lnTo>
                <a:lnTo>
                  <a:pt x="79732" y="271371"/>
                </a:lnTo>
                <a:lnTo>
                  <a:pt x="85712" y="27395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737"/>
          <p:cNvSpPr/>
          <p:nvPr/>
        </p:nvSpPr>
        <p:spPr>
          <a:xfrm>
            <a:off x="1417319" y="2470189"/>
            <a:ext cx="221118" cy="230104"/>
          </a:xfrm>
          <a:custGeom>
            <a:avLst/>
            <a:gdLst/>
            <a:ahLst/>
            <a:cxnLst/>
            <a:rect l="0" t="0" r="0" b="0"/>
            <a:pathLst>
              <a:path w="221118" h="230104">
                <a:moveTo>
                  <a:pt x="0" y="58698"/>
                </a:moveTo>
                <a:lnTo>
                  <a:pt x="0" y="51317"/>
                </a:lnTo>
                <a:lnTo>
                  <a:pt x="5080" y="48115"/>
                </a:lnTo>
                <a:lnTo>
                  <a:pt x="9102" y="45928"/>
                </a:lnTo>
                <a:lnTo>
                  <a:pt x="12736" y="43517"/>
                </a:lnTo>
                <a:lnTo>
                  <a:pt x="19313" y="38299"/>
                </a:lnTo>
                <a:lnTo>
                  <a:pt x="25411" y="32804"/>
                </a:lnTo>
                <a:lnTo>
                  <a:pt x="31297" y="27187"/>
                </a:lnTo>
                <a:lnTo>
                  <a:pt x="37088" y="21516"/>
                </a:lnTo>
                <a:lnTo>
                  <a:pt x="41870" y="19622"/>
                </a:lnTo>
                <a:lnTo>
                  <a:pt x="47916" y="18360"/>
                </a:lnTo>
                <a:lnTo>
                  <a:pt x="54804" y="17519"/>
                </a:lnTo>
                <a:lnTo>
                  <a:pt x="61301" y="16005"/>
                </a:lnTo>
                <a:lnTo>
                  <a:pt x="67538" y="14044"/>
                </a:lnTo>
                <a:lnTo>
                  <a:pt x="73600" y="11783"/>
                </a:lnTo>
                <a:lnTo>
                  <a:pt x="79547" y="10277"/>
                </a:lnTo>
                <a:lnTo>
                  <a:pt x="85416" y="9272"/>
                </a:lnTo>
                <a:lnTo>
                  <a:pt x="91234" y="8602"/>
                </a:lnTo>
                <a:lnTo>
                  <a:pt x="97971" y="7203"/>
                </a:lnTo>
                <a:lnTo>
                  <a:pt x="105319" y="5318"/>
                </a:lnTo>
                <a:lnTo>
                  <a:pt x="113075" y="3109"/>
                </a:lnTo>
                <a:lnTo>
                  <a:pt x="120151" y="1636"/>
                </a:lnTo>
                <a:lnTo>
                  <a:pt x="126773" y="654"/>
                </a:lnTo>
                <a:lnTo>
                  <a:pt x="133093" y="0"/>
                </a:lnTo>
                <a:lnTo>
                  <a:pt x="139211" y="516"/>
                </a:lnTo>
                <a:lnTo>
                  <a:pt x="145195" y="1812"/>
                </a:lnTo>
                <a:lnTo>
                  <a:pt x="159385" y="6186"/>
                </a:lnTo>
                <a:lnTo>
                  <a:pt x="163865" y="9324"/>
                </a:lnTo>
                <a:lnTo>
                  <a:pt x="166394" y="11495"/>
                </a:lnTo>
                <a:lnTo>
                  <a:pt x="168079" y="13894"/>
                </a:lnTo>
                <a:lnTo>
                  <a:pt x="169952" y="19100"/>
                </a:lnTo>
                <a:lnTo>
                  <a:pt x="170452" y="22775"/>
                </a:lnTo>
                <a:lnTo>
                  <a:pt x="170785" y="27129"/>
                </a:lnTo>
                <a:lnTo>
                  <a:pt x="171006" y="31937"/>
                </a:lnTo>
                <a:lnTo>
                  <a:pt x="169249" y="36095"/>
                </a:lnTo>
                <a:lnTo>
                  <a:pt x="166173" y="39819"/>
                </a:lnTo>
                <a:lnTo>
                  <a:pt x="162217" y="43255"/>
                </a:lnTo>
                <a:lnTo>
                  <a:pt x="158628" y="47450"/>
                </a:lnTo>
                <a:lnTo>
                  <a:pt x="155282" y="52152"/>
                </a:lnTo>
                <a:lnTo>
                  <a:pt x="152099" y="57192"/>
                </a:lnTo>
                <a:lnTo>
                  <a:pt x="149025" y="61504"/>
                </a:lnTo>
                <a:lnTo>
                  <a:pt x="146022" y="65331"/>
                </a:lnTo>
                <a:lnTo>
                  <a:pt x="143068" y="68835"/>
                </a:lnTo>
                <a:lnTo>
                  <a:pt x="139194" y="72124"/>
                </a:lnTo>
                <a:lnTo>
                  <a:pt x="134706" y="75268"/>
                </a:lnTo>
                <a:lnTo>
                  <a:pt x="129809" y="78317"/>
                </a:lnTo>
                <a:lnTo>
                  <a:pt x="125592" y="81303"/>
                </a:lnTo>
                <a:lnTo>
                  <a:pt x="121828" y="84245"/>
                </a:lnTo>
                <a:lnTo>
                  <a:pt x="118367" y="87160"/>
                </a:lnTo>
                <a:lnTo>
                  <a:pt x="114154" y="90055"/>
                </a:lnTo>
                <a:lnTo>
                  <a:pt x="109440" y="92938"/>
                </a:lnTo>
                <a:lnTo>
                  <a:pt x="97289" y="99857"/>
                </a:lnTo>
                <a:lnTo>
                  <a:pt x="90633" y="105607"/>
                </a:lnTo>
                <a:lnTo>
                  <a:pt x="86156" y="109736"/>
                </a:lnTo>
                <a:lnTo>
                  <a:pt x="92655" y="110055"/>
                </a:lnTo>
                <a:lnTo>
                  <a:pt x="181657" y="110133"/>
                </a:lnTo>
                <a:lnTo>
                  <a:pt x="187780" y="111086"/>
                </a:lnTo>
                <a:lnTo>
                  <a:pt x="192814" y="112673"/>
                </a:lnTo>
                <a:lnTo>
                  <a:pt x="197123" y="114684"/>
                </a:lnTo>
                <a:lnTo>
                  <a:pt x="200948" y="116977"/>
                </a:lnTo>
                <a:lnTo>
                  <a:pt x="207738" y="122065"/>
                </a:lnTo>
                <a:lnTo>
                  <a:pt x="213931" y="127501"/>
                </a:lnTo>
                <a:lnTo>
                  <a:pt x="216916" y="130284"/>
                </a:lnTo>
                <a:lnTo>
                  <a:pt x="218905" y="133092"/>
                </a:lnTo>
                <a:lnTo>
                  <a:pt x="221117" y="138752"/>
                </a:lnTo>
                <a:lnTo>
                  <a:pt x="220754" y="142547"/>
                </a:lnTo>
                <a:lnTo>
                  <a:pt x="219559" y="146983"/>
                </a:lnTo>
                <a:lnTo>
                  <a:pt x="217811" y="151844"/>
                </a:lnTo>
                <a:lnTo>
                  <a:pt x="215692" y="156038"/>
                </a:lnTo>
                <a:lnTo>
                  <a:pt x="213327" y="159786"/>
                </a:lnTo>
                <a:lnTo>
                  <a:pt x="210798" y="163238"/>
                </a:lnTo>
                <a:lnTo>
                  <a:pt x="207208" y="167444"/>
                </a:lnTo>
                <a:lnTo>
                  <a:pt x="202908" y="172153"/>
                </a:lnTo>
                <a:lnTo>
                  <a:pt x="193052" y="182465"/>
                </a:lnTo>
                <a:lnTo>
                  <a:pt x="182321" y="193398"/>
                </a:lnTo>
                <a:lnTo>
                  <a:pt x="175840" y="198028"/>
                </a:lnTo>
                <a:lnTo>
                  <a:pt x="168662" y="202067"/>
                </a:lnTo>
                <a:lnTo>
                  <a:pt x="141160" y="215394"/>
                </a:lnTo>
                <a:lnTo>
                  <a:pt x="134112" y="218407"/>
                </a:lnTo>
                <a:lnTo>
                  <a:pt x="126556" y="221368"/>
                </a:lnTo>
                <a:lnTo>
                  <a:pt x="118660" y="224295"/>
                </a:lnTo>
                <a:lnTo>
                  <a:pt x="111492" y="226246"/>
                </a:lnTo>
                <a:lnTo>
                  <a:pt x="104808" y="227547"/>
                </a:lnTo>
                <a:lnTo>
                  <a:pt x="98447" y="228414"/>
                </a:lnTo>
                <a:lnTo>
                  <a:pt x="92302" y="228992"/>
                </a:lnTo>
                <a:lnTo>
                  <a:pt x="86300" y="229377"/>
                </a:lnTo>
                <a:lnTo>
                  <a:pt x="80393" y="229634"/>
                </a:lnTo>
                <a:lnTo>
                  <a:pt x="68750" y="229920"/>
                </a:lnTo>
                <a:lnTo>
                  <a:pt x="50305" y="230103"/>
                </a:lnTo>
                <a:lnTo>
                  <a:pt x="46872" y="229166"/>
                </a:lnTo>
                <a:lnTo>
                  <a:pt x="40517" y="225584"/>
                </a:lnTo>
                <a:lnTo>
                  <a:pt x="38442" y="223295"/>
                </a:lnTo>
                <a:lnTo>
                  <a:pt x="37058" y="220817"/>
                </a:lnTo>
                <a:lnTo>
                  <a:pt x="34837" y="214547"/>
                </a:lnTo>
                <a:lnTo>
                  <a:pt x="35607" y="213079"/>
                </a:lnTo>
                <a:lnTo>
                  <a:pt x="41147" y="206421"/>
                </a:lnTo>
                <a:lnTo>
                  <a:pt x="42863" y="20443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738"/>
          <p:cNvSpPr/>
          <p:nvPr/>
        </p:nvSpPr>
        <p:spPr>
          <a:xfrm>
            <a:off x="3277583" y="2537460"/>
            <a:ext cx="240000" cy="8573"/>
          </a:xfrm>
          <a:custGeom>
            <a:avLst/>
            <a:gdLst/>
            <a:ahLst/>
            <a:cxnLst/>
            <a:rect l="0" t="0" r="0" b="0"/>
            <a:pathLst>
              <a:path w="240000" h="8573">
                <a:moveTo>
                  <a:pt x="8542" y="8572"/>
                </a:moveTo>
                <a:lnTo>
                  <a:pt x="0" y="8572"/>
                </a:lnTo>
                <a:lnTo>
                  <a:pt x="223656" y="8572"/>
                </a:lnTo>
                <a:lnTo>
                  <a:pt x="227198" y="7619"/>
                </a:lnTo>
                <a:lnTo>
                  <a:pt x="230513" y="6032"/>
                </a:lnTo>
                <a:lnTo>
                  <a:pt x="239999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739"/>
          <p:cNvSpPr/>
          <p:nvPr/>
        </p:nvSpPr>
        <p:spPr>
          <a:xfrm>
            <a:off x="3681683" y="2434694"/>
            <a:ext cx="135426" cy="205509"/>
          </a:xfrm>
          <a:custGeom>
            <a:avLst/>
            <a:gdLst/>
            <a:ahLst/>
            <a:cxnLst/>
            <a:rect l="0" t="0" r="0" b="0"/>
            <a:pathLst>
              <a:path w="135426" h="205509">
                <a:moveTo>
                  <a:pt x="24494" y="8468"/>
                </a:moveTo>
                <a:lnTo>
                  <a:pt x="24494" y="0"/>
                </a:lnTo>
                <a:lnTo>
                  <a:pt x="24494" y="7286"/>
                </a:lnTo>
                <a:lnTo>
                  <a:pt x="27034" y="10482"/>
                </a:lnTo>
                <a:lnTo>
                  <a:pt x="29045" y="12669"/>
                </a:lnTo>
                <a:lnTo>
                  <a:pt x="29433" y="15078"/>
                </a:lnTo>
                <a:lnTo>
                  <a:pt x="28739" y="17638"/>
                </a:lnTo>
                <a:lnTo>
                  <a:pt x="27324" y="20296"/>
                </a:lnTo>
                <a:lnTo>
                  <a:pt x="25752" y="25790"/>
                </a:lnTo>
                <a:lnTo>
                  <a:pt x="25332" y="28589"/>
                </a:lnTo>
                <a:lnTo>
                  <a:pt x="24100" y="32359"/>
                </a:lnTo>
                <a:lnTo>
                  <a:pt x="22327" y="36778"/>
                </a:lnTo>
                <a:lnTo>
                  <a:pt x="20191" y="41629"/>
                </a:lnTo>
                <a:lnTo>
                  <a:pt x="18768" y="45815"/>
                </a:lnTo>
                <a:lnTo>
                  <a:pt x="17819" y="49559"/>
                </a:lnTo>
                <a:lnTo>
                  <a:pt x="17186" y="53007"/>
                </a:lnTo>
                <a:lnTo>
                  <a:pt x="16765" y="57211"/>
                </a:lnTo>
                <a:lnTo>
                  <a:pt x="16484" y="61918"/>
                </a:lnTo>
                <a:lnTo>
                  <a:pt x="16297" y="66961"/>
                </a:lnTo>
                <a:lnTo>
                  <a:pt x="15219" y="72229"/>
                </a:lnTo>
                <a:lnTo>
                  <a:pt x="13548" y="77645"/>
                </a:lnTo>
                <a:lnTo>
                  <a:pt x="11482" y="83161"/>
                </a:lnTo>
                <a:lnTo>
                  <a:pt x="10104" y="87791"/>
                </a:lnTo>
                <a:lnTo>
                  <a:pt x="9186" y="91830"/>
                </a:lnTo>
                <a:lnTo>
                  <a:pt x="8573" y="95475"/>
                </a:lnTo>
                <a:lnTo>
                  <a:pt x="8165" y="99810"/>
                </a:lnTo>
                <a:lnTo>
                  <a:pt x="7893" y="104606"/>
                </a:lnTo>
                <a:lnTo>
                  <a:pt x="7711" y="109707"/>
                </a:lnTo>
                <a:lnTo>
                  <a:pt x="6638" y="115013"/>
                </a:lnTo>
                <a:lnTo>
                  <a:pt x="4971" y="120456"/>
                </a:lnTo>
                <a:lnTo>
                  <a:pt x="2906" y="125989"/>
                </a:lnTo>
                <a:lnTo>
                  <a:pt x="1529" y="130630"/>
                </a:lnTo>
                <a:lnTo>
                  <a:pt x="612" y="134677"/>
                </a:lnTo>
                <a:lnTo>
                  <a:pt x="0" y="138328"/>
                </a:lnTo>
                <a:lnTo>
                  <a:pt x="544" y="142666"/>
                </a:lnTo>
                <a:lnTo>
                  <a:pt x="1860" y="147463"/>
                </a:lnTo>
                <a:lnTo>
                  <a:pt x="3690" y="152567"/>
                </a:lnTo>
                <a:lnTo>
                  <a:pt x="4910" y="156921"/>
                </a:lnTo>
                <a:lnTo>
                  <a:pt x="5723" y="160777"/>
                </a:lnTo>
                <a:lnTo>
                  <a:pt x="6265" y="164300"/>
                </a:lnTo>
                <a:lnTo>
                  <a:pt x="6626" y="167601"/>
                </a:lnTo>
                <a:lnTo>
                  <a:pt x="7028" y="173809"/>
                </a:lnTo>
                <a:lnTo>
                  <a:pt x="8087" y="177750"/>
                </a:lnTo>
                <a:lnTo>
                  <a:pt x="9746" y="182283"/>
                </a:lnTo>
                <a:lnTo>
                  <a:pt x="11805" y="187209"/>
                </a:lnTo>
                <a:lnTo>
                  <a:pt x="14129" y="190494"/>
                </a:lnTo>
                <a:lnTo>
                  <a:pt x="16632" y="192684"/>
                </a:lnTo>
                <a:lnTo>
                  <a:pt x="19252" y="194143"/>
                </a:lnTo>
                <a:lnTo>
                  <a:pt x="21952" y="196069"/>
                </a:lnTo>
                <a:lnTo>
                  <a:pt x="24704" y="198305"/>
                </a:lnTo>
                <a:lnTo>
                  <a:pt x="27492" y="200749"/>
                </a:lnTo>
                <a:lnTo>
                  <a:pt x="30303" y="202378"/>
                </a:lnTo>
                <a:lnTo>
                  <a:pt x="33129" y="203464"/>
                </a:lnTo>
                <a:lnTo>
                  <a:pt x="35966" y="204188"/>
                </a:lnTo>
                <a:lnTo>
                  <a:pt x="39761" y="204670"/>
                </a:lnTo>
                <a:lnTo>
                  <a:pt x="44198" y="204992"/>
                </a:lnTo>
                <a:lnTo>
                  <a:pt x="53254" y="205350"/>
                </a:lnTo>
                <a:lnTo>
                  <a:pt x="60454" y="205508"/>
                </a:lnTo>
                <a:lnTo>
                  <a:pt x="64660" y="204598"/>
                </a:lnTo>
                <a:lnTo>
                  <a:pt x="69369" y="203039"/>
                </a:lnTo>
                <a:lnTo>
                  <a:pt x="74413" y="201047"/>
                </a:lnTo>
                <a:lnTo>
                  <a:pt x="78728" y="199719"/>
                </a:lnTo>
                <a:lnTo>
                  <a:pt x="82558" y="198834"/>
                </a:lnTo>
                <a:lnTo>
                  <a:pt x="86063" y="198243"/>
                </a:lnTo>
                <a:lnTo>
                  <a:pt x="90305" y="196897"/>
                </a:lnTo>
                <a:lnTo>
                  <a:pt x="95038" y="195048"/>
                </a:lnTo>
                <a:lnTo>
                  <a:pt x="100098" y="192862"/>
                </a:lnTo>
                <a:lnTo>
                  <a:pt x="104424" y="190452"/>
                </a:lnTo>
                <a:lnTo>
                  <a:pt x="108261" y="187893"/>
                </a:lnTo>
                <a:lnTo>
                  <a:pt x="111771" y="185235"/>
                </a:lnTo>
                <a:lnTo>
                  <a:pt x="115064" y="182510"/>
                </a:lnTo>
                <a:lnTo>
                  <a:pt x="118211" y="179741"/>
                </a:lnTo>
                <a:lnTo>
                  <a:pt x="124249" y="174124"/>
                </a:lnTo>
                <a:lnTo>
                  <a:pt x="130107" y="168453"/>
                </a:lnTo>
                <a:lnTo>
                  <a:pt x="132050" y="165607"/>
                </a:lnTo>
                <a:lnTo>
                  <a:pt x="134209" y="159905"/>
                </a:lnTo>
                <a:lnTo>
                  <a:pt x="134785" y="156099"/>
                </a:lnTo>
                <a:lnTo>
                  <a:pt x="135169" y="151656"/>
                </a:lnTo>
                <a:lnTo>
                  <a:pt x="135425" y="146789"/>
                </a:lnTo>
                <a:lnTo>
                  <a:pt x="134642" y="143545"/>
                </a:lnTo>
                <a:lnTo>
                  <a:pt x="133169" y="141382"/>
                </a:lnTo>
                <a:lnTo>
                  <a:pt x="128992" y="138026"/>
                </a:lnTo>
                <a:lnTo>
                  <a:pt x="126544" y="135797"/>
                </a:lnTo>
                <a:lnTo>
                  <a:pt x="123960" y="133359"/>
                </a:lnTo>
                <a:lnTo>
                  <a:pt x="122237" y="130781"/>
                </a:lnTo>
                <a:lnTo>
                  <a:pt x="120323" y="125377"/>
                </a:lnTo>
                <a:lnTo>
                  <a:pt x="117907" y="123555"/>
                </a:lnTo>
                <a:lnTo>
                  <a:pt x="114392" y="122340"/>
                </a:lnTo>
                <a:lnTo>
                  <a:pt x="110144" y="121530"/>
                </a:lnTo>
                <a:lnTo>
                  <a:pt x="106359" y="120990"/>
                </a:lnTo>
                <a:lnTo>
                  <a:pt x="102883" y="120631"/>
                </a:lnTo>
                <a:lnTo>
                  <a:pt x="99613" y="120391"/>
                </a:lnTo>
                <a:lnTo>
                  <a:pt x="96481" y="120231"/>
                </a:lnTo>
                <a:lnTo>
                  <a:pt x="90461" y="120053"/>
                </a:lnTo>
                <a:lnTo>
                  <a:pt x="87522" y="120958"/>
                </a:lnTo>
                <a:lnTo>
                  <a:pt x="84610" y="122514"/>
                </a:lnTo>
                <a:lnTo>
                  <a:pt x="81716" y="124503"/>
                </a:lnTo>
                <a:lnTo>
                  <a:pt x="77882" y="126782"/>
                </a:lnTo>
                <a:lnTo>
                  <a:pt x="73421" y="129254"/>
                </a:lnTo>
                <a:lnTo>
                  <a:pt x="68542" y="131855"/>
                </a:lnTo>
                <a:lnTo>
                  <a:pt x="64337" y="133588"/>
                </a:lnTo>
                <a:lnTo>
                  <a:pt x="60581" y="134744"/>
                </a:lnTo>
                <a:lnTo>
                  <a:pt x="57125" y="135515"/>
                </a:lnTo>
                <a:lnTo>
                  <a:pt x="52915" y="136981"/>
                </a:lnTo>
                <a:lnTo>
                  <a:pt x="48204" y="138911"/>
                </a:lnTo>
                <a:lnTo>
                  <a:pt x="43159" y="141150"/>
                </a:lnTo>
                <a:lnTo>
                  <a:pt x="39795" y="143595"/>
                </a:lnTo>
                <a:lnTo>
                  <a:pt x="37551" y="146178"/>
                </a:lnTo>
                <a:lnTo>
                  <a:pt x="34108" y="151587"/>
                </a:lnTo>
                <a:lnTo>
                  <a:pt x="31856" y="154364"/>
                </a:lnTo>
                <a:lnTo>
                  <a:pt x="29402" y="157167"/>
                </a:lnTo>
                <a:lnTo>
                  <a:pt x="27766" y="159988"/>
                </a:lnTo>
                <a:lnTo>
                  <a:pt x="25948" y="165663"/>
                </a:lnTo>
                <a:lnTo>
                  <a:pt x="24494" y="17134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740"/>
          <p:cNvSpPr/>
          <p:nvPr/>
        </p:nvSpPr>
        <p:spPr>
          <a:xfrm>
            <a:off x="3903345" y="2435895"/>
            <a:ext cx="209452" cy="152883"/>
          </a:xfrm>
          <a:custGeom>
            <a:avLst/>
            <a:gdLst/>
            <a:ahLst/>
            <a:cxnLst/>
            <a:rect l="0" t="0" r="0" b="0"/>
            <a:pathLst>
              <a:path w="209452" h="152883">
                <a:moveTo>
                  <a:pt x="0" y="41557"/>
                </a:moveTo>
                <a:lnTo>
                  <a:pt x="0" y="33338"/>
                </a:lnTo>
                <a:lnTo>
                  <a:pt x="2540" y="30601"/>
                </a:lnTo>
                <a:lnTo>
                  <a:pt x="7381" y="25634"/>
                </a:lnTo>
                <a:lnTo>
                  <a:pt x="13122" y="24955"/>
                </a:lnTo>
                <a:lnTo>
                  <a:pt x="17321" y="24774"/>
                </a:lnTo>
                <a:lnTo>
                  <a:pt x="21072" y="23701"/>
                </a:lnTo>
                <a:lnTo>
                  <a:pt x="24525" y="22033"/>
                </a:lnTo>
                <a:lnTo>
                  <a:pt x="27780" y="19969"/>
                </a:lnTo>
                <a:lnTo>
                  <a:pt x="31855" y="18592"/>
                </a:lnTo>
                <a:lnTo>
                  <a:pt x="36476" y="17675"/>
                </a:lnTo>
                <a:lnTo>
                  <a:pt x="41462" y="17063"/>
                </a:lnTo>
                <a:lnTo>
                  <a:pt x="46691" y="15703"/>
                </a:lnTo>
                <a:lnTo>
                  <a:pt x="52083" y="13844"/>
                </a:lnTo>
                <a:lnTo>
                  <a:pt x="57581" y="11651"/>
                </a:lnTo>
                <a:lnTo>
                  <a:pt x="63153" y="10190"/>
                </a:lnTo>
                <a:lnTo>
                  <a:pt x="68771" y="9216"/>
                </a:lnTo>
                <a:lnTo>
                  <a:pt x="74422" y="8566"/>
                </a:lnTo>
                <a:lnTo>
                  <a:pt x="81047" y="7180"/>
                </a:lnTo>
                <a:lnTo>
                  <a:pt x="88321" y="5305"/>
                </a:lnTo>
                <a:lnTo>
                  <a:pt x="96028" y="3101"/>
                </a:lnTo>
                <a:lnTo>
                  <a:pt x="102119" y="1632"/>
                </a:lnTo>
                <a:lnTo>
                  <a:pt x="107132" y="653"/>
                </a:lnTo>
                <a:lnTo>
                  <a:pt x="111426" y="0"/>
                </a:lnTo>
                <a:lnTo>
                  <a:pt x="116194" y="517"/>
                </a:lnTo>
                <a:lnTo>
                  <a:pt x="121277" y="1815"/>
                </a:lnTo>
                <a:lnTo>
                  <a:pt x="126572" y="3632"/>
                </a:lnTo>
                <a:lnTo>
                  <a:pt x="131054" y="4844"/>
                </a:lnTo>
                <a:lnTo>
                  <a:pt x="134994" y="5652"/>
                </a:lnTo>
                <a:lnTo>
                  <a:pt x="138573" y="6190"/>
                </a:lnTo>
                <a:lnTo>
                  <a:pt x="141912" y="7501"/>
                </a:lnTo>
                <a:lnTo>
                  <a:pt x="148162" y="11499"/>
                </a:lnTo>
                <a:lnTo>
                  <a:pt x="150209" y="13898"/>
                </a:lnTo>
                <a:lnTo>
                  <a:pt x="151574" y="16450"/>
                </a:lnTo>
                <a:lnTo>
                  <a:pt x="152485" y="19104"/>
                </a:lnTo>
                <a:lnTo>
                  <a:pt x="153091" y="21826"/>
                </a:lnTo>
                <a:lnTo>
                  <a:pt x="153496" y="24593"/>
                </a:lnTo>
                <a:lnTo>
                  <a:pt x="153765" y="27390"/>
                </a:lnTo>
                <a:lnTo>
                  <a:pt x="152040" y="30207"/>
                </a:lnTo>
                <a:lnTo>
                  <a:pt x="148985" y="33038"/>
                </a:lnTo>
                <a:lnTo>
                  <a:pt x="145043" y="35878"/>
                </a:lnTo>
                <a:lnTo>
                  <a:pt x="141463" y="39676"/>
                </a:lnTo>
                <a:lnTo>
                  <a:pt x="138123" y="44113"/>
                </a:lnTo>
                <a:lnTo>
                  <a:pt x="134945" y="48976"/>
                </a:lnTo>
                <a:lnTo>
                  <a:pt x="131873" y="52218"/>
                </a:lnTo>
                <a:lnTo>
                  <a:pt x="128873" y="54379"/>
                </a:lnTo>
                <a:lnTo>
                  <a:pt x="122999" y="57733"/>
                </a:lnTo>
                <a:lnTo>
                  <a:pt x="117214" y="62399"/>
                </a:lnTo>
                <a:lnTo>
                  <a:pt x="114337" y="64977"/>
                </a:lnTo>
                <a:lnTo>
                  <a:pt x="108601" y="70381"/>
                </a:lnTo>
                <a:lnTo>
                  <a:pt x="105738" y="72203"/>
                </a:lnTo>
                <a:lnTo>
                  <a:pt x="100017" y="74227"/>
                </a:lnTo>
                <a:lnTo>
                  <a:pt x="98110" y="75720"/>
                </a:lnTo>
                <a:lnTo>
                  <a:pt x="96839" y="77667"/>
                </a:lnTo>
                <a:lnTo>
                  <a:pt x="94341" y="84303"/>
                </a:lnTo>
                <a:lnTo>
                  <a:pt x="98861" y="79834"/>
                </a:lnTo>
                <a:lnTo>
                  <a:pt x="101150" y="78505"/>
                </a:lnTo>
                <a:lnTo>
                  <a:pt x="106233" y="77028"/>
                </a:lnTo>
                <a:lnTo>
                  <a:pt x="111667" y="76372"/>
                </a:lnTo>
                <a:lnTo>
                  <a:pt x="118209" y="76080"/>
                </a:lnTo>
                <a:lnTo>
                  <a:pt x="137932" y="75893"/>
                </a:lnTo>
                <a:lnTo>
                  <a:pt x="143390" y="75878"/>
                </a:lnTo>
                <a:lnTo>
                  <a:pt x="148933" y="76820"/>
                </a:lnTo>
                <a:lnTo>
                  <a:pt x="154534" y="78401"/>
                </a:lnTo>
                <a:lnTo>
                  <a:pt x="160172" y="80407"/>
                </a:lnTo>
                <a:lnTo>
                  <a:pt x="165836" y="81745"/>
                </a:lnTo>
                <a:lnTo>
                  <a:pt x="171517" y="82636"/>
                </a:lnTo>
                <a:lnTo>
                  <a:pt x="177210" y="83231"/>
                </a:lnTo>
                <a:lnTo>
                  <a:pt x="181957" y="84579"/>
                </a:lnTo>
                <a:lnTo>
                  <a:pt x="186075" y="86431"/>
                </a:lnTo>
                <a:lnTo>
                  <a:pt x="189772" y="88618"/>
                </a:lnTo>
                <a:lnTo>
                  <a:pt x="193189" y="91029"/>
                </a:lnTo>
                <a:lnTo>
                  <a:pt x="196420" y="93588"/>
                </a:lnTo>
                <a:lnTo>
                  <a:pt x="199527" y="96247"/>
                </a:lnTo>
                <a:lnTo>
                  <a:pt x="202550" y="98972"/>
                </a:lnTo>
                <a:lnTo>
                  <a:pt x="208450" y="104540"/>
                </a:lnTo>
                <a:lnTo>
                  <a:pt x="209451" y="107358"/>
                </a:lnTo>
                <a:lnTo>
                  <a:pt x="209167" y="110189"/>
                </a:lnTo>
                <a:lnTo>
                  <a:pt x="208024" y="113029"/>
                </a:lnTo>
                <a:lnTo>
                  <a:pt x="206310" y="115875"/>
                </a:lnTo>
                <a:lnTo>
                  <a:pt x="204215" y="118725"/>
                </a:lnTo>
                <a:lnTo>
                  <a:pt x="201866" y="121577"/>
                </a:lnTo>
                <a:lnTo>
                  <a:pt x="200299" y="124432"/>
                </a:lnTo>
                <a:lnTo>
                  <a:pt x="199255" y="127287"/>
                </a:lnTo>
                <a:lnTo>
                  <a:pt x="198559" y="130143"/>
                </a:lnTo>
                <a:lnTo>
                  <a:pt x="196190" y="132999"/>
                </a:lnTo>
                <a:lnTo>
                  <a:pt x="192706" y="135856"/>
                </a:lnTo>
                <a:lnTo>
                  <a:pt x="188478" y="138713"/>
                </a:lnTo>
                <a:lnTo>
                  <a:pt x="184707" y="140618"/>
                </a:lnTo>
                <a:lnTo>
                  <a:pt x="181240" y="141888"/>
                </a:lnTo>
                <a:lnTo>
                  <a:pt x="177977" y="142734"/>
                </a:lnTo>
                <a:lnTo>
                  <a:pt x="171810" y="146215"/>
                </a:lnTo>
                <a:lnTo>
                  <a:pt x="168833" y="148476"/>
                </a:lnTo>
                <a:lnTo>
                  <a:pt x="162984" y="150989"/>
                </a:lnTo>
                <a:lnTo>
                  <a:pt x="160091" y="151659"/>
                </a:lnTo>
                <a:lnTo>
                  <a:pt x="156257" y="152106"/>
                </a:lnTo>
                <a:lnTo>
                  <a:pt x="151796" y="152404"/>
                </a:lnTo>
                <a:lnTo>
                  <a:pt x="142713" y="152735"/>
                </a:lnTo>
                <a:lnTo>
                  <a:pt x="135500" y="152882"/>
                </a:lnTo>
                <a:lnTo>
                  <a:pt x="132243" y="151968"/>
                </a:lnTo>
                <a:lnTo>
                  <a:pt x="126085" y="148414"/>
                </a:lnTo>
                <a:lnTo>
                  <a:pt x="120172" y="146199"/>
                </a:lnTo>
                <a:lnTo>
                  <a:pt x="113167" y="144777"/>
                </a:lnTo>
                <a:lnTo>
                  <a:pt x="109669" y="142043"/>
                </a:lnTo>
                <a:lnTo>
                  <a:pt x="104213" y="137077"/>
                </a:lnTo>
                <a:lnTo>
                  <a:pt x="100927" y="136398"/>
                </a:lnTo>
                <a:lnTo>
                  <a:pt x="98196" y="136096"/>
                </a:lnTo>
                <a:lnTo>
                  <a:pt x="102870" y="13585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741"/>
          <p:cNvSpPr/>
          <p:nvPr/>
        </p:nvSpPr>
        <p:spPr>
          <a:xfrm>
            <a:off x="5360670" y="2340292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742"/>
          <p:cNvSpPr/>
          <p:nvPr/>
        </p:nvSpPr>
        <p:spPr>
          <a:xfrm>
            <a:off x="5253195" y="2314606"/>
            <a:ext cx="191848" cy="257145"/>
          </a:xfrm>
          <a:custGeom>
            <a:avLst/>
            <a:gdLst/>
            <a:ahLst/>
            <a:cxnLst/>
            <a:rect l="0" t="0" r="0" b="0"/>
            <a:pathLst>
              <a:path w="191848" h="257145">
                <a:moveTo>
                  <a:pt x="124620" y="8541"/>
                </a:moveTo>
                <a:lnTo>
                  <a:pt x="124620" y="73"/>
                </a:lnTo>
                <a:lnTo>
                  <a:pt x="120069" y="0"/>
                </a:lnTo>
                <a:lnTo>
                  <a:pt x="118728" y="942"/>
                </a:lnTo>
                <a:lnTo>
                  <a:pt x="117834" y="2522"/>
                </a:lnTo>
                <a:lnTo>
                  <a:pt x="117238" y="4529"/>
                </a:lnTo>
                <a:lnTo>
                  <a:pt x="115889" y="5866"/>
                </a:lnTo>
                <a:lnTo>
                  <a:pt x="114037" y="6758"/>
                </a:lnTo>
                <a:lnTo>
                  <a:pt x="109439" y="7748"/>
                </a:lnTo>
                <a:lnTo>
                  <a:pt x="104220" y="8189"/>
                </a:lnTo>
                <a:lnTo>
                  <a:pt x="101495" y="9259"/>
                </a:lnTo>
                <a:lnTo>
                  <a:pt x="95927" y="12988"/>
                </a:lnTo>
                <a:lnTo>
                  <a:pt x="90277" y="17820"/>
                </a:lnTo>
                <a:lnTo>
                  <a:pt x="87437" y="20442"/>
                </a:lnTo>
                <a:lnTo>
                  <a:pt x="83639" y="23142"/>
                </a:lnTo>
                <a:lnTo>
                  <a:pt x="79201" y="25895"/>
                </a:lnTo>
                <a:lnTo>
                  <a:pt x="74339" y="28683"/>
                </a:lnTo>
                <a:lnTo>
                  <a:pt x="70144" y="30542"/>
                </a:lnTo>
                <a:lnTo>
                  <a:pt x="66395" y="31781"/>
                </a:lnTo>
                <a:lnTo>
                  <a:pt x="62944" y="32606"/>
                </a:lnTo>
                <a:lnTo>
                  <a:pt x="59690" y="34110"/>
                </a:lnTo>
                <a:lnTo>
                  <a:pt x="56568" y="36064"/>
                </a:lnTo>
                <a:lnTo>
                  <a:pt x="53534" y="38320"/>
                </a:lnTo>
                <a:lnTo>
                  <a:pt x="47624" y="45906"/>
                </a:lnTo>
                <a:lnTo>
                  <a:pt x="44714" y="50596"/>
                </a:lnTo>
                <a:lnTo>
                  <a:pt x="38941" y="58347"/>
                </a:lnTo>
                <a:lnTo>
                  <a:pt x="33200" y="64967"/>
                </a:lnTo>
                <a:lnTo>
                  <a:pt x="27474" y="71084"/>
                </a:lnTo>
                <a:lnTo>
                  <a:pt x="24613" y="75002"/>
                </a:lnTo>
                <a:lnTo>
                  <a:pt x="21754" y="79518"/>
                </a:lnTo>
                <a:lnTo>
                  <a:pt x="18895" y="84434"/>
                </a:lnTo>
                <a:lnTo>
                  <a:pt x="13178" y="92436"/>
                </a:lnTo>
                <a:lnTo>
                  <a:pt x="10321" y="95904"/>
                </a:lnTo>
                <a:lnTo>
                  <a:pt x="7145" y="102297"/>
                </a:lnTo>
                <a:lnTo>
                  <a:pt x="6298" y="105335"/>
                </a:lnTo>
                <a:lnTo>
                  <a:pt x="2817" y="111250"/>
                </a:lnTo>
                <a:lnTo>
                  <a:pt x="555" y="114161"/>
                </a:lnTo>
                <a:lnTo>
                  <a:pt x="0" y="118007"/>
                </a:lnTo>
                <a:lnTo>
                  <a:pt x="583" y="122476"/>
                </a:lnTo>
                <a:lnTo>
                  <a:pt x="1923" y="127360"/>
                </a:lnTo>
                <a:lnTo>
                  <a:pt x="2817" y="132521"/>
                </a:lnTo>
                <a:lnTo>
                  <a:pt x="3413" y="137867"/>
                </a:lnTo>
                <a:lnTo>
                  <a:pt x="3810" y="143336"/>
                </a:lnTo>
                <a:lnTo>
                  <a:pt x="4251" y="151952"/>
                </a:lnTo>
                <a:lnTo>
                  <a:pt x="4448" y="158957"/>
                </a:lnTo>
                <a:lnTo>
                  <a:pt x="4584" y="174140"/>
                </a:lnTo>
                <a:lnTo>
                  <a:pt x="6496" y="177995"/>
                </a:lnTo>
                <a:lnTo>
                  <a:pt x="9676" y="182471"/>
                </a:lnTo>
                <a:lnTo>
                  <a:pt x="13700" y="187359"/>
                </a:lnTo>
                <a:lnTo>
                  <a:pt x="18172" y="195331"/>
                </a:lnTo>
                <a:lnTo>
                  <a:pt x="19364" y="198790"/>
                </a:lnTo>
                <a:lnTo>
                  <a:pt x="22064" y="202049"/>
                </a:lnTo>
                <a:lnTo>
                  <a:pt x="25769" y="205174"/>
                </a:lnTo>
                <a:lnTo>
                  <a:pt x="30145" y="208209"/>
                </a:lnTo>
                <a:lnTo>
                  <a:pt x="34014" y="210233"/>
                </a:lnTo>
                <a:lnTo>
                  <a:pt x="37546" y="211583"/>
                </a:lnTo>
                <a:lnTo>
                  <a:pt x="40853" y="212482"/>
                </a:lnTo>
                <a:lnTo>
                  <a:pt x="44963" y="214034"/>
                </a:lnTo>
                <a:lnTo>
                  <a:pt x="49608" y="216022"/>
                </a:lnTo>
                <a:lnTo>
                  <a:pt x="54609" y="218299"/>
                </a:lnTo>
                <a:lnTo>
                  <a:pt x="58896" y="219817"/>
                </a:lnTo>
                <a:lnTo>
                  <a:pt x="62706" y="220829"/>
                </a:lnTo>
                <a:lnTo>
                  <a:pt x="66199" y="221504"/>
                </a:lnTo>
                <a:lnTo>
                  <a:pt x="70432" y="222906"/>
                </a:lnTo>
                <a:lnTo>
                  <a:pt x="75159" y="224794"/>
                </a:lnTo>
                <a:lnTo>
                  <a:pt x="80216" y="227004"/>
                </a:lnTo>
                <a:lnTo>
                  <a:pt x="85492" y="228478"/>
                </a:lnTo>
                <a:lnTo>
                  <a:pt x="90915" y="229461"/>
                </a:lnTo>
                <a:lnTo>
                  <a:pt x="96435" y="230116"/>
                </a:lnTo>
                <a:lnTo>
                  <a:pt x="102019" y="230552"/>
                </a:lnTo>
                <a:lnTo>
                  <a:pt x="107648" y="230844"/>
                </a:lnTo>
                <a:lnTo>
                  <a:pt x="113305" y="231038"/>
                </a:lnTo>
                <a:lnTo>
                  <a:pt x="118029" y="230215"/>
                </a:lnTo>
                <a:lnTo>
                  <a:pt x="122131" y="228714"/>
                </a:lnTo>
                <a:lnTo>
                  <a:pt x="125818" y="226760"/>
                </a:lnTo>
                <a:lnTo>
                  <a:pt x="130181" y="225458"/>
                </a:lnTo>
                <a:lnTo>
                  <a:pt x="134995" y="224590"/>
                </a:lnTo>
                <a:lnTo>
                  <a:pt x="140109" y="224011"/>
                </a:lnTo>
                <a:lnTo>
                  <a:pt x="145423" y="222673"/>
                </a:lnTo>
                <a:lnTo>
                  <a:pt x="150871" y="220828"/>
                </a:lnTo>
                <a:lnTo>
                  <a:pt x="156408" y="218646"/>
                </a:lnTo>
                <a:lnTo>
                  <a:pt x="161052" y="216238"/>
                </a:lnTo>
                <a:lnTo>
                  <a:pt x="165100" y="213681"/>
                </a:lnTo>
                <a:lnTo>
                  <a:pt x="168752" y="211023"/>
                </a:lnTo>
                <a:lnTo>
                  <a:pt x="172139" y="208299"/>
                </a:lnTo>
                <a:lnTo>
                  <a:pt x="175349" y="205531"/>
                </a:lnTo>
                <a:lnTo>
                  <a:pt x="178442" y="202732"/>
                </a:lnTo>
                <a:lnTo>
                  <a:pt x="180503" y="199915"/>
                </a:lnTo>
                <a:lnTo>
                  <a:pt x="182794" y="194243"/>
                </a:lnTo>
                <a:lnTo>
                  <a:pt x="186353" y="188548"/>
                </a:lnTo>
                <a:lnTo>
                  <a:pt x="188635" y="185696"/>
                </a:lnTo>
                <a:lnTo>
                  <a:pt x="190156" y="182842"/>
                </a:lnTo>
                <a:lnTo>
                  <a:pt x="191847" y="177131"/>
                </a:lnTo>
                <a:lnTo>
                  <a:pt x="191345" y="174274"/>
                </a:lnTo>
                <a:lnTo>
                  <a:pt x="188248" y="168560"/>
                </a:lnTo>
                <a:lnTo>
                  <a:pt x="186236" y="162846"/>
                </a:lnTo>
                <a:lnTo>
                  <a:pt x="185700" y="159988"/>
                </a:lnTo>
                <a:lnTo>
                  <a:pt x="184390" y="158083"/>
                </a:lnTo>
                <a:lnTo>
                  <a:pt x="182564" y="156814"/>
                </a:lnTo>
                <a:lnTo>
                  <a:pt x="180394" y="155967"/>
                </a:lnTo>
                <a:lnTo>
                  <a:pt x="175443" y="152486"/>
                </a:lnTo>
                <a:lnTo>
                  <a:pt x="170068" y="147764"/>
                </a:lnTo>
                <a:lnTo>
                  <a:pt x="164504" y="142491"/>
                </a:lnTo>
                <a:lnTo>
                  <a:pt x="161687" y="140703"/>
                </a:lnTo>
                <a:lnTo>
                  <a:pt x="156017" y="138717"/>
                </a:lnTo>
                <a:lnTo>
                  <a:pt x="153171" y="139140"/>
                </a:lnTo>
                <a:lnTo>
                  <a:pt x="150321" y="140375"/>
                </a:lnTo>
                <a:lnTo>
                  <a:pt x="147469" y="142150"/>
                </a:lnTo>
                <a:lnTo>
                  <a:pt x="143663" y="143334"/>
                </a:lnTo>
                <a:lnTo>
                  <a:pt x="139220" y="144123"/>
                </a:lnTo>
                <a:lnTo>
                  <a:pt x="134353" y="144649"/>
                </a:lnTo>
                <a:lnTo>
                  <a:pt x="130156" y="145952"/>
                </a:lnTo>
                <a:lnTo>
                  <a:pt x="126406" y="147774"/>
                </a:lnTo>
                <a:lnTo>
                  <a:pt x="122952" y="149940"/>
                </a:lnTo>
                <a:lnTo>
                  <a:pt x="118746" y="152337"/>
                </a:lnTo>
                <a:lnTo>
                  <a:pt x="108992" y="157540"/>
                </a:lnTo>
                <a:lnTo>
                  <a:pt x="104676" y="160262"/>
                </a:lnTo>
                <a:lnTo>
                  <a:pt x="100846" y="163028"/>
                </a:lnTo>
                <a:lnTo>
                  <a:pt x="97341" y="165825"/>
                </a:lnTo>
                <a:lnTo>
                  <a:pt x="94051" y="168642"/>
                </a:lnTo>
                <a:lnTo>
                  <a:pt x="90905" y="171472"/>
                </a:lnTo>
                <a:lnTo>
                  <a:pt x="84871" y="177157"/>
                </a:lnTo>
                <a:lnTo>
                  <a:pt x="67492" y="194281"/>
                </a:lnTo>
                <a:lnTo>
                  <a:pt x="61765" y="199994"/>
                </a:lnTo>
                <a:lnTo>
                  <a:pt x="60809" y="202852"/>
                </a:lnTo>
                <a:lnTo>
                  <a:pt x="61124" y="205709"/>
                </a:lnTo>
                <a:lnTo>
                  <a:pt x="63062" y="211424"/>
                </a:lnTo>
                <a:lnTo>
                  <a:pt x="63923" y="217139"/>
                </a:lnTo>
                <a:lnTo>
                  <a:pt x="64306" y="222854"/>
                </a:lnTo>
                <a:lnTo>
                  <a:pt x="64476" y="228569"/>
                </a:lnTo>
                <a:lnTo>
                  <a:pt x="64594" y="242856"/>
                </a:lnTo>
                <a:lnTo>
                  <a:pt x="65553" y="244761"/>
                </a:lnTo>
                <a:lnTo>
                  <a:pt x="67144" y="246031"/>
                </a:lnTo>
                <a:lnTo>
                  <a:pt x="69157" y="246878"/>
                </a:lnTo>
                <a:lnTo>
                  <a:pt x="73935" y="250358"/>
                </a:lnTo>
                <a:lnTo>
                  <a:pt x="76542" y="252620"/>
                </a:lnTo>
                <a:lnTo>
                  <a:pt x="79233" y="254128"/>
                </a:lnTo>
                <a:lnTo>
                  <a:pt x="84763" y="255803"/>
                </a:lnTo>
                <a:lnTo>
                  <a:pt x="90330" y="25714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743"/>
          <p:cNvSpPr/>
          <p:nvPr/>
        </p:nvSpPr>
        <p:spPr>
          <a:xfrm>
            <a:off x="5532120" y="2348899"/>
            <a:ext cx="257176" cy="188551"/>
          </a:xfrm>
          <a:custGeom>
            <a:avLst/>
            <a:gdLst/>
            <a:ahLst/>
            <a:cxnLst/>
            <a:rect l="0" t="0" r="0" b="0"/>
            <a:pathLst>
              <a:path w="257176" h="188551">
                <a:moveTo>
                  <a:pt x="0" y="68546"/>
                </a:moveTo>
                <a:lnTo>
                  <a:pt x="0" y="56614"/>
                </a:lnTo>
                <a:lnTo>
                  <a:pt x="952" y="53924"/>
                </a:lnTo>
                <a:lnTo>
                  <a:pt x="4550" y="48394"/>
                </a:lnTo>
                <a:lnTo>
                  <a:pt x="6785" y="42762"/>
                </a:lnTo>
                <a:lnTo>
                  <a:pt x="7381" y="39927"/>
                </a:lnTo>
                <a:lnTo>
                  <a:pt x="9683" y="37084"/>
                </a:lnTo>
                <a:lnTo>
                  <a:pt x="17321" y="31385"/>
                </a:lnTo>
                <a:lnTo>
                  <a:pt x="20120" y="28532"/>
                </a:lnTo>
                <a:lnTo>
                  <a:pt x="21985" y="25677"/>
                </a:lnTo>
                <a:lnTo>
                  <a:pt x="23229" y="22822"/>
                </a:lnTo>
                <a:lnTo>
                  <a:pt x="25963" y="19966"/>
                </a:lnTo>
                <a:lnTo>
                  <a:pt x="29692" y="17109"/>
                </a:lnTo>
                <a:lnTo>
                  <a:pt x="34081" y="14252"/>
                </a:lnTo>
                <a:lnTo>
                  <a:pt x="41499" y="11078"/>
                </a:lnTo>
                <a:lnTo>
                  <a:pt x="48924" y="8714"/>
                </a:lnTo>
                <a:lnTo>
                  <a:pt x="53571" y="6751"/>
                </a:lnTo>
                <a:lnTo>
                  <a:pt x="58574" y="4489"/>
                </a:lnTo>
                <a:lnTo>
                  <a:pt x="62862" y="2981"/>
                </a:lnTo>
                <a:lnTo>
                  <a:pt x="70166" y="1306"/>
                </a:lnTo>
                <a:lnTo>
                  <a:pt x="74399" y="859"/>
                </a:lnTo>
                <a:lnTo>
                  <a:pt x="79127" y="561"/>
                </a:lnTo>
                <a:lnTo>
                  <a:pt x="88507" y="230"/>
                </a:lnTo>
                <a:lnTo>
                  <a:pt x="99143" y="44"/>
                </a:lnTo>
                <a:lnTo>
                  <a:pt x="105341" y="0"/>
                </a:lnTo>
                <a:lnTo>
                  <a:pt x="108327" y="941"/>
                </a:lnTo>
                <a:lnTo>
                  <a:pt x="114185" y="4527"/>
                </a:lnTo>
                <a:lnTo>
                  <a:pt x="119964" y="9295"/>
                </a:lnTo>
                <a:lnTo>
                  <a:pt x="125707" y="14590"/>
                </a:lnTo>
                <a:lnTo>
                  <a:pt x="131434" y="20118"/>
                </a:lnTo>
                <a:lnTo>
                  <a:pt x="133343" y="23878"/>
                </a:lnTo>
                <a:lnTo>
                  <a:pt x="134615" y="28290"/>
                </a:lnTo>
                <a:lnTo>
                  <a:pt x="135463" y="33136"/>
                </a:lnTo>
                <a:lnTo>
                  <a:pt x="135076" y="38271"/>
                </a:lnTo>
                <a:lnTo>
                  <a:pt x="133866" y="43600"/>
                </a:lnTo>
                <a:lnTo>
                  <a:pt x="132106" y="49058"/>
                </a:lnTo>
                <a:lnTo>
                  <a:pt x="130933" y="54601"/>
                </a:lnTo>
                <a:lnTo>
                  <a:pt x="130151" y="60202"/>
                </a:lnTo>
                <a:lnTo>
                  <a:pt x="129630" y="65841"/>
                </a:lnTo>
                <a:lnTo>
                  <a:pt x="127377" y="70552"/>
                </a:lnTo>
                <a:lnTo>
                  <a:pt x="123971" y="74646"/>
                </a:lnTo>
                <a:lnTo>
                  <a:pt x="119794" y="78328"/>
                </a:lnTo>
                <a:lnTo>
                  <a:pt x="116058" y="82687"/>
                </a:lnTo>
                <a:lnTo>
                  <a:pt x="112614" y="87498"/>
                </a:lnTo>
                <a:lnTo>
                  <a:pt x="109366" y="92611"/>
                </a:lnTo>
                <a:lnTo>
                  <a:pt x="106248" y="97924"/>
                </a:lnTo>
                <a:lnTo>
                  <a:pt x="103217" y="103371"/>
                </a:lnTo>
                <a:lnTo>
                  <a:pt x="97309" y="114504"/>
                </a:lnTo>
                <a:lnTo>
                  <a:pt x="91508" y="125801"/>
                </a:lnTo>
                <a:lnTo>
                  <a:pt x="88628" y="130528"/>
                </a:lnTo>
                <a:lnTo>
                  <a:pt x="85755" y="134633"/>
                </a:lnTo>
                <a:lnTo>
                  <a:pt x="82888" y="138321"/>
                </a:lnTo>
                <a:lnTo>
                  <a:pt x="80023" y="141733"/>
                </a:lnTo>
                <a:lnTo>
                  <a:pt x="77162" y="144960"/>
                </a:lnTo>
                <a:lnTo>
                  <a:pt x="74301" y="148063"/>
                </a:lnTo>
                <a:lnTo>
                  <a:pt x="72394" y="151085"/>
                </a:lnTo>
                <a:lnTo>
                  <a:pt x="71122" y="154052"/>
                </a:lnTo>
                <a:lnTo>
                  <a:pt x="70275" y="156982"/>
                </a:lnTo>
                <a:lnTo>
                  <a:pt x="66793" y="162778"/>
                </a:lnTo>
                <a:lnTo>
                  <a:pt x="64531" y="165657"/>
                </a:lnTo>
                <a:lnTo>
                  <a:pt x="62018" y="171396"/>
                </a:lnTo>
                <a:lnTo>
                  <a:pt x="60404" y="178291"/>
                </a:lnTo>
                <a:lnTo>
                  <a:pt x="61225" y="179809"/>
                </a:lnTo>
                <a:lnTo>
                  <a:pt x="65977" y="185544"/>
                </a:lnTo>
                <a:lnTo>
                  <a:pt x="67423" y="187220"/>
                </a:lnTo>
                <a:lnTo>
                  <a:pt x="68761" y="187667"/>
                </a:lnTo>
                <a:lnTo>
                  <a:pt x="75195" y="188296"/>
                </a:lnTo>
                <a:lnTo>
                  <a:pt x="80409" y="188443"/>
                </a:lnTo>
                <a:lnTo>
                  <a:pt x="109122" y="188550"/>
                </a:lnTo>
                <a:lnTo>
                  <a:pt x="113705" y="187601"/>
                </a:lnTo>
                <a:lnTo>
                  <a:pt x="121338" y="184007"/>
                </a:lnTo>
                <a:lnTo>
                  <a:pt x="126612" y="182667"/>
                </a:lnTo>
                <a:lnTo>
                  <a:pt x="132985" y="181774"/>
                </a:lnTo>
                <a:lnTo>
                  <a:pt x="140092" y="181179"/>
                </a:lnTo>
                <a:lnTo>
                  <a:pt x="146734" y="179829"/>
                </a:lnTo>
                <a:lnTo>
                  <a:pt x="153068" y="177977"/>
                </a:lnTo>
                <a:lnTo>
                  <a:pt x="159195" y="175790"/>
                </a:lnTo>
                <a:lnTo>
                  <a:pt x="166137" y="174332"/>
                </a:lnTo>
                <a:lnTo>
                  <a:pt x="173623" y="173360"/>
                </a:lnTo>
                <a:lnTo>
                  <a:pt x="181471" y="172712"/>
                </a:lnTo>
                <a:lnTo>
                  <a:pt x="188608" y="171327"/>
                </a:lnTo>
                <a:lnTo>
                  <a:pt x="195271" y="169452"/>
                </a:lnTo>
                <a:lnTo>
                  <a:pt x="201618" y="167249"/>
                </a:lnTo>
                <a:lnTo>
                  <a:pt x="207754" y="165780"/>
                </a:lnTo>
                <a:lnTo>
                  <a:pt x="213750" y="164801"/>
                </a:lnTo>
                <a:lnTo>
                  <a:pt x="219652" y="164148"/>
                </a:lnTo>
                <a:lnTo>
                  <a:pt x="224540" y="163713"/>
                </a:lnTo>
                <a:lnTo>
                  <a:pt x="232510" y="163230"/>
                </a:lnTo>
                <a:lnTo>
                  <a:pt x="241768" y="163015"/>
                </a:lnTo>
                <a:lnTo>
                  <a:pt x="257175" y="16284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744"/>
          <p:cNvSpPr/>
          <p:nvPr/>
        </p:nvSpPr>
        <p:spPr>
          <a:xfrm>
            <a:off x="268710" y="3043237"/>
            <a:ext cx="214208" cy="17146"/>
          </a:xfrm>
          <a:custGeom>
            <a:avLst/>
            <a:gdLst/>
            <a:ahLst/>
            <a:cxnLst/>
            <a:rect l="0" t="0" r="0" b="0"/>
            <a:pathLst>
              <a:path w="214208" h="17146">
                <a:moveTo>
                  <a:pt x="17039" y="17145"/>
                </a:moveTo>
                <a:lnTo>
                  <a:pt x="0" y="17145"/>
                </a:lnTo>
                <a:lnTo>
                  <a:pt x="53008" y="17145"/>
                </a:lnTo>
                <a:lnTo>
                  <a:pt x="57211" y="16193"/>
                </a:lnTo>
                <a:lnTo>
                  <a:pt x="61918" y="14605"/>
                </a:lnTo>
                <a:lnTo>
                  <a:pt x="66961" y="12594"/>
                </a:lnTo>
                <a:lnTo>
                  <a:pt x="73180" y="11254"/>
                </a:lnTo>
                <a:lnTo>
                  <a:pt x="80184" y="10360"/>
                </a:lnTo>
                <a:lnTo>
                  <a:pt x="87711" y="9764"/>
                </a:lnTo>
                <a:lnTo>
                  <a:pt x="94634" y="9367"/>
                </a:lnTo>
                <a:lnTo>
                  <a:pt x="107406" y="8925"/>
                </a:lnTo>
                <a:lnTo>
                  <a:pt x="113479" y="7856"/>
                </a:lnTo>
                <a:lnTo>
                  <a:pt x="119432" y="6190"/>
                </a:lnTo>
                <a:lnTo>
                  <a:pt x="125306" y="4126"/>
                </a:lnTo>
                <a:lnTo>
                  <a:pt x="131127" y="2751"/>
                </a:lnTo>
                <a:lnTo>
                  <a:pt x="136913" y="1834"/>
                </a:lnTo>
                <a:lnTo>
                  <a:pt x="142675" y="1223"/>
                </a:lnTo>
                <a:lnTo>
                  <a:pt x="148422" y="815"/>
                </a:lnTo>
                <a:lnTo>
                  <a:pt x="154158" y="543"/>
                </a:lnTo>
                <a:lnTo>
                  <a:pt x="168792" y="161"/>
                </a:lnTo>
                <a:lnTo>
                  <a:pt x="202747" y="2"/>
                </a:lnTo>
                <a:lnTo>
                  <a:pt x="214207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745"/>
          <p:cNvSpPr/>
          <p:nvPr/>
        </p:nvSpPr>
        <p:spPr>
          <a:xfrm>
            <a:off x="510080" y="2940481"/>
            <a:ext cx="187150" cy="214199"/>
          </a:xfrm>
          <a:custGeom>
            <a:avLst/>
            <a:gdLst/>
            <a:ahLst/>
            <a:cxnLst/>
            <a:rect l="0" t="0" r="0" b="0"/>
            <a:pathLst>
              <a:path w="187150" h="214199">
                <a:moveTo>
                  <a:pt x="15699" y="25604"/>
                </a:moveTo>
                <a:lnTo>
                  <a:pt x="23080" y="18223"/>
                </a:lnTo>
                <a:lnTo>
                  <a:pt x="26282" y="17561"/>
                </a:lnTo>
                <a:lnTo>
                  <a:pt x="28470" y="17384"/>
                </a:lnTo>
                <a:lnTo>
                  <a:pt x="30880" y="16314"/>
                </a:lnTo>
                <a:lnTo>
                  <a:pt x="36099" y="12585"/>
                </a:lnTo>
                <a:lnTo>
                  <a:pt x="38824" y="11209"/>
                </a:lnTo>
                <a:lnTo>
                  <a:pt x="44392" y="9681"/>
                </a:lnTo>
                <a:lnTo>
                  <a:pt x="50042" y="6462"/>
                </a:lnTo>
                <a:lnTo>
                  <a:pt x="52882" y="4270"/>
                </a:lnTo>
                <a:lnTo>
                  <a:pt x="56680" y="2809"/>
                </a:lnTo>
                <a:lnTo>
                  <a:pt x="61117" y="1834"/>
                </a:lnTo>
                <a:lnTo>
                  <a:pt x="65981" y="1185"/>
                </a:lnTo>
                <a:lnTo>
                  <a:pt x="70175" y="752"/>
                </a:lnTo>
                <a:lnTo>
                  <a:pt x="73924" y="463"/>
                </a:lnTo>
                <a:lnTo>
                  <a:pt x="77376" y="271"/>
                </a:lnTo>
                <a:lnTo>
                  <a:pt x="86291" y="57"/>
                </a:lnTo>
                <a:lnTo>
                  <a:pt x="91336" y="0"/>
                </a:lnTo>
                <a:lnTo>
                  <a:pt x="96604" y="915"/>
                </a:lnTo>
                <a:lnTo>
                  <a:pt x="102020" y="2477"/>
                </a:lnTo>
                <a:lnTo>
                  <a:pt x="107537" y="4471"/>
                </a:lnTo>
                <a:lnTo>
                  <a:pt x="112167" y="5800"/>
                </a:lnTo>
                <a:lnTo>
                  <a:pt x="116206" y="6686"/>
                </a:lnTo>
                <a:lnTo>
                  <a:pt x="119851" y="7277"/>
                </a:lnTo>
                <a:lnTo>
                  <a:pt x="125139" y="8623"/>
                </a:lnTo>
                <a:lnTo>
                  <a:pt x="131522" y="10473"/>
                </a:lnTo>
                <a:lnTo>
                  <a:pt x="138634" y="12659"/>
                </a:lnTo>
                <a:lnTo>
                  <a:pt x="144328" y="15069"/>
                </a:lnTo>
                <a:lnTo>
                  <a:pt x="149077" y="17628"/>
                </a:lnTo>
                <a:lnTo>
                  <a:pt x="153195" y="20287"/>
                </a:lnTo>
                <a:lnTo>
                  <a:pt x="155941" y="23011"/>
                </a:lnTo>
                <a:lnTo>
                  <a:pt x="157771" y="25780"/>
                </a:lnTo>
                <a:lnTo>
                  <a:pt x="160757" y="32350"/>
                </a:lnTo>
                <a:lnTo>
                  <a:pt x="165260" y="41619"/>
                </a:lnTo>
                <a:lnTo>
                  <a:pt x="165889" y="45806"/>
                </a:lnTo>
                <a:lnTo>
                  <a:pt x="165356" y="49549"/>
                </a:lnTo>
                <a:lnTo>
                  <a:pt x="164048" y="52997"/>
                </a:lnTo>
                <a:lnTo>
                  <a:pt x="163176" y="57201"/>
                </a:lnTo>
                <a:lnTo>
                  <a:pt x="162595" y="61909"/>
                </a:lnTo>
                <a:lnTo>
                  <a:pt x="162207" y="66952"/>
                </a:lnTo>
                <a:lnTo>
                  <a:pt x="161949" y="72219"/>
                </a:lnTo>
                <a:lnTo>
                  <a:pt x="161662" y="83152"/>
                </a:lnTo>
                <a:lnTo>
                  <a:pt x="159680" y="87781"/>
                </a:lnTo>
                <a:lnTo>
                  <a:pt x="156454" y="91820"/>
                </a:lnTo>
                <a:lnTo>
                  <a:pt x="152398" y="95466"/>
                </a:lnTo>
                <a:lnTo>
                  <a:pt x="148742" y="99801"/>
                </a:lnTo>
                <a:lnTo>
                  <a:pt x="145352" y="104596"/>
                </a:lnTo>
                <a:lnTo>
                  <a:pt x="142139" y="109698"/>
                </a:lnTo>
                <a:lnTo>
                  <a:pt x="138093" y="115004"/>
                </a:lnTo>
                <a:lnTo>
                  <a:pt x="133490" y="120446"/>
                </a:lnTo>
                <a:lnTo>
                  <a:pt x="128517" y="125979"/>
                </a:lnTo>
                <a:lnTo>
                  <a:pt x="117910" y="137208"/>
                </a:lnTo>
                <a:lnTo>
                  <a:pt x="112415" y="142869"/>
                </a:lnTo>
                <a:lnTo>
                  <a:pt x="106847" y="147595"/>
                </a:lnTo>
                <a:lnTo>
                  <a:pt x="101229" y="151699"/>
                </a:lnTo>
                <a:lnTo>
                  <a:pt x="95579" y="155387"/>
                </a:lnTo>
                <a:lnTo>
                  <a:pt x="89908" y="159751"/>
                </a:lnTo>
                <a:lnTo>
                  <a:pt x="84222" y="164565"/>
                </a:lnTo>
                <a:lnTo>
                  <a:pt x="78526" y="169679"/>
                </a:lnTo>
                <a:lnTo>
                  <a:pt x="72824" y="174042"/>
                </a:lnTo>
                <a:lnTo>
                  <a:pt x="67117" y="177903"/>
                </a:lnTo>
                <a:lnTo>
                  <a:pt x="61408" y="181429"/>
                </a:lnTo>
                <a:lnTo>
                  <a:pt x="56649" y="184732"/>
                </a:lnTo>
                <a:lnTo>
                  <a:pt x="52524" y="187887"/>
                </a:lnTo>
                <a:lnTo>
                  <a:pt x="48822" y="190942"/>
                </a:lnTo>
                <a:lnTo>
                  <a:pt x="45401" y="193932"/>
                </a:lnTo>
                <a:lnTo>
                  <a:pt x="42168" y="196878"/>
                </a:lnTo>
                <a:lnTo>
                  <a:pt x="39060" y="199794"/>
                </a:lnTo>
                <a:lnTo>
                  <a:pt x="36036" y="201738"/>
                </a:lnTo>
                <a:lnTo>
                  <a:pt x="33067" y="203034"/>
                </a:lnTo>
                <a:lnTo>
                  <a:pt x="30135" y="203898"/>
                </a:lnTo>
                <a:lnTo>
                  <a:pt x="26276" y="204474"/>
                </a:lnTo>
                <a:lnTo>
                  <a:pt x="21798" y="204858"/>
                </a:lnTo>
                <a:lnTo>
                  <a:pt x="16908" y="205114"/>
                </a:lnTo>
                <a:lnTo>
                  <a:pt x="13647" y="206237"/>
                </a:lnTo>
                <a:lnTo>
                  <a:pt x="11474" y="207939"/>
                </a:lnTo>
                <a:lnTo>
                  <a:pt x="10025" y="210025"/>
                </a:lnTo>
                <a:lnTo>
                  <a:pt x="8106" y="211416"/>
                </a:lnTo>
                <a:lnTo>
                  <a:pt x="3435" y="212962"/>
                </a:lnTo>
                <a:lnTo>
                  <a:pt x="0" y="213832"/>
                </a:lnTo>
                <a:lnTo>
                  <a:pt x="471" y="213954"/>
                </a:lnTo>
                <a:lnTo>
                  <a:pt x="6062" y="214166"/>
                </a:lnTo>
                <a:lnTo>
                  <a:pt x="11584" y="214196"/>
                </a:lnTo>
                <a:lnTo>
                  <a:pt x="19031" y="214198"/>
                </a:lnTo>
                <a:lnTo>
                  <a:pt x="21730" y="213246"/>
                </a:lnTo>
                <a:lnTo>
                  <a:pt x="27270" y="209648"/>
                </a:lnTo>
                <a:lnTo>
                  <a:pt x="32907" y="207413"/>
                </a:lnTo>
                <a:lnTo>
                  <a:pt x="38587" y="206421"/>
                </a:lnTo>
                <a:lnTo>
                  <a:pt x="44287" y="205979"/>
                </a:lnTo>
                <a:lnTo>
                  <a:pt x="49995" y="205783"/>
                </a:lnTo>
                <a:lnTo>
                  <a:pt x="61104" y="205673"/>
                </a:lnTo>
                <a:lnTo>
                  <a:pt x="125241" y="205626"/>
                </a:lnTo>
                <a:lnTo>
                  <a:pt x="130637" y="204674"/>
                </a:lnTo>
                <a:lnTo>
                  <a:pt x="136139" y="203086"/>
                </a:lnTo>
                <a:lnTo>
                  <a:pt x="141713" y="201075"/>
                </a:lnTo>
                <a:lnTo>
                  <a:pt x="146381" y="199735"/>
                </a:lnTo>
                <a:lnTo>
                  <a:pt x="150445" y="198841"/>
                </a:lnTo>
                <a:lnTo>
                  <a:pt x="154108" y="198245"/>
                </a:lnTo>
                <a:lnTo>
                  <a:pt x="159406" y="197848"/>
                </a:lnTo>
                <a:lnTo>
                  <a:pt x="165797" y="197583"/>
                </a:lnTo>
                <a:lnTo>
                  <a:pt x="187149" y="19705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746"/>
          <p:cNvSpPr/>
          <p:nvPr/>
        </p:nvSpPr>
        <p:spPr>
          <a:xfrm>
            <a:off x="800099" y="3000375"/>
            <a:ext cx="60009" cy="205740"/>
          </a:xfrm>
          <a:custGeom>
            <a:avLst/>
            <a:gdLst/>
            <a:ahLst/>
            <a:cxnLst/>
            <a:rect l="0" t="0" r="0" b="0"/>
            <a:pathLst>
              <a:path w="60009" h="205740">
                <a:moveTo>
                  <a:pt x="0" y="0"/>
                </a:moveTo>
                <a:lnTo>
                  <a:pt x="0" y="7380"/>
                </a:lnTo>
                <a:lnTo>
                  <a:pt x="953" y="7778"/>
                </a:lnTo>
                <a:lnTo>
                  <a:pt x="2540" y="8043"/>
                </a:lnTo>
                <a:lnTo>
                  <a:pt x="4551" y="8219"/>
                </a:lnTo>
                <a:lnTo>
                  <a:pt x="5892" y="9289"/>
                </a:lnTo>
                <a:lnTo>
                  <a:pt x="6786" y="10955"/>
                </a:lnTo>
                <a:lnTo>
                  <a:pt x="7779" y="15346"/>
                </a:lnTo>
                <a:lnTo>
                  <a:pt x="8220" y="20473"/>
                </a:lnTo>
                <a:lnTo>
                  <a:pt x="9290" y="23173"/>
                </a:lnTo>
                <a:lnTo>
                  <a:pt x="10956" y="25926"/>
                </a:lnTo>
                <a:lnTo>
                  <a:pt x="13019" y="28714"/>
                </a:lnTo>
                <a:lnTo>
                  <a:pt x="15347" y="31525"/>
                </a:lnTo>
                <a:lnTo>
                  <a:pt x="17852" y="34351"/>
                </a:lnTo>
                <a:lnTo>
                  <a:pt x="20474" y="37189"/>
                </a:lnTo>
                <a:lnTo>
                  <a:pt x="22222" y="40032"/>
                </a:lnTo>
                <a:lnTo>
                  <a:pt x="23387" y="42880"/>
                </a:lnTo>
                <a:lnTo>
                  <a:pt x="24164" y="45732"/>
                </a:lnTo>
                <a:lnTo>
                  <a:pt x="25634" y="49538"/>
                </a:lnTo>
                <a:lnTo>
                  <a:pt x="27567" y="53980"/>
                </a:lnTo>
                <a:lnTo>
                  <a:pt x="29808" y="58846"/>
                </a:lnTo>
                <a:lnTo>
                  <a:pt x="31302" y="63996"/>
                </a:lnTo>
                <a:lnTo>
                  <a:pt x="32298" y="69334"/>
                </a:lnTo>
                <a:lnTo>
                  <a:pt x="32962" y="74797"/>
                </a:lnTo>
                <a:lnTo>
                  <a:pt x="34358" y="79392"/>
                </a:lnTo>
                <a:lnTo>
                  <a:pt x="36240" y="83408"/>
                </a:lnTo>
                <a:lnTo>
                  <a:pt x="38448" y="87038"/>
                </a:lnTo>
                <a:lnTo>
                  <a:pt x="39919" y="91363"/>
                </a:lnTo>
                <a:lnTo>
                  <a:pt x="40901" y="96151"/>
                </a:lnTo>
                <a:lnTo>
                  <a:pt x="41555" y="101248"/>
                </a:lnTo>
                <a:lnTo>
                  <a:pt x="41038" y="106551"/>
                </a:lnTo>
                <a:lnTo>
                  <a:pt x="39741" y="111992"/>
                </a:lnTo>
                <a:lnTo>
                  <a:pt x="37924" y="117523"/>
                </a:lnTo>
                <a:lnTo>
                  <a:pt x="37666" y="123116"/>
                </a:lnTo>
                <a:lnTo>
                  <a:pt x="38446" y="128750"/>
                </a:lnTo>
                <a:lnTo>
                  <a:pt x="39918" y="134410"/>
                </a:lnTo>
                <a:lnTo>
                  <a:pt x="40900" y="140089"/>
                </a:lnTo>
                <a:lnTo>
                  <a:pt x="41554" y="145781"/>
                </a:lnTo>
                <a:lnTo>
                  <a:pt x="41990" y="151479"/>
                </a:lnTo>
                <a:lnTo>
                  <a:pt x="42475" y="160352"/>
                </a:lnTo>
                <a:lnTo>
                  <a:pt x="42691" y="167470"/>
                </a:lnTo>
                <a:lnTo>
                  <a:pt x="42840" y="182732"/>
                </a:lnTo>
                <a:lnTo>
                  <a:pt x="43800" y="185639"/>
                </a:lnTo>
                <a:lnTo>
                  <a:pt x="45393" y="188529"/>
                </a:lnTo>
                <a:lnTo>
                  <a:pt x="47407" y="191408"/>
                </a:lnTo>
                <a:lnTo>
                  <a:pt x="48750" y="194280"/>
                </a:lnTo>
                <a:lnTo>
                  <a:pt x="50242" y="200012"/>
                </a:lnTo>
                <a:lnTo>
                  <a:pt x="51592" y="201921"/>
                </a:lnTo>
                <a:lnTo>
                  <a:pt x="53445" y="203194"/>
                </a:lnTo>
                <a:lnTo>
                  <a:pt x="60008" y="20573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747"/>
          <p:cNvSpPr/>
          <p:nvPr/>
        </p:nvSpPr>
        <p:spPr>
          <a:xfrm>
            <a:off x="962977" y="3180397"/>
            <a:ext cx="42863" cy="77154"/>
          </a:xfrm>
          <a:custGeom>
            <a:avLst/>
            <a:gdLst/>
            <a:ahLst/>
            <a:cxnLst/>
            <a:rect l="0" t="0" r="0" b="0"/>
            <a:pathLst>
              <a:path w="42863" h="77154">
                <a:moveTo>
                  <a:pt x="42862" y="0"/>
                </a:moveTo>
                <a:lnTo>
                  <a:pt x="42862" y="36912"/>
                </a:lnTo>
                <a:lnTo>
                  <a:pt x="41910" y="39848"/>
                </a:lnTo>
                <a:lnTo>
                  <a:pt x="40322" y="42758"/>
                </a:lnTo>
                <a:lnTo>
                  <a:pt x="38312" y="45650"/>
                </a:lnTo>
                <a:lnTo>
                  <a:pt x="36971" y="48531"/>
                </a:lnTo>
                <a:lnTo>
                  <a:pt x="36077" y="51404"/>
                </a:lnTo>
                <a:lnTo>
                  <a:pt x="35482" y="54272"/>
                </a:lnTo>
                <a:lnTo>
                  <a:pt x="35084" y="57136"/>
                </a:lnTo>
                <a:lnTo>
                  <a:pt x="34820" y="59998"/>
                </a:lnTo>
                <a:lnTo>
                  <a:pt x="34643" y="62859"/>
                </a:lnTo>
                <a:lnTo>
                  <a:pt x="33573" y="64766"/>
                </a:lnTo>
                <a:lnTo>
                  <a:pt x="31907" y="66037"/>
                </a:lnTo>
                <a:lnTo>
                  <a:pt x="29844" y="66885"/>
                </a:lnTo>
                <a:lnTo>
                  <a:pt x="27516" y="68402"/>
                </a:lnTo>
                <a:lnTo>
                  <a:pt x="25011" y="70367"/>
                </a:lnTo>
                <a:lnTo>
                  <a:pt x="18699" y="75812"/>
                </a:lnTo>
                <a:lnTo>
                  <a:pt x="17228" y="76259"/>
                </a:lnTo>
                <a:lnTo>
                  <a:pt x="15296" y="76557"/>
                </a:lnTo>
                <a:lnTo>
                  <a:pt x="13054" y="76755"/>
                </a:lnTo>
                <a:lnTo>
                  <a:pt x="10608" y="76888"/>
                </a:lnTo>
                <a:lnTo>
                  <a:pt x="0" y="7715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748"/>
          <p:cNvSpPr/>
          <p:nvPr/>
        </p:nvSpPr>
        <p:spPr>
          <a:xfrm>
            <a:off x="1207052" y="2948941"/>
            <a:ext cx="209859" cy="222742"/>
          </a:xfrm>
          <a:custGeom>
            <a:avLst/>
            <a:gdLst/>
            <a:ahLst/>
            <a:cxnLst/>
            <a:rect l="0" t="0" r="0" b="0"/>
            <a:pathLst>
              <a:path w="209859" h="222742">
                <a:moveTo>
                  <a:pt x="47390" y="17144"/>
                </a:moveTo>
                <a:lnTo>
                  <a:pt x="38922" y="17144"/>
                </a:lnTo>
                <a:lnTo>
                  <a:pt x="38848" y="12593"/>
                </a:lnTo>
                <a:lnTo>
                  <a:pt x="39791" y="11252"/>
                </a:lnTo>
                <a:lnTo>
                  <a:pt x="41371" y="10358"/>
                </a:lnTo>
                <a:lnTo>
                  <a:pt x="43377" y="9763"/>
                </a:lnTo>
                <a:lnTo>
                  <a:pt x="48147" y="6561"/>
                </a:lnTo>
                <a:lnTo>
                  <a:pt x="50752" y="4373"/>
                </a:lnTo>
                <a:lnTo>
                  <a:pt x="53441" y="2915"/>
                </a:lnTo>
                <a:lnTo>
                  <a:pt x="58969" y="1295"/>
                </a:lnTo>
                <a:lnTo>
                  <a:pt x="62729" y="863"/>
                </a:lnTo>
                <a:lnTo>
                  <a:pt x="67141" y="575"/>
                </a:lnTo>
                <a:lnTo>
                  <a:pt x="71987" y="383"/>
                </a:lnTo>
                <a:lnTo>
                  <a:pt x="82452" y="169"/>
                </a:lnTo>
                <a:lnTo>
                  <a:pt x="142960" y="0"/>
                </a:lnTo>
                <a:lnTo>
                  <a:pt x="147298" y="952"/>
                </a:lnTo>
                <a:lnTo>
                  <a:pt x="152096" y="2539"/>
                </a:lnTo>
                <a:lnTo>
                  <a:pt x="157199" y="4550"/>
                </a:lnTo>
                <a:lnTo>
                  <a:pt x="160601" y="6843"/>
                </a:lnTo>
                <a:lnTo>
                  <a:pt x="162869" y="9324"/>
                </a:lnTo>
                <a:lnTo>
                  <a:pt x="164381" y="11930"/>
                </a:lnTo>
                <a:lnTo>
                  <a:pt x="166061" y="17367"/>
                </a:lnTo>
                <a:lnTo>
                  <a:pt x="166808" y="22958"/>
                </a:lnTo>
                <a:lnTo>
                  <a:pt x="167140" y="28618"/>
                </a:lnTo>
                <a:lnTo>
                  <a:pt x="166275" y="32413"/>
                </a:lnTo>
                <a:lnTo>
                  <a:pt x="164747" y="36848"/>
                </a:lnTo>
                <a:lnTo>
                  <a:pt x="162775" y="41710"/>
                </a:lnTo>
                <a:lnTo>
                  <a:pt x="160509" y="45904"/>
                </a:lnTo>
                <a:lnTo>
                  <a:pt x="158045" y="49652"/>
                </a:lnTo>
                <a:lnTo>
                  <a:pt x="155450" y="53103"/>
                </a:lnTo>
                <a:lnTo>
                  <a:pt x="151815" y="57309"/>
                </a:lnTo>
                <a:lnTo>
                  <a:pt x="147487" y="62018"/>
                </a:lnTo>
                <a:lnTo>
                  <a:pt x="137597" y="72330"/>
                </a:lnTo>
                <a:lnTo>
                  <a:pt x="126852" y="83264"/>
                </a:lnTo>
                <a:lnTo>
                  <a:pt x="121320" y="87894"/>
                </a:lnTo>
                <a:lnTo>
                  <a:pt x="115726" y="91933"/>
                </a:lnTo>
                <a:lnTo>
                  <a:pt x="110093" y="95578"/>
                </a:lnTo>
                <a:lnTo>
                  <a:pt x="104432" y="98961"/>
                </a:lnTo>
                <a:lnTo>
                  <a:pt x="98753" y="102168"/>
                </a:lnTo>
                <a:lnTo>
                  <a:pt x="87363" y="108272"/>
                </a:lnTo>
                <a:lnTo>
                  <a:pt x="75951" y="114160"/>
                </a:lnTo>
                <a:lnTo>
                  <a:pt x="71193" y="116111"/>
                </a:lnTo>
                <a:lnTo>
                  <a:pt x="67069" y="117412"/>
                </a:lnTo>
                <a:lnTo>
                  <a:pt x="63366" y="118279"/>
                </a:lnTo>
                <a:lnTo>
                  <a:pt x="59946" y="119810"/>
                </a:lnTo>
                <a:lnTo>
                  <a:pt x="53605" y="124051"/>
                </a:lnTo>
                <a:lnTo>
                  <a:pt x="47936" y="128188"/>
                </a:lnTo>
                <a:lnTo>
                  <a:pt x="47632" y="125869"/>
                </a:lnTo>
                <a:lnTo>
                  <a:pt x="47438" y="121170"/>
                </a:lnTo>
                <a:lnTo>
                  <a:pt x="48374" y="120785"/>
                </a:lnTo>
                <a:lnTo>
                  <a:pt x="51955" y="120356"/>
                </a:lnTo>
                <a:lnTo>
                  <a:pt x="54243" y="119290"/>
                </a:lnTo>
                <a:lnTo>
                  <a:pt x="59326" y="115564"/>
                </a:lnTo>
                <a:lnTo>
                  <a:pt x="64760" y="110734"/>
                </a:lnTo>
                <a:lnTo>
                  <a:pt x="67542" y="108112"/>
                </a:lnTo>
                <a:lnTo>
                  <a:pt x="71302" y="106364"/>
                </a:lnTo>
                <a:lnTo>
                  <a:pt x="75714" y="105199"/>
                </a:lnTo>
                <a:lnTo>
                  <a:pt x="80560" y="104422"/>
                </a:lnTo>
                <a:lnTo>
                  <a:pt x="85696" y="103904"/>
                </a:lnTo>
                <a:lnTo>
                  <a:pt x="91025" y="103559"/>
                </a:lnTo>
                <a:lnTo>
                  <a:pt x="96482" y="103329"/>
                </a:lnTo>
                <a:lnTo>
                  <a:pt x="107626" y="103073"/>
                </a:lnTo>
                <a:lnTo>
                  <a:pt x="150246" y="102881"/>
                </a:lnTo>
                <a:lnTo>
                  <a:pt x="155013" y="103829"/>
                </a:lnTo>
                <a:lnTo>
                  <a:pt x="160096" y="105414"/>
                </a:lnTo>
                <a:lnTo>
                  <a:pt x="165390" y="107423"/>
                </a:lnTo>
                <a:lnTo>
                  <a:pt x="170824" y="108762"/>
                </a:lnTo>
                <a:lnTo>
                  <a:pt x="176352" y="109655"/>
                </a:lnTo>
                <a:lnTo>
                  <a:pt x="181942" y="110251"/>
                </a:lnTo>
                <a:lnTo>
                  <a:pt x="186621" y="111600"/>
                </a:lnTo>
                <a:lnTo>
                  <a:pt x="190693" y="113452"/>
                </a:lnTo>
                <a:lnTo>
                  <a:pt x="194361" y="115639"/>
                </a:lnTo>
                <a:lnTo>
                  <a:pt x="196805" y="118050"/>
                </a:lnTo>
                <a:lnTo>
                  <a:pt x="198435" y="120610"/>
                </a:lnTo>
                <a:lnTo>
                  <a:pt x="199522" y="123268"/>
                </a:lnTo>
                <a:lnTo>
                  <a:pt x="203269" y="128763"/>
                </a:lnTo>
                <a:lnTo>
                  <a:pt x="205602" y="131561"/>
                </a:lnTo>
                <a:lnTo>
                  <a:pt x="207157" y="134379"/>
                </a:lnTo>
                <a:lnTo>
                  <a:pt x="208885" y="140051"/>
                </a:lnTo>
                <a:lnTo>
                  <a:pt x="209346" y="143849"/>
                </a:lnTo>
                <a:lnTo>
                  <a:pt x="209653" y="148287"/>
                </a:lnTo>
                <a:lnTo>
                  <a:pt x="209858" y="153150"/>
                </a:lnTo>
                <a:lnTo>
                  <a:pt x="209042" y="157344"/>
                </a:lnTo>
                <a:lnTo>
                  <a:pt x="207545" y="161093"/>
                </a:lnTo>
                <a:lnTo>
                  <a:pt x="205595" y="164545"/>
                </a:lnTo>
                <a:lnTo>
                  <a:pt x="202390" y="167798"/>
                </a:lnTo>
                <a:lnTo>
                  <a:pt x="198348" y="170920"/>
                </a:lnTo>
                <a:lnTo>
                  <a:pt x="193749" y="173954"/>
                </a:lnTo>
                <a:lnTo>
                  <a:pt x="188778" y="176929"/>
                </a:lnTo>
                <a:lnTo>
                  <a:pt x="183558" y="179865"/>
                </a:lnTo>
                <a:lnTo>
                  <a:pt x="178174" y="182774"/>
                </a:lnTo>
                <a:lnTo>
                  <a:pt x="172679" y="186619"/>
                </a:lnTo>
                <a:lnTo>
                  <a:pt x="167111" y="191087"/>
                </a:lnTo>
                <a:lnTo>
                  <a:pt x="161494" y="195971"/>
                </a:lnTo>
                <a:lnTo>
                  <a:pt x="155844" y="199227"/>
                </a:lnTo>
                <a:lnTo>
                  <a:pt x="150173" y="201397"/>
                </a:lnTo>
                <a:lnTo>
                  <a:pt x="144487" y="202845"/>
                </a:lnTo>
                <a:lnTo>
                  <a:pt x="138791" y="204762"/>
                </a:lnTo>
                <a:lnTo>
                  <a:pt x="133089" y="206992"/>
                </a:lnTo>
                <a:lnTo>
                  <a:pt x="127383" y="209432"/>
                </a:lnTo>
                <a:lnTo>
                  <a:pt x="115962" y="214682"/>
                </a:lnTo>
                <a:lnTo>
                  <a:pt x="110250" y="217416"/>
                </a:lnTo>
                <a:lnTo>
                  <a:pt x="104536" y="219239"/>
                </a:lnTo>
                <a:lnTo>
                  <a:pt x="98823" y="220454"/>
                </a:lnTo>
                <a:lnTo>
                  <a:pt x="93108" y="221264"/>
                </a:lnTo>
                <a:lnTo>
                  <a:pt x="87394" y="221804"/>
                </a:lnTo>
                <a:lnTo>
                  <a:pt x="81679" y="222164"/>
                </a:lnTo>
                <a:lnTo>
                  <a:pt x="71202" y="222564"/>
                </a:lnTo>
                <a:lnTo>
                  <a:pt x="63371" y="222741"/>
                </a:lnTo>
                <a:lnTo>
                  <a:pt x="58996" y="221836"/>
                </a:lnTo>
                <a:lnTo>
                  <a:pt x="54175" y="220281"/>
                </a:lnTo>
                <a:lnTo>
                  <a:pt x="49056" y="218291"/>
                </a:lnTo>
                <a:lnTo>
                  <a:pt x="44691" y="216964"/>
                </a:lnTo>
                <a:lnTo>
                  <a:pt x="40828" y="216080"/>
                </a:lnTo>
                <a:lnTo>
                  <a:pt x="37300" y="215490"/>
                </a:lnTo>
                <a:lnTo>
                  <a:pt x="33043" y="215097"/>
                </a:lnTo>
                <a:lnTo>
                  <a:pt x="28301" y="214835"/>
                </a:lnTo>
                <a:lnTo>
                  <a:pt x="23234" y="214661"/>
                </a:lnTo>
                <a:lnTo>
                  <a:pt x="18903" y="213592"/>
                </a:lnTo>
                <a:lnTo>
                  <a:pt x="15064" y="211926"/>
                </a:lnTo>
                <a:lnTo>
                  <a:pt x="6609" y="206961"/>
                </a:lnTo>
                <a:lnTo>
                  <a:pt x="2913" y="206282"/>
                </a:lnTo>
                <a:lnTo>
                  <a:pt x="0" y="205980"/>
                </a:lnTo>
                <a:lnTo>
                  <a:pt x="4527" y="20573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749"/>
          <p:cNvSpPr/>
          <p:nvPr/>
        </p:nvSpPr>
        <p:spPr>
          <a:xfrm>
            <a:off x="3157537" y="2991811"/>
            <a:ext cx="257176" cy="25710"/>
          </a:xfrm>
          <a:custGeom>
            <a:avLst/>
            <a:gdLst/>
            <a:ahLst/>
            <a:cxnLst/>
            <a:rect l="0" t="0" r="0" b="0"/>
            <a:pathLst>
              <a:path w="257176" h="25710">
                <a:moveTo>
                  <a:pt x="0" y="25709"/>
                </a:moveTo>
                <a:lnTo>
                  <a:pt x="0" y="17167"/>
                </a:lnTo>
                <a:lnTo>
                  <a:pt x="11932" y="17139"/>
                </a:lnTo>
                <a:lnTo>
                  <a:pt x="15574" y="16185"/>
                </a:lnTo>
                <a:lnTo>
                  <a:pt x="19908" y="14597"/>
                </a:lnTo>
                <a:lnTo>
                  <a:pt x="24702" y="12586"/>
                </a:lnTo>
                <a:lnTo>
                  <a:pt x="28851" y="11245"/>
                </a:lnTo>
                <a:lnTo>
                  <a:pt x="32569" y="10351"/>
                </a:lnTo>
                <a:lnTo>
                  <a:pt x="36000" y="9755"/>
                </a:lnTo>
                <a:lnTo>
                  <a:pt x="40193" y="9358"/>
                </a:lnTo>
                <a:lnTo>
                  <a:pt x="44893" y="9093"/>
                </a:lnTo>
                <a:lnTo>
                  <a:pt x="49931" y="8917"/>
                </a:lnTo>
                <a:lnTo>
                  <a:pt x="76644" y="8633"/>
                </a:lnTo>
                <a:lnTo>
                  <a:pt x="100886" y="8573"/>
                </a:lnTo>
                <a:lnTo>
                  <a:pt x="106310" y="7617"/>
                </a:lnTo>
                <a:lnTo>
                  <a:pt x="111831" y="6028"/>
                </a:lnTo>
                <a:lnTo>
                  <a:pt x="117416" y="4016"/>
                </a:lnTo>
                <a:lnTo>
                  <a:pt x="123045" y="2674"/>
                </a:lnTo>
                <a:lnTo>
                  <a:pt x="128703" y="1780"/>
                </a:lnTo>
                <a:lnTo>
                  <a:pt x="134379" y="1184"/>
                </a:lnTo>
                <a:lnTo>
                  <a:pt x="140069" y="786"/>
                </a:lnTo>
                <a:lnTo>
                  <a:pt x="145766" y="521"/>
                </a:lnTo>
                <a:lnTo>
                  <a:pt x="157178" y="226"/>
                </a:lnTo>
                <a:lnTo>
                  <a:pt x="202883" y="0"/>
                </a:lnTo>
                <a:lnTo>
                  <a:pt x="208598" y="950"/>
                </a:lnTo>
                <a:lnTo>
                  <a:pt x="214313" y="2535"/>
                </a:lnTo>
                <a:lnTo>
                  <a:pt x="220028" y="4545"/>
                </a:lnTo>
                <a:lnTo>
                  <a:pt x="224790" y="5884"/>
                </a:lnTo>
                <a:lnTo>
                  <a:pt x="228918" y="6777"/>
                </a:lnTo>
                <a:lnTo>
                  <a:pt x="232621" y="7373"/>
                </a:lnTo>
                <a:lnTo>
                  <a:pt x="236996" y="7770"/>
                </a:lnTo>
                <a:lnTo>
                  <a:pt x="241817" y="8034"/>
                </a:lnTo>
                <a:lnTo>
                  <a:pt x="257175" y="856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750"/>
          <p:cNvSpPr/>
          <p:nvPr/>
        </p:nvSpPr>
        <p:spPr>
          <a:xfrm>
            <a:off x="3509020" y="2906086"/>
            <a:ext cx="145605" cy="212993"/>
          </a:xfrm>
          <a:custGeom>
            <a:avLst/>
            <a:gdLst/>
            <a:ahLst/>
            <a:cxnLst/>
            <a:rect l="0" t="0" r="0" b="0"/>
            <a:pathLst>
              <a:path w="145605" h="212993">
                <a:moveTo>
                  <a:pt x="34280" y="8564"/>
                </a:moveTo>
                <a:lnTo>
                  <a:pt x="34280" y="0"/>
                </a:lnTo>
                <a:lnTo>
                  <a:pt x="34280" y="28684"/>
                </a:lnTo>
                <a:lnTo>
                  <a:pt x="33327" y="32454"/>
                </a:lnTo>
                <a:lnTo>
                  <a:pt x="31740" y="36873"/>
                </a:lnTo>
                <a:lnTo>
                  <a:pt x="29729" y="41724"/>
                </a:lnTo>
                <a:lnTo>
                  <a:pt x="27436" y="45911"/>
                </a:lnTo>
                <a:lnTo>
                  <a:pt x="24954" y="49654"/>
                </a:lnTo>
                <a:lnTo>
                  <a:pt x="22348" y="53102"/>
                </a:lnTo>
                <a:lnTo>
                  <a:pt x="19452" y="59474"/>
                </a:lnTo>
                <a:lnTo>
                  <a:pt x="18679" y="62506"/>
                </a:lnTo>
                <a:lnTo>
                  <a:pt x="17212" y="66433"/>
                </a:lnTo>
                <a:lnTo>
                  <a:pt x="15281" y="70956"/>
                </a:lnTo>
                <a:lnTo>
                  <a:pt x="13041" y="75876"/>
                </a:lnTo>
                <a:lnTo>
                  <a:pt x="11548" y="81061"/>
                </a:lnTo>
                <a:lnTo>
                  <a:pt x="10553" y="86423"/>
                </a:lnTo>
                <a:lnTo>
                  <a:pt x="9890" y="91902"/>
                </a:lnTo>
                <a:lnTo>
                  <a:pt x="8495" y="96508"/>
                </a:lnTo>
                <a:lnTo>
                  <a:pt x="6612" y="100530"/>
                </a:lnTo>
                <a:lnTo>
                  <a:pt x="4405" y="104165"/>
                </a:lnTo>
                <a:lnTo>
                  <a:pt x="2933" y="108493"/>
                </a:lnTo>
                <a:lnTo>
                  <a:pt x="1952" y="113283"/>
                </a:lnTo>
                <a:lnTo>
                  <a:pt x="1297" y="118381"/>
                </a:lnTo>
                <a:lnTo>
                  <a:pt x="862" y="122733"/>
                </a:lnTo>
                <a:lnTo>
                  <a:pt x="571" y="126587"/>
                </a:lnTo>
                <a:lnTo>
                  <a:pt x="377" y="130108"/>
                </a:lnTo>
                <a:lnTo>
                  <a:pt x="161" y="139101"/>
                </a:lnTo>
                <a:lnTo>
                  <a:pt x="0" y="165338"/>
                </a:lnTo>
                <a:lnTo>
                  <a:pt x="949" y="169278"/>
                </a:lnTo>
                <a:lnTo>
                  <a:pt x="2534" y="173809"/>
                </a:lnTo>
                <a:lnTo>
                  <a:pt x="4543" y="178735"/>
                </a:lnTo>
                <a:lnTo>
                  <a:pt x="5883" y="182971"/>
                </a:lnTo>
                <a:lnTo>
                  <a:pt x="6776" y="186748"/>
                </a:lnTo>
                <a:lnTo>
                  <a:pt x="7371" y="190218"/>
                </a:lnTo>
                <a:lnTo>
                  <a:pt x="8721" y="192531"/>
                </a:lnTo>
                <a:lnTo>
                  <a:pt x="10573" y="194074"/>
                </a:lnTo>
                <a:lnTo>
                  <a:pt x="12760" y="195102"/>
                </a:lnTo>
                <a:lnTo>
                  <a:pt x="15171" y="196740"/>
                </a:lnTo>
                <a:lnTo>
                  <a:pt x="17731" y="198785"/>
                </a:lnTo>
                <a:lnTo>
                  <a:pt x="20389" y="201100"/>
                </a:lnTo>
                <a:lnTo>
                  <a:pt x="23114" y="202644"/>
                </a:lnTo>
                <a:lnTo>
                  <a:pt x="25884" y="203673"/>
                </a:lnTo>
                <a:lnTo>
                  <a:pt x="28683" y="204359"/>
                </a:lnTo>
                <a:lnTo>
                  <a:pt x="32453" y="205769"/>
                </a:lnTo>
                <a:lnTo>
                  <a:pt x="36872" y="207661"/>
                </a:lnTo>
                <a:lnTo>
                  <a:pt x="41723" y="209875"/>
                </a:lnTo>
                <a:lnTo>
                  <a:pt x="45909" y="211352"/>
                </a:lnTo>
                <a:lnTo>
                  <a:pt x="49653" y="212335"/>
                </a:lnTo>
                <a:lnTo>
                  <a:pt x="53101" y="212992"/>
                </a:lnTo>
                <a:lnTo>
                  <a:pt x="57304" y="212476"/>
                </a:lnTo>
                <a:lnTo>
                  <a:pt x="62012" y="211180"/>
                </a:lnTo>
                <a:lnTo>
                  <a:pt x="67055" y="209364"/>
                </a:lnTo>
                <a:lnTo>
                  <a:pt x="71370" y="208153"/>
                </a:lnTo>
                <a:lnTo>
                  <a:pt x="75199" y="207346"/>
                </a:lnTo>
                <a:lnTo>
                  <a:pt x="78704" y="206808"/>
                </a:lnTo>
                <a:lnTo>
                  <a:pt x="81994" y="205496"/>
                </a:lnTo>
                <a:lnTo>
                  <a:pt x="85139" y="203670"/>
                </a:lnTo>
                <a:lnTo>
                  <a:pt x="88188" y="201499"/>
                </a:lnTo>
                <a:lnTo>
                  <a:pt x="92126" y="200052"/>
                </a:lnTo>
                <a:lnTo>
                  <a:pt x="96657" y="199088"/>
                </a:lnTo>
                <a:lnTo>
                  <a:pt x="101582" y="198445"/>
                </a:lnTo>
                <a:lnTo>
                  <a:pt x="105818" y="196111"/>
                </a:lnTo>
                <a:lnTo>
                  <a:pt x="109594" y="192650"/>
                </a:lnTo>
                <a:lnTo>
                  <a:pt x="113064" y="188438"/>
                </a:lnTo>
                <a:lnTo>
                  <a:pt x="116330" y="185630"/>
                </a:lnTo>
                <a:lnTo>
                  <a:pt x="119460" y="183758"/>
                </a:lnTo>
                <a:lnTo>
                  <a:pt x="122499" y="182510"/>
                </a:lnTo>
                <a:lnTo>
                  <a:pt x="125477" y="180725"/>
                </a:lnTo>
                <a:lnTo>
                  <a:pt x="128416" y="178583"/>
                </a:lnTo>
                <a:lnTo>
                  <a:pt x="131327" y="176202"/>
                </a:lnTo>
                <a:lnTo>
                  <a:pt x="133268" y="173663"/>
                </a:lnTo>
                <a:lnTo>
                  <a:pt x="134562" y="171017"/>
                </a:lnTo>
                <a:lnTo>
                  <a:pt x="135424" y="168301"/>
                </a:lnTo>
                <a:lnTo>
                  <a:pt x="138923" y="162743"/>
                </a:lnTo>
                <a:lnTo>
                  <a:pt x="141189" y="159927"/>
                </a:lnTo>
                <a:lnTo>
                  <a:pt x="142700" y="157098"/>
                </a:lnTo>
                <a:lnTo>
                  <a:pt x="144379" y="151414"/>
                </a:lnTo>
                <a:lnTo>
                  <a:pt x="145125" y="145712"/>
                </a:lnTo>
                <a:lnTo>
                  <a:pt x="145604" y="138842"/>
                </a:lnTo>
                <a:lnTo>
                  <a:pt x="143130" y="135363"/>
                </a:lnTo>
                <a:lnTo>
                  <a:pt x="141137" y="133101"/>
                </a:lnTo>
                <a:lnTo>
                  <a:pt x="138855" y="131594"/>
                </a:lnTo>
                <a:lnTo>
                  <a:pt x="136381" y="130589"/>
                </a:lnTo>
                <a:lnTo>
                  <a:pt x="133780" y="129918"/>
                </a:lnTo>
                <a:lnTo>
                  <a:pt x="131093" y="129472"/>
                </a:lnTo>
                <a:lnTo>
                  <a:pt x="128349" y="129174"/>
                </a:lnTo>
                <a:lnTo>
                  <a:pt x="125568" y="128976"/>
                </a:lnTo>
                <a:lnTo>
                  <a:pt x="121809" y="129796"/>
                </a:lnTo>
                <a:lnTo>
                  <a:pt x="117397" y="131295"/>
                </a:lnTo>
                <a:lnTo>
                  <a:pt x="112551" y="133247"/>
                </a:lnTo>
                <a:lnTo>
                  <a:pt x="108368" y="135501"/>
                </a:lnTo>
                <a:lnTo>
                  <a:pt x="104627" y="137956"/>
                </a:lnTo>
                <a:lnTo>
                  <a:pt x="101180" y="140545"/>
                </a:lnTo>
                <a:lnTo>
                  <a:pt x="96977" y="142271"/>
                </a:lnTo>
                <a:lnTo>
                  <a:pt x="92271" y="143422"/>
                </a:lnTo>
                <a:lnTo>
                  <a:pt x="87228" y="144189"/>
                </a:lnTo>
                <a:lnTo>
                  <a:pt x="81961" y="145653"/>
                </a:lnTo>
                <a:lnTo>
                  <a:pt x="76544" y="147582"/>
                </a:lnTo>
                <a:lnTo>
                  <a:pt x="71029" y="149820"/>
                </a:lnTo>
                <a:lnTo>
                  <a:pt x="66399" y="152264"/>
                </a:lnTo>
                <a:lnTo>
                  <a:pt x="62360" y="154847"/>
                </a:lnTo>
                <a:lnTo>
                  <a:pt x="58715" y="157521"/>
                </a:lnTo>
                <a:lnTo>
                  <a:pt x="55332" y="160256"/>
                </a:lnTo>
                <a:lnTo>
                  <a:pt x="52125" y="163032"/>
                </a:lnTo>
                <a:lnTo>
                  <a:pt x="49034" y="165835"/>
                </a:lnTo>
                <a:lnTo>
                  <a:pt x="43060" y="171489"/>
                </a:lnTo>
                <a:lnTo>
                  <a:pt x="40133" y="174331"/>
                </a:lnTo>
                <a:lnTo>
                  <a:pt x="38182" y="177178"/>
                </a:lnTo>
                <a:lnTo>
                  <a:pt x="36014" y="182881"/>
                </a:lnTo>
                <a:lnTo>
                  <a:pt x="34794" y="186895"/>
                </a:lnTo>
                <a:lnTo>
                  <a:pt x="34432" y="192636"/>
                </a:lnTo>
                <a:lnTo>
                  <a:pt x="34293" y="196762"/>
                </a:lnTo>
                <a:lnTo>
                  <a:pt x="38834" y="197041"/>
                </a:lnTo>
                <a:lnTo>
                  <a:pt x="51425" y="19715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751"/>
          <p:cNvSpPr/>
          <p:nvPr/>
        </p:nvSpPr>
        <p:spPr>
          <a:xfrm>
            <a:off x="3775948" y="2889047"/>
            <a:ext cx="178327" cy="195712"/>
          </a:xfrm>
          <a:custGeom>
            <a:avLst/>
            <a:gdLst/>
            <a:ahLst/>
            <a:cxnLst/>
            <a:rect l="0" t="0" r="0" b="0"/>
            <a:pathLst>
              <a:path w="178327" h="195712">
                <a:moveTo>
                  <a:pt x="7381" y="42748"/>
                </a:moveTo>
                <a:lnTo>
                  <a:pt x="7381" y="38197"/>
                </a:lnTo>
                <a:lnTo>
                  <a:pt x="6429" y="36856"/>
                </a:lnTo>
                <a:lnTo>
                  <a:pt x="4842" y="35962"/>
                </a:lnTo>
                <a:lnTo>
                  <a:pt x="0" y="34528"/>
                </a:lnTo>
                <a:lnTo>
                  <a:pt x="556" y="34410"/>
                </a:lnTo>
                <a:lnTo>
                  <a:pt x="3713" y="34280"/>
                </a:lnTo>
                <a:lnTo>
                  <a:pt x="4936" y="33292"/>
                </a:lnTo>
                <a:lnTo>
                  <a:pt x="5751" y="31682"/>
                </a:lnTo>
                <a:lnTo>
                  <a:pt x="6294" y="29655"/>
                </a:lnTo>
                <a:lnTo>
                  <a:pt x="8562" y="28304"/>
                </a:lnTo>
                <a:lnTo>
                  <a:pt x="11978" y="27404"/>
                </a:lnTo>
                <a:lnTo>
                  <a:pt x="16161" y="26803"/>
                </a:lnTo>
                <a:lnTo>
                  <a:pt x="18949" y="25451"/>
                </a:lnTo>
                <a:lnTo>
                  <a:pt x="20809" y="23596"/>
                </a:lnTo>
                <a:lnTo>
                  <a:pt x="22048" y="21408"/>
                </a:lnTo>
                <a:lnTo>
                  <a:pt x="24779" y="19948"/>
                </a:lnTo>
                <a:lnTo>
                  <a:pt x="28505" y="18976"/>
                </a:lnTo>
                <a:lnTo>
                  <a:pt x="32894" y="18327"/>
                </a:lnTo>
                <a:lnTo>
                  <a:pt x="36772" y="16942"/>
                </a:lnTo>
                <a:lnTo>
                  <a:pt x="40310" y="15067"/>
                </a:lnTo>
                <a:lnTo>
                  <a:pt x="43621" y="12864"/>
                </a:lnTo>
                <a:lnTo>
                  <a:pt x="47734" y="11395"/>
                </a:lnTo>
                <a:lnTo>
                  <a:pt x="52381" y="10416"/>
                </a:lnTo>
                <a:lnTo>
                  <a:pt x="57383" y="9763"/>
                </a:lnTo>
                <a:lnTo>
                  <a:pt x="62623" y="8375"/>
                </a:lnTo>
                <a:lnTo>
                  <a:pt x="68022" y="6498"/>
                </a:lnTo>
                <a:lnTo>
                  <a:pt x="73526" y="4294"/>
                </a:lnTo>
                <a:lnTo>
                  <a:pt x="79100" y="2824"/>
                </a:lnTo>
                <a:lnTo>
                  <a:pt x="84722" y="1844"/>
                </a:lnTo>
                <a:lnTo>
                  <a:pt x="90374" y="1191"/>
                </a:lnTo>
                <a:lnTo>
                  <a:pt x="95095" y="756"/>
                </a:lnTo>
                <a:lnTo>
                  <a:pt x="99195" y="466"/>
                </a:lnTo>
                <a:lnTo>
                  <a:pt x="102880" y="272"/>
                </a:lnTo>
                <a:lnTo>
                  <a:pt x="112056" y="57"/>
                </a:lnTo>
                <a:lnTo>
                  <a:pt x="117169" y="0"/>
                </a:lnTo>
                <a:lnTo>
                  <a:pt x="121531" y="914"/>
                </a:lnTo>
                <a:lnTo>
                  <a:pt x="125391" y="2476"/>
                </a:lnTo>
                <a:lnTo>
                  <a:pt x="128917" y="4470"/>
                </a:lnTo>
                <a:lnTo>
                  <a:pt x="131268" y="6752"/>
                </a:lnTo>
                <a:lnTo>
                  <a:pt x="132835" y="9225"/>
                </a:lnTo>
                <a:lnTo>
                  <a:pt x="134576" y="14514"/>
                </a:lnTo>
                <a:lnTo>
                  <a:pt x="135350" y="20039"/>
                </a:lnTo>
                <a:lnTo>
                  <a:pt x="134604" y="23799"/>
                </a:lnTo>
                <a:lnTo>
                  <a:pt x="133154" y="28210"/>
                </a:lnTo>
                <a:lnTo>
                  <a:pt x="131235" y="33056"/>
                </a:lnTo>
                <a:lnTo>
                  <a:pt x="128050" y="38192"/>
                </a:lnTo>
                <a:lnTo>
                  <a:pt x="124022" y="43520"/>
                </a:lnTo>
                <a:lnTo>
                  <a:pt x="119432" y="48978"/>
                </a:lnTo>
                <a:lnTo>
                  <a:pt x="115419" y="53568"/>
                </a:lnTo>
                <a:lnTo>
                  <a:pt x="108421" y="61209"/>
                </a:lnTo>
                <a:lnTo>
                  <a:pt x="104269" y="64580"/>
                </a:lnTo>
                <a:lnTo>
                  <a:pt x="99596" y="67780"/>
                </a:lnTo>
                <a:lnTo>
                  <a:pt x="94575" y="70866"/>
                </a:lnTo>
                <a:lnTo>
                  <a:pt x="90275" y="74828"/>
                </a:lnTo>
                <a:lnTo>
                  <a:pt x="86457" y="79375"/>
                </a:lnTo>
                <a:lnTo>
                  <a:pt x="82959" y="84311"/>
                </a:lnTo>
                <a:lnTo>
                  <a:pt x="79674" y="87601"/>
                </a:lnTo>
                <a:lnTo>
                  <a:pt x="76531" y="89795"/>
                </a:lnTo>
                <a:lnTo>
                  <a:pt x="73484" y="91258"/>
                </a:lnTo>
                <a:lnTo>
                  <a:pt x="70500" y="93185"/>
                </a:lnTo>
                <a:lnTo>
                  <a:pt x="67558" y="95423"/>
                </a:lnTo>
                <a:lnTo>
                  <a:pt x="64644" y="97867"/>
                </a:lnTo>
                <a:lnTo>
                  <a:pt x="61749" y="100449"/>
                </a:lnTo>
                <a:lnTo>
                  <a:pt x="50749" y="110847"/>
                </a:lnTo>
                <a:lnTo>
                  <a:pt x="53008" y="111114"/>
                </a:lnTo>
                <a:lnTo>
                  <a:pt x="57669" y="111285"/>
                </a:lnTo>
                <a:lnTo>
                  <a:pt x="63027" y="106764"/>
                </a:lnTo>
                <a:lnTo>
                  <a:pt x="65434" y="105428"/>
                </a:lnTo>
                <a:lnTo>
                  <a:pt x="70648" y="103943"/>
                </a:lnTo>
                <a:lnTo>
                  <a:pt x="74324" y="102595"/>
                </a:lnTo>
                <a:lnTo>
                  <a:pt x="78680" y="100743"/>
                </a:lnTo>
                <a:lnTo>
                  <a:pt x="83488" y="98556"/>
                </a:lnTo>
                <a:lnTo>
                  <a:pt x="88600" y="97099"/>
                </a:lnTo>
                <a:lnTo>
                  <a:pt x="93912" y="96126"/>
                </a:lnTo>
                <a:lnTo>
                  <a:pt x="99358" y="95479"/>
                </a:lnTo>
                <a:lnTo>
                  <a:pt x="104895" y="95046"/>
                </a:lnTo>
                <a:lnTo>
                  <a:pt x="110490" y="94759"/>
                </a:lnTo>
                <a:lnTo>
                  <a:pt x="121788" y="94439"/>
                </a:lnTo>
                <a:lnTo>
                  <a:pt x="133159" y="94296"/>
                </a:lnTo>
                <a:lnTo>
                  <a:pt x="137905" y="95211"/>
                </a:lnTo>
                <a:lnTo>
                  <a:pt x="142023" y="96773"/>
                </a:lnTo>
                <a:lnTo>
                  <a:pt x="145720" y="98767"/>
                </a:lnTo>
                <a:lnTo>
                  <a:pt x="149137" y="100097"/>
                </a:lnTo>
                <a:lnTo>
                  <a:pt x="152368" y="100983"/>
                </a:lnTo>
                <a:lnTo>
                  <a:pt x="155474" y="101573"/>
                </a:lnTo>
                <a:lnTo>
                  <a:pt x="158497" y="102920"/>
                </a:lnTo>
                <a:lnTo>
                  <a:pt x="161465" y="104770"/>
                </a:lnTo>
                <a:lnTo>
                  <a:pt x="164397" y="106956"/>
                </a:lnTo>
                <a:lnTo>
                  <a:pt x="167303" y="109365"/>
                </a:lnTo>
                <a:lnTo>
                  <a:pt x="170194" y="111925"/>
                </a:lnTo>
                <a:lnTo>
                  <a:pt x="173073" y="114583"/>
                </a:lnTo>
                <a:lnTo>
                  <a:pt x="174993" y="117308"/>
                </a:lnTo>
                <a:lnTo>
                  <a:pt x="177125" y="122876"/>
                </a:lnTo>
                <a:lnTo>
                  <a:pt x="178073" y="128525"/>
                </a:lnTo>
                <a:lnTo>
                  <a:pt x="178326" y="131365"/>
                </a:lnTo>
                <a:lnTo>
                  <a:pt x="177542" y="135163"/>
                </a:lnTo>
                <a:lnTo>
                  <a:pt x="176067" y="139601"/>
                </a:lnTo>
                <a:lnTo>
                  <a:pt x="174131" y="144464"/>
                </a:lnTo>
                <a:lnTo>
                  <a:pt x="171888" y="148659"/>
                </a:lnTo>
                <a:lnTo>
                  <a:pt x="169440" y="152407"/>
                </a:lnTo>
                <a:lnTo>
                  <a:pt x="166855" y="155859"/>
                </a:lnTo>
                <a:lnTo>
                  <a:pt x="163227" y="159113"/>
                </a:lnTo>
                <a:lnTo>
                  <a:pt x="158904" y="162234"/>
                </a:lnTo>
                <a:lnTo>
                  <a:pt x="154116" y="165268"/>
                </a:lnTo>
                <a:lnTo>
                  <a:pt x="149020" y="168243"/>
                </a:lnTo>
                <a:lnTo>
                  <a:pt x="143717" y="171179"/>
                </a:lnTo>
                <a:lnTo>
                  <a:pt x="132745" y="176981"/>
                </a:lnTo>
                <a:lnTo>
                  <a:pt x="121519" y="182734"/>
                </a:lnTo>
                <a:lnTo>
                  <a:pt x="115858" y="184650"/>
                </a:lnTo>
                <a:lnTo>
                  <a:pt x="110179" y="185926"/>
                </a:lnTo>
                <a:lnTo>
                  <a:pt x="104489" y="186778"/>
                </a:lnTo>
                <a:lnTo>
                  <a:pt x="98790" y="188297"/>
                </a:lnTo>
                <a:lnTo>
                  <a:pt x="93085" y="190263"/>
                </a:lnTo>
                <a:lnTo>
                  <a:pt x="87377" y="192526"/>
                </a:lnTo>
                <a:lnTo>
                  <a:pt x="82619" y="194035"/>
                </a:lnTo>
                <a:lnTo>
                  <a:pt x="78495" y="195041"/>
                </a:lnTo>
                <a:lnTo>
                  <a:pt x="74793" y="195711"/>
                </a:lnTo>
                <a:lnTo>
                  <a:pt x="71373" y="195206"/>
                </a:lnTo>
                <a:lnTo>
                  <a:pt x="68140" y="193917"/>
                </a:lnTo>
                <a:lnTo>
                  <a:pt x="65032" y="192104"/>
                </a:lnTo>
                <a:lnTo>
                  <a:pt x="61055" y="190896"/>
                </a:lnTo>
                <a:lnTo>
                  <a:pt x="56499" y="190091"/>
                </a:lnTo>
                <a:lnTo>
                  <a:pt x="51557" y="189554"/>
                </a:lnTo>
                <a:lnTo>
                  <a:pt x="47309" y="189196"/>
                </a:lnTo>
                <a:lnTo>
                  <a:pt x="43525" y="188957"/>
                </a:lnTo>
                <a:lnTo>
                  <a:pt x="40050" y="188798"/>
                </a:lnTo>
                <a:lnTo>
                  <a:pt x="37733" y="187740"/>
                </a:lnTo>
                <a:lnTo>
                  <a:pt x="36188" y="186082"/>
                </a:lnTo>
                <a:lnTo>
                  <a:pt x="35158" y="184023"/>
                </a:lnTo>
                <a:lnTo>
                  <a:pt x="33520" y="182652"/>
                </a:lnTo>
                <a:lnTo>
                  <a:pt x="31475" y="181737"/>
                </a:lnTo>
                <a:lnTo>
                  <a:pt x="25899" y="180269"/>
                </a:lnTo>
                <a:lnTo>
                  <a:pt x="25442" y="179196"/>
                </a:lnTo>
                <a:lnTo>
                  <a:pt x="24707" y="173170"/>
                </a:lnTo>
                <a:lnTo>
                  <a:pt x="24527" y="17133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752"/>
          <p:cNvSpPr/>
          <p:nvPr/>
        </p:nvSpPr>
        <p:spPr>
          <a:xfrm>
            <a:off x="5026342" y="2957512"/>
            <a:ext cx="240031" cy="8574"/>
          </a:xfrm>
          <a:custGeom>
            <a:avLst/>
            <a:gdLst/>
            <a:ahLst/>
            <a:cxnLst/>
            <a:rect l="0" t="0" r="0" b="0"/>
            <a:pathLst>
              <a:path w="240031" h="8574">
                <a:moveTo>
                  <a:pt x="0" y="8573"/>
                </a:moveTo>
                <a:lnTo>
                  <a:pt x="0" y="4022"/>
                </a:lnTo>
                <a:lnTo>
                  <a:pt x="953" y="2681"/>
                </a:lnTo>
                <a:lnTo>
                  <a:pt x="2540" y="1787"/>
                </a:lnTo>
                <a:lnTo>
                  <a:pt x="4551" y="1192"/>
                </a:lnTo>
                <a:lnTo>
                  <a:pt x="6844" y="795"/>
                </a:lnTo>
                <a:lnTo>
                  <a:pt x="9325" y="530"/>
                </a:lnTo>
                <a:lnTo>
                  <a:pt x="11932" y="353"/>
                </a:lnTo>
                <a:lnTo>
                  <a:pt x="17368" y="157"/>
                </a:lnTo>
                <a:lnTo>
                  <a:pt x="28324" y="47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753"/>
          <p:cNvSpPr/>
          <p:nvPr/>
        </p:nvSpPr>
        <p:spPr>
          <a:xfrm>
            <a:off x="5326379" y="2871787"/>
            <a:ext cx="25719" cy="214314"/>
          </a:xfrm>
          <a:custGeom>
            <a:avLst/>
            <a:gdLst/>
            <a:ahLst/>
            <a:cxnLst/>
            <a:rect l="0" t="0" r="0" b="0"/>
            <a:pathLst>
              <a:path w="25719" h="214314">
                <a:moveTo>
                  <a:pt x="0" y="0"/>
                </a:moveTo>
                <a:lnTo>
                  <a:pt x="0" y="4551"/>
                </a:lnTo>
                <a:lnTo>
                  <a:pt x="953" y="6844"/>
                </a:lnTo>
                <a:lnTo>
                  <a:pt x="2541" y="9325"/>
                </a:lnTo>
                <a:lnTo>
                  <a:pt x="7382" y="15600"/>
                </a:lnTo>
                <a:lnTo>
                  <a:pt x="8731" y="18020"/>
                </a:lnTo>
                <a:lnTo>
                  <a:pt x="12771" y="25789"/>
                </a:lnTo>
                <a:lnTo>
                  <a:pt x="14229" y="29575"/>
                </a:lnTo>
                <a:lnTo>
                  <a:pt x="15201" y="33052"/>
                </a:lnTo>
                <a:lnTo>
                  <a:pt x="15849" y="36322"/>
                </a:lnTo>
                <a:lnTo>
                  <a:pt x="16282" y="40407"/>
                </a:lnTo>
                <a:lnTo>
                  <a:pt x="16570" y="45036"/>
                </a:lnTo>
                <a:lnTo>
                  <a:pt x="16890" y="55258"/>
                </a:lnTo>
                <a:lnTo>
                  <a:pt x="17123" y="88667"/>
                </a:lnTo>
                <a:lnTo>
                  <a:pt x="17146" y="192247"/>
                </a:lnTo>
                <a:lnTo>
                  <a:pt x="18098" y="194840"/>
                </a:lnTo>
                <a:lnTo>
                  <a:pt x="19686" y="197521"/>
                </a:lnTo>
                <a:lnTo>
                  <a:pt x="24526" y="204116"/>
                </a:lnTo>
                <a:lnTo>
                  <a:pt x="25188" y="207558"/>
                </a:lnTo>
                <a:lnTo>
                  <a:pt x="25718" y="21431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754"/>
          <p:cNvSpPr/>
          <p:nvPr/>
        </p:nvSpPr>
        <p:spPr>
          <a:xfrm>
            <a:off x="5455088" y="2837859"/>
            <a:ext cx="149955" cy="239625"/>
          </a:xfrm>
          <a:custGeom>
            <a:avLst/>
            <a:gdLst/>
            <a:ahLst/>
            <a:cxnLst/>
            <a:rect l="0" t="0" r="0" b="0"/>
            <a:pathLst>
              <a:path w="149955" h="239625">
                <a:moveTo>
                  <a:pt x="77032" y="16783"/>
                </a:moveTo>
                <a:lnTo>
                  <a:pt x="81582" y="16783"/>
                </a:lnTo>
                <a:lnTo>
                  <a:pt x="83875" y="15830"/>
                </a:lnTo>
                <a:lnTo>
                  <a:pt x="86356" y="14243"/>
                </a:lnTo>
                <a:lnTo>
                  <a:pt x="93719" y="8563"/>
                </a:lnTo>
                <a:lnTo>
                  <a:pt x="89490" y="3765"/>
                </a:lnTo>
                <a:lnTo>
                  <a:pt x="87242" y="2389"/>
                </a:lnTo>
                <a:lnTo>
                  <a:pt x="84792" y="1472"/>
                </a:lnTo>
                <a:lnTo>
                  <a:pt x="78564" y="0"/>
                </a:lnTo>
                <a:lnTo>
                  <a:pt x="75173" y="2339"/>
                </a:lnTo>
                <a:lnTo>
                  <a:pt x="70491" y="6554"/>
                </a:lnTo>
                <a:lnTo>
                  <a:pt x="65234" y="11602"/>
                </a:lnTo>
                <a:lnTo>
                  <a:pt x="61547" y="14281"/>
                </a:lnTo>
                <a:lnTo>
                  <a:pt x="57184" y="17020"/>
                </a:lnTo>
                <a:lnTo>
                  <a:pt x="52370" y="19799"/>
                </a:lnTo>
                <a:lnTo>
                  <a:pt x="48208" y="22603"/>
                </a:lnTo>
                <a:lnTo>
                  <a:pt x="44481" y="25426"/>
                </a:lnTo>
                <a:lnTo>
                  <a:pt x="41043" y="28260"/>
                </a:lnTo>
                <a:lnTo>
                  <a:pt x="36847" y="31102"/>
                </a:lnTo>
                <a:lnTo>
                  <a:pt x="32144" y="33949"/>
                </a:lnTo>
                <a:lnTo>
                  <a:pt x="27104" y="36800"/>
                </a:lnTo>
                <a:lnTo>
                  <a:pt x="22791" y="39652"/>
                </a:lnTo>
                <a:lnTo>
                  <a:pt x="18964" y="42507"/>
                </a:lnTo>
                <a:lnTo>
                  <a:pt x="15460" y="45362"/>
                </a:lnTo>
                <a:lnTo>
                  <a:pt x="13124" y="48218"/>
                </a:lnTo>
                <a:lnTo>
                  <a:pt x="11566" y="51075"/>
                </a:lnTo>
                <a:lnTo>
                  <a:pt x="10528" y="53932"/>
                </a:lnTo>
                <a:lnTo>
                  <a:pt x="6835" y="59646"/>
                </a:lnTo>
                <a:lnTo>
                  <a:pt x="4516" y="62503"/>
                </a:lnTo>
                <a:lnTo>
                  <a:pt x="2970" y="65361"/>
                </a:lnTo>
                <a:lnTo>
                  <a:pt x="1253" y="71076"/>
                </a:lnTo>
                <a:lnTo>
                  <a:pt x="490" y="76791"/>
                </a:lnTo>
                <a:lnTo>
                  <a:pt x="151" y="82505"/>
                </a:lnTo>
                <a:lnTo>
                  <a:pt x="0" y="88221"/>
                </a:lnTo>
                <a:lnTo>
                  <a:pt x="912" y="91078"/>
                </a:lnTo>
                <a:lnTo>
                  <a:pt x="4465" y="96793"/>
                </a:lnTo>
                <a:lnTo>
                  <a:pt x="6747" y="98698"/>
                </a:lnTo>
                <a:lnTo>
                  <a:pt x="9220" y="99968"/>
                </a:lnTo>
                <a:lnTo>
                  <a:pt x="11822" y="100815"/>
                </a:lnTo>
                <a:lnTo>
                  <a:pt x="14508" y="102332"/>
                </a:lnTo>
                <a:lnTo>
                  <a:pt x="17252" y="104295"/>
                </a:lnTo>
                <a:lnTo>
                  <a:pt x="20034" y="106557"/>
                </a:lnTo>
                <a:lnTo>
                  <a:pt x="22840" y="109017"/>
                </a:lnTo>
                <a:lnTo>
                  <a:pt x="25664" y="111610"/>
                </a:lnTo>
                <a:lnTo>
                  <a:pt x="28499" y="114291"/>
                </a:lnTo>
                <a:lnTo>
                  <a:pt x="32294" y="116078"/>
                </a:lnTo>
                <a:lnTo>
                  <a:pt x="36729" y="117270"/>
                </a:lnTo>
                <a:lnTo>
                  <a:pt x="41590" y="118064"/>
                </a:lnTo>
                <a:lnTo>
                  <a:pt x="45784" y="119546"/>
                </a:lnTo>
                <a:lnTo>
                  <a:pt x="49532" y="121487"/>
                </a:lnTo>
                <a:lnTo>
                  <a:pt x="52984" y="123733"/>
                </a:lnTo>
                <a:lnTo>
                  <a:pt x="57190" y="126183"/>
                </a:lnTo>
                <a:lnTo>
                  <a:pt x="61899" y="128769"/>
                </a:lnTo>
                <a:lnTo>
                  <a:pt x="77628" y="136959"/>
                </a:lnTo>
                <a:lnTo>
                  <a:pt x="83144" y="139763"/>
                </a:lnTo>
                <a:lnTo>
                  <a:pt x="87774" y="142585"/>
                </a:lnTo>
                <a:lnTo>
                  <a:pt x="91813" y="145418"/>
                </a:lnTo>
                <a:lnTo>
                  <a:pt x="95458" y="148260"/>
                </a:lnTo>
                <a:lnTo>
                  <a:pt x="99794" y="151107"/>
                </a:lnTo>
                <a:lnTo>
                  <a:pt x="104589" y="153957"/>
                </a:lnTo>
                <a:lnTo>
                  <a:pt x="109690" y="156810"/>
                </a:lnTo>
                <a:lnTo>
                  <a:pt x="114044" y="159665"/>
                </a:lnTo>
                <a:lnTo>
                  <a:pt x="117900" y="162520"/>
                </a:lnTo>
                <a:lnTo>
                  <a:pt x="121422" y="165376"/>
                </a:lnTo>
                <a:lnTo>
                  <a:pt x="124722" y="168233"/>
                </a:lnTo>
                <a:lnTo>
                  <a:pt x="127876" y="171089"/>
                </a:lnTo>
                <a:lnTo>
                  <a:pt x="133919" y="176804"/>
                </a:lnTo>
                <a:lnTo>
                  <a:pt x="139780" y="182518"/>
                </a:lnTo>
                <a:lnTo>
                  <a:pt x="141724" y="185376"/>
                </a:lnTo>
                <a:lnTo>
                  <a:pt x="143884" y="191091"/>
                </a:lnTo>
                <a:lnTo>
                  <a:pt x="143507" y="193948"/>
                </a:lnTo>
                <a:lnTo>
                  <a:pt x="142304" y="196805"/>
                </a:lnTo>
                <a:lnTo>
                  <a:pt x="140549" y="199663"/>
                </a:lnTo>
                <a:lnTo>
                  <a:pt x="138599" y="205378"/>
                </a:lnTo>
                <a:lnTo>
                  <a:pt x="138079" y="208236"/>
                </a:lnTo>
                <a:lnTo>
                  <a:pt x="134961" y="213951"/>
                </a:lnTo>
                <a:lnTo>
                  <a:pt x="130401" y="219666"/>
                </a:lnTo>
                <a:lnTo>
                  <a:pt x="127851" y="222523"/>
                </a:lnTo>
                <a:lnTo>
                  <a:pt x="122478" y="228238"/>
                </a:lnTo>
                <a:lnTo>
                  <a:pt x="116915" y="233953"/>
                </a:lnTo>
                <a:lnTo>
                  <a:pt x="114098" y="235858"/>
                </a:lnTo>
                <a:lnTo>
                  <a:pt x="111267" y="237128"/>
                </a:lnTo>
                <a:lnTo>
                  <a:pt x="108428" y="237975"/>
                </a:lnTo>
                <a:lnTo>
                  <a:pt x="105583" y="238539"/>
                </a:lnTo>
                <a:lnTo>
                  <a:pt x="102733" y="238915"/>
                </a:lnTo>
                <a:lnTo>
                  <a:pt x="99881" y="239166"/>
                </a:lnTo>
                <a:lnTo>
                  <a:pt x="97027" y="239334"/>
                </a:lnTo>
                <a:lnTo>
                  <a:pt x="91316" y="239520"/>
                </a:lnTo>
                <a:lnTo>
                  <a:pt x="82746" y="239624"/>
                </a:lnTo>
                <a:lnTo>
                  <a:pt x="79888" y="238686"/>
                </a:lnTo>
                <a:lnTo>
                  <a:pt x="77031" y="237108"/>
                </a:lnTo>
                <a:lnTo>
                  <a:pt x="74174" y="235104"/>
                </a:lnTo>
                <a:lnTo>
                  <a:pt x="71316" y="232815"/>
                </a:lnTo>
                <a:lnTo>
                  <a:pt x="68459" y="230337"/>
                </a:lnTo>
                <a:lnTo>
                  <a:pt x="65602" y="227732"/>
                </a:lnTo>
                <a:lnTo>
                  <a:pt x="63697" y="224091"/>
                </a:lnTo>
                <a:lnTo>
                  <a:pt x="62427" y="219758"/>
                </a:lnTo>
                <a:lnTo>
                  <a:pt x="61580" y="214965"/>
                </a:lnTo>
                <a:lnTo>
                  <a:pt x="61016" y="210817"/>
                </a:lnTo>
                <a:lnTo>
                  <a:pt x="60388" y="203668"/>
                </a:lnTo>
                <a:lnTo>
                  <a:pt x="60221" y="199475"/>
                </a:lnTo>
                <a:lnTo>
                  <a:pt x="60036" y="189737"/>
                </a:lnTo>
                <a:lnTo>
                  <a:pt x="60938" y="184473"/>
                </a:lnTo>
                <a:lnTo>
                  <a:pt x="62493" y="179059"/>
                </a:lnTo>
                <a:lnTo>
                  <a:pt x="66760" y="167011"/>
                </a:lnTo>
                <a:lnTo>
                  <a:pt x="71832" y="152131"/>
                </a:lnTo>
                <a:lnTo>
                  <a:pt x="74517" y="145115"/>
                </a:lnTo>
                <a:lnTo>
                  <a:pt x="77261" y="138533"/>
                </a:lnTo>
                <a:lnTo>
                  <a:pt x="80041" y="132239"/>
                </a:lnTo>
                <a:lnTo>
                  <a:pt x="83801" y="126139"/>
                </a:lnTo>
                <a:lnTo>
                  <a:pt x="88212" y="120167"/>
                </a:lnTo>
                <a:lnTo>
                  <a:pt x="93057" y="114281"/>
                </a:lnTo>
                <a:lnTo>
                  <a:pt x="98193" y="108452"/>
                </a:lnTo>
                <a:lnTo>
                  <a:pt x="108979" y="96895"/>
                </a:lnTo>
                <a:lnTo>
                  <a:pt x="113570" y="91146"/>
                </a:lnTo>
                <a:lnTo>
                  <a:pt x="117583" y="85408"/>
                </a:lnTo>
                <a:lnTo>
                  <a:pt x="121211" y="79678"/>
                </a:lnTo>
                <a:lnTo>
                  <a:pt x="125534" y="73953"/>
                </a:lnTo>
                <a:lnTo>
                  <a:pt x="130322" y="68231"/>
                </a:lnTo>
                <a:lnTo>
                  <a:pt x="135419" y="62512"/>
                </a:lnTo>
                <a:lnTo>
                  <a:pt x="138816" y="57747"/>
                </a:lnTo>
                <a:lnTo>
                  <a:pt x="141082" y="53617"/>
                </a:lnTo>
                <a:lnTo>
                  <a:pt x="144550" y="46489"/>
                </a:lnTo>
                <a:lnTo>
                  <a:pt x="146809" y="43254"/>
                </a:lnTo>
                <a:lnTo>
                  <a:pt x="149267" y="40146"/>
                </a:lnTo>
                <a:lnTo>
                  <a:pt x="149954" y="37121"/>
                </a:lnTo>
                <a:lnTo>
                  <a:pt x="149459" y="34151"/>
                </a:lnTo>
                <a:lnTo>
                  <a:pt x="147321" y="28312"/>
                </a:lnTo>
                <a:lnTo>
                  <a:pt x="146372" y="22542"/>
                </a:lnTo>
                <a:lnTo>
                  <a:pt x="145166" y="20622"/>
                </a:lnTo>
                <a:lnTo>
                  <a:pt x="143409" y="19343"/>
                </a:lnTo>
                <a:lnTo>
                  <a:pt x="141286" y="18490"/>
                </a:lnTo>
                <a:lnTo>
                  <a:pt x="137965" y="16968"/>
                </a:lnTo>
                <a:lnTo>
                  <a:pt x="129196" y="12738"/>
                </a:lnTo>
                <a:lnTo>
                  <a:pt x="124190" y="11229"/>
                </a:lnTo>
                <a:lnTo>
                  <a:pt x="118948" y="10223"/>
                </a:lnTo>
                <a:lnTo>
                  <a:pt x="113548" y="9552"/>
                </a:lnTo>
                <a:lnTo>
                  <a:pt x="108996" y="9105"/>
                </a:lnTo>
                <a:lnTo>
                  <a:pt x="105009" y="8807"/>
                </a:lnTo>
                <a:lnTo>
                  <a:pt x="101398" y="8608"/>
                </a:lnTo>
                <a:lnTo>
                  <a:pt x="92306" y="8387"/>
                </a:lnTo>
                <a:lnTo>
                  <a:pt x="59887" y="821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755"/>
          <p:cNvSpPr/>
          <p:nvPr/>
        </p:nvSpPr>
        <p:spPr>
          <a:xfrm>
            <a:off x="5506402" y="2854642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756"/>
          <p:cNvSpPr/>
          <p:nvPr/>
        </p:nvSpPr>
        <p:spPr>
          <a:xfrm>
            <a:off x="294322" y="3523297"/>
            <a:ext cx="257176" cy="17146"/>
          </a:xfrm>
          <a:custGeom>
            <a:avLst/>
            <a:gdLst/>
            <a:ahLst/>
            <a:cxnLst/>
            <a:rect l="0" t="0" r="0" b="0"/>
            <a:pathLst>
              <a:path w="257176" h="17146">
                <a:moveTo>
                  <a:pt x="0" y="0"/>
                </a:moveTo>
                <a:lnTo>
                  <a:pt x="8468" y="0"/>
                </a:lnTo>
                <a:lnTo>
                  <a:pt x="8503" y="953"/>
                </a:lnTo>
                <a:lnTo>
                  <a:pt x="8541" y="4551"/>
                </a:lnTo>
                <a:lnTo>
                  <a:pt x="9504" y="5892"/>
                </a:lnTo>
                <a:lnTo>
                  <a:pt x="11099" y="6785"/>
                </a:lnTo>
                <a:lnTo>
                  <a:pt x="13114" y="7381"/>
                </a:lnTo>
                <a:lnTo>
                  <a:pt x="15410" y="7778"/>
                </a:lnTo>
                <a:lnTo>
                  <a:pt x="20502" y="8219"/>
                </a:lnTo>
                <a:lnTo>
                  <a:pt x="25939" y="8416"/>
                </a:lnTo>
                <a:lnTo>
                  <a:pt x="28723" y="8468"/>
                </a:lnTo>
                <a:lnTo>
                  <a:pt x="32483" y="9455"/>
                </a:lnTo>
                <a:lnTo>
                  <a:pt x="36896" y="11066"/>
                </a:lnTo>
                <a:lnTo>
                  <a:pt x="41742" y="13092"/>
                </a:lnTo>
                <a:lnTo>
                  <a:pt x="45925" y="14444"/>
                </a:lnTo>
                <a:lnTo>
                  <a:pt x="49667" y="15344"/>
                </a:lnTo>
                <a:lnTo>
                  <a:pt x="53114" y="15944"/>
                </a:lnTo>
                <a:lnTo>
                  <a:pt x="57317" y="16345"/>
                </a:lnTo>
                <a:lnTo>
                  <a:pt x="62024" y="16611"/>
                </a:lnTo>
                <a:lnTo>
                  <a:pt x="71381" y="16908"/>
                </a:lnTo>
                <a:lnTo>
                  <a:pt x="82957" y="17075"/>
                </a:lnTo>
                <a:lnTo>
                  <a:pt x="207260" y="17145"/>
                </a:lnTo>
                <a:lnTo>
                  <a:pt x="210563" y="16193"/>
                </a:lnTo>
                <a:lnTo>
                  <a:pt x="213718" y="14605"/>
                </a:lnTo>
                <a:lnTo>
                  <a:pt x="216774" y="12594"/>
                </a:lnTo>
                <a:lnTo>
                  <a:pt x="219763" y="11253"/>
                </a:lnTo>
                <a:lnTo>
                  <a:pt x="222709" y="10360"/>
                </a:lnTo>
                <a:lnTo>
                  <a:pt x="225625" y="9764"/>
                </a:lnTo>
                <a:lnTo>
                  <a:pt x="229474" y="9367"/>
                </a:lnTo>
                <a:lnTo>
                  <a:pt x="233945" y="9102"/>
                </a:lnTo>
                <a:lnTo>
                  <a:pt x="238831" y="8926"/>
                </a:lnTo>
                <a:lnTo>
                  <a:pt x="242088" y="7856"/>
                </a:lnTo>
                <a:lnTo>
                  <a:pt x="244259" y="6189"/>
                </a:lnTo>
                <a:lnTo>
                  <a:pt x="245707" y="4126"/>
                </a:lnTo>
                <a:lnTo>
                  <a:pt x="247625" y="2751"/>
                </a:lnTo>
                <a:lnTo>
                  <a:pt x="249856" y="1834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757"/>
          <p:cNvSpPr/>
          <p:nvPr/>
        </p:nvSpPr>
        <p:spPr>
          <a:xfrm>
            <a:off x="594464" y="3411886"/>
            <a:ext cx="228233" cy="248572"/>
          </a:xfrm>
          <a:custGeom>
            <a:avLst/>
            <a:gdLst/>
            <a:ahLst/>
            <a:cxnLst/>
            <a:rect l="0" t="0" r="0" b="0"/>
            <a:pathLst>
              <a:path w="228233" h="248572">
                <a:moveTo>
                  <a:pt x="8468" y="8541"/>
                </a:moveTo>
                <a:lnTo>
                  <a:pt x="0" y="8541"/>
                </a:lnTo>
                <a:lnTo>
                  <a:pt x="92924" y="8541"/>
                </a:lnTo>
                <a:lnTo>
                  <a:pt x="98110" y="7589"/>
                </a:lnTo>
                <a:lnTo>
                  <a:pt x="103472" y="6001"/>
                </a:lnTo>
                <a:lnTo>
                  <a:pt x="108951" y="3990"/>
                </a:lnTo>
                <a:lnTo>
                  <a:pt x="114509" y="2650"/>
                </a:lnTo>
                <a:lnTo>
                  <a:pt x="120120" y="1756"/>
                </a:lnTo>
                <a:lnTo>
                  <a:pt x="125765" y="1160"/>
                </a:lnTo>
                <a:lnTo>
                  <a:pt x="130481" y="763"/>
                </a:lnTo>
                <a:lnTo>
                  <a:pt x="134577" y="498"/>
                </a:lnTo>
                <a:lnTo>
                  <a:pt x="138261" y="322"/>
                </a:lnTo>
                <a:lnTo>
                  <a:pt x="147434" y="125"/>
                </a:lnTo>
                <a:lnTo>
                  <a:pt x="168845" y="0"/>
                </a:lnTo>
                <a:lnTo>
                  <a:pt x="173488" y="942"/>
                </a:lnTo>
                <a:lnTo>
                  <a:pt x="177536" y="2523"/>
                </a:lnTo>
                <a:lnTo>
                  <a:pt x="181188" y="4529"/>
                </a:lnTo>
                <a:lnTo>
                  <a:pt x="185527" y="5866"/>
                </a:lnTo>
                <a:lnTo>
                  <a:pt x="190325" y="6758"/>
                </a:lnTo>
                <a:lnTo>
                  <a:pt x="202611" y="8189"/>
                </a:lnTo>
                <a:lnTo>
                  <a:pt x="209371" y="8385"/>
                </a:lnTo>
                <a:lnTo>
                  <a:pt x="226546" y="8532"/>
                </a:lnTo>
                <a:lnTo>
                  <a:pt x="227196" y="9488"/>
                </a:lnTo>
                <a:lnTo>
                  <a:pt x="226677" y="11077"/>
                </a:lnTo>
                <a:lnTo>
                  <a:pt x="225378" y="13089"/>
                </a:lnTo>
                <a:lnTo>
                  <a:pt x="225465" y="15383"/>
                </a:lnTo>
                <a:lnTo>
                  <a:pt x="226475" y="17865"/>
                </a:lnTo>
                <a:lnTo>
                  <a:pt x="228101" y="20472"/>
                </a:lnTo>
                <a:lnTo>
                  <a:pt x="228232" y="22210"/>
                </a:lnTo>
                <a:lnTo>
                  <a:pt x="227368" y="23369"/>
                </a:lnTo>
                <a:lnTo>
                  <a:pt x="225839" y="24141"/>
                </a:lnTo>
                <a:lnTo>
                  <a:pt x="224819" y="25609"/>
                </a:lnTo>
                <a:lnTo>
                  <a:pt x="222432" y="33177"/>
                </a:lnTo>
                <a:lnTo>
                  <a:pt x="220643" y="37348"/>
                </a:lnTo>
                <a:lnTo>
                  <a:pt x="218498" y="42033"/>
                </a:lnTo>
                <a:lnTo>
                  <a:pt x="216115" y="49779"/>
                </a:lnTo>
                <a:lnTo>
                  <a:pt x="214103" y="57349"/>
                </a:lnTo>
                <a:lnTo>
                  <a:pt x="212233" y="62035"/>
                </a:lnTo>
                <a:lnTo>
                  <a:pt x="210034" y="67064"/>
                </a:lnTo>
                <a:lnTo>
                  <a:pt x="205050" y="77731"/>
                </a:lnTo>
                <a:lnTo>
                  <a:pt x="151343" y="185706"/>
                </a:lnTo>
                <a:lnTo>
                  <a:pt x="149438" y="190469"/>
                </a:lnTo>
                <a:lnTo>
                  <a:pt x="148168" y="194596"/>
                </a:lnTo>
                <a:lnTo>
                  <a:pt x="147321" y="198300"/>
                </a:lnTo>
                <a:lnTo>
                  <a:pt x="145804" y="202675"/>
                </a:lnTo>
                <a:lnTo>
                  <a:pt x="143841" y="207496"/>
                </a:lnTo>
                <a:lnTo>
                  <a:pt x="141579" y="212616"/>
                </a:lnTo>
                <a:lnTo>
                  <a:pt x="140071" y="216981"/>
                </a:lnTo>
                <a:lnTo>
                  <a:pt x="138396" y="224371"/>
                </a:lnTo>
                <a:lnTo>
                  <a:pt x="137651" y="230830"/>
                </a:lnTo>
                <a:lnTo>
                  <a:pt x="137173" y="238188"/>
                </a:lnTo>
                <a:lnTo>
                  <a:pt x="137079" y="245532"/>
                </a:lnTo>
                <a:lnTo>
                  <a:pt x="137055" y="24857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758"/>
          <p:cNvSpPr/>
          <p:nvPr/>
        </p:nvSpPr>
        <p:spPr>
          <a:xfrm>
            <a:off x="894397" y="3591877"/>
            <a:ext cx="42510" cy="128589"/>
          </a:xfrm>
          <a:custGeom>
            <a:avLst/>
            <a:gdLst/>
            <a:ahLst/>
            <a:cxnLst/>
            <a:rect l="0" t="0" r="0" b="0"/>
            <a:pathLst>
              <a:path w="42510" h="128589">
                <a:moveTo>
                  <a:pt x="34290" y="0"/>
                </a:moveTo>
                <a:lnTo>
                  <a:pt x="34290" y="8220"/>
                </a:lnTo>
                <a:lnTo>
                  <a:pt x="35242" y="9290"/>
                </a:lnTo>
                <a:lnTo>
                  <a:pt x="38841" y="13019"/>
                </a:lnTo>
                <a:lnTo>
                  <a:pt x="40181" y="15347"/>
                </a:lnTo>
                <a:lnTo>
                  <a:pt x="41075" y="17851"/>
                </a:lnTo>
                <a:lnTo>
                  <a:pt x="41671" y="20473"/>
                </a:lnTo>
                <a:lnTo>
                  <a:pt x="42068" y="23174"/>
                </a:lnTo>
                <a:lnTo>
                  <a:pt x="42333" y="25927"/>
                </a:lnTo>
                <a:lnTo>
                  <a:pt x="42509" y="28715"/>
                </a:lnTo>
                <a:lnTo>
                  <a:pt x="41675" y="31526"/>
                </a:lnTo>
                <a:lnTo>
                  <a:pt x="40165" y="34352"/>
                </a:lnTo>
                <a:lnTo>
                  <a:pt x="38207" y="37189"/>
                </a:lnTo>
                <a:lnTo>
                  <a:pt x="36901" y="40033"/>
                </a:lnTo>
                <a:lnTo>
                  <a:pt x="36031" y="42881"/>
                </a:lnTo>
                <a:lnTo>
                  <a:pt x="35451" y="45733"/>
                </a:lnTo>
                <a:lnTo>
                  <a:pt x="35064" y="48586"/>
                </a:lnTo>
                <a:lnTo>
                  <a:pt x="34806" y="51440"/>
                </a:lnTo>
                <a:lnTo>
                  <a:pt x="34634" y="54296"/>
                </a:lnTo>
                <a:lnTo>
                  <a:pt x="33567" y="58105"/>
                </a:lnTo>
                <a:lnTo>
                  <a:pt x="31903" y="62549"/>
                </a:lnTo>
                <a:lnTo>
                  <a:pt x="29841" y="67417"/>
                </a:lnTo>
                <a:lnTo>
                  <a:pt x="28466" y="71615"/>
                </a:lnTo>
                <a:lnTo>
                  <a:pt x="27550" y="75366"/>
                </a:lnTo>
                <a:lnTo>
                  <a:pt x="26939" y="78819"/>
                </a:lnTo>
                <a:lnTo>
                  <a:pt x="26532" y="82073"/>
                </a:lnTo>
                <a:lnTo>
                  <a:pt x="26261" y="85196"/>
                </a:lnTo>
                <a:lnTo>
                  <a:pt x="26079" y="88230"/>
                </a:lnTo>
                <a:lnTo>
                  <a:pt x="25006" y="91205"/>
                </a:lnTo>
                <a:lnTo>
                  <a:pt x="23338" y="94141"/>
                </a:lnTo>
                <a:lnTo>
                  <a:pt x="21274" y="97050"/>
                </a:lnTo>
                <a:lnTo>
                  <a:pt x="19897" y="99943"/>
                </a:lnTo>
                <a:lnTo>
                  <a:pt x="18980" y="102823"/>
                </a:lnTo>
                <a:lnTo>
                  <a:pt x="18368" y="105696"/>
                </a:lnTo>
                <a:lnTo>
                  <a:pt x="17008" y="108564"/>
                </a:lnTo>
                <a:lnTo>
                  <a:pt x="15149" y="111429"/>
                </a:lnTo>
                <a:lnTo>
                  <a:pt x="9871" y="118319"/>
                </a:lnTo>
                <a:lnTo>
                  <a:pt x="8486" y="119837"/>
                </a:lnTo>
                <a:lnTo>
                  <a:pt x="34" y="128553"/>
                </a:lnTo>
                <a:lnTo>
                  <a:pt x="0" y="12858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759"/>
          <p:cNvSpPr/>
          <p:nvPr/>
        </p:nvSpPr>
        <p:spPr>
          <a:xfrm>
            <a:off x="1057275" y="3360432"/>
            <a:ext cx="205730" cy="308598"/>
          </a:xfrm>
          <a:custGeom>
            <a:avLst/>
            <a:gdLst/>
            <a:ahLst/>
            <a:cxnLst/>
            <a:rect l="0" t="0" r="0" b="0"/>
            <a:pathLst>
              <a:path w="205730" h="308598">
                <a:moveTo>
                  <a:pt x="180022" y="77140"/>
                </a:moveTo>
                <a:lnTo>
                  <a:pt x="180022" y="72589"/>
                </a:lnTo>
                <a:lnTo>
                  <a:pt x="181927" y="70296"/>
                </a:lnTo>
                <a:lnTo>
                  <a:pt x="185102" y="67815"/>
                </a:lnTo>
                <a:lnTo>
                  <a:pt x="194784" y="61540"/>
                </a:lnTo>
                <a:lnTo>
                  <a:pt x="201012" y="55902"/>
                </a:lnTo>
                <a:lnTo>
                  <a:pt x="202588" y="53456"/>
                </a:lnTo>
                <a:lnTo>
                  <a:pt x="204339" y="48199"/>
                </a:lnTo>
                <a:lnTo>
                  <a:pt x="205324" y="39884"/>
                </a:lnTo>
                <a:lnTo>
                  <a:pt x="205617" y="31388"/>
                </a:lnTo>
                <a:lnTo>
                  <a:pt x="205723" y="23914"/>
                </a:lnTo>
                <a:lnTo>
                  <a:pt x="205729" y="21653"/>
                </a:lnTo>
                <a:lnTo>
                  <a:pt x="204780" y="20146"/>
                </a:lnTo>
                <a:lnTo>
                  <a:pt x="203195" y="19142"/>
                </a:lnTo>
                <a:lnTo>
                  <a:pt x="201185" y="18472"/>
                </a:lnTo>
                <a:lnTo>
                  <a:pt x="196413" y="15188"/>
                </a:lnTo>
                <a:lnTo>
                  <a:pt x="193807" y="12979"/>
                </a:lnTo>
                <a:lnTo>
                  <a:pt x="192069" y="10553"/>
                </a:lnTo>
                <a:lnTo>
                  <a:pt x="190139" y="5318"/>
                </a:lnTo>
                <a:lnTo>
                  <a:pt x="187719" y="3542"/>
                </a:lnTo>
                <a:lnTo>
                  <a:pt x="184201" y="2357"/>
                </a:lnTo>
                <a:lnTo>
                  <a:pt x="179950" y="1567"/>
                </a:lnTo>
                <a:lnTo>
                  <a:pt x="176164" y="1041"/>
                </a:lnTo>
                <a:lnTo>
                  <a:pt x="172688" y="690"/>
                </a:lnTo>
                <a:lnTo>
                  <a:pt x="166285" y="300"/>
                </a:lnTo>
                <a:lnTo>
                  <a:pt x="160264" y="126"/>
                </a:lnTo>
                <a:lnTo>
                  <a:pt x="143224" y="6"/>
                </a:lnTo>
                <a:lnTo>
                  <a:pt x="138345" y="0"/>
                </a:lnTo>
                <a:lnTo>
                  <a:pt x="134140" y="948"/>
                </a:lnTo>
                <a:lnTo>
                  <a:pt x="130384" y="2533"/>
                </a:lnTo>
                <a:lnTo>
                  <a:pt x="126927" y="4542"/>
                </a:lnTo>
                <a:lnTo>
                  <a:pt x="120547" y="6774"/>
                </a:lnTo>
                <a:lnTo>
                  <a:pt x="117512" y="7370"/>
                </a:lnTo>
                <a:lnTo>
                  <a:pt x="111600" y="10571"/>
                </a:lnTo>
                <a:lnTo>
                  <a:pt x="108690" y="12759"/>
                </a:lnTo>
                <a:lnTo>
                  <a:pt x="104845" y="15169"/>
                </a:lnTo>
                <a:lnTo>
                  <a:pt x="100376" y="17728"/>
                </a:lnTo>
                <a:lnTo>
                  <a:pt x="95492" y="20387"/>
                </a:lnTo>
                <a:lnTo>
                  <a:pt x="91284" y="23113"/>
                </a:lnTo>
                <a:lnTo>
                  <a:pt x="87526" y="25882"/>
                </a:lnTo>
                <a:lnTo>
                  <a:pt x="84068" y="28680"/>
                </a:lnTo>
                <a:lnTo>
                  <a:pt x="77686" y="34330"/>
                </a:lnTo>
                <a:lnTo>
                  <a:pt x="74650" y="37170"/>
                </a:lnTo>
                <a:lnTo>
                  <a:pt x="61276" y="50269"/>
                </a:lnTo>
                <a:lnTo>
                  <a:pt x="55138" y="54463"/>
                </a:lnTo>
                <a:lnTo>
                  <a:pt x="48189" y="58212"/>
                </a:lnTo>
                <a:lnTo>
                  <a:pt x="40698" y="61664"/>
                </a:lnTo>
                <a:lnTo>
                  <a:pt x="34752" y="64918"/>
                </a:lnTo>
                <a:lnTo>
                  <a:pt x="29835" y="68039"/>
                </a:lnTo>
                <a:lnTo>
                  <a:pt x="25605" y="71073"/>
                </a:lnTo>
                <a:lnTo>
                  <a:pt x="21832" y="74048"/>
                </a:lnTo>
                <a:lnTo>
                  <a:pt x="18365" y="76984"/>
                </a:lnTo>
                <a:lnTo>
                  <a:pt x="15100" y="79893"/>
                </a:lnTo>
                <a:lnTo>
                  <a:pt x="12924" y="82786"/>
                </a:lnTo>
                <a:lnTo>
                  <a:pt x="10506" y="88539"/>
                </a:lnTo>
                <a:lnTo>
                  <a:pt x="9145" y="97134"/>
                </a:lnTo>
                <a:lnTo>
                  <a:pt x="8001" y="99994"/>
                </a:lnTo>
                <a:lnTo>
                  <a:pt x="2794" y="108571"/>
                </a:lnTo>
                <a:lnTo>
                  <a:pt x="1241" y="114287"/>
                </a:lnTo>
                <a:lnTo>
                  <a:pt x="368" y="122860"/>
                </a:lnTo>
                <a:lnTo>
                  <a:pt x="108" y="131433"/>
                </a:lnTo>
                <a:lnTo>
                  <a:pt x="14" y="138935"/>
                </a:lnTo>
                <a:lnTo>
                  <a:pt x="0" y="149874"/>
                </a:lnTo>
                <a:lnTo>
                  <a:pt x="952" y="151347"/>
                </a:lnTo>
                <a:lnTo>
                  <a:pt x="2540" y="152329"/>
                </a:lnTo>
                <a:lnTo>
                  <a:pt x="7380" y="153905"/>
                </a:lnTo>
                <a:lnTo>
                  <a:pt x="13122" y="154120"/>
                </a:lnTo>
                <a:lnTo>
                  <a:pt x="32361" y="154283"/>
                </a:lnTo>
                <a:lnTo>
                  <a:pt x="35972" y="151748"/>
                </a:lnTo>
                <a:lnTo>
                  <a:pt x="41501" y="146911"/>
                </a:lnTo>
                <a:lnTo>
                  <a:pt x="47010" y="141522"/>
                </a:lnTo>
                <a:lnTo>
                  <a:pt x="80019" y="108562"/>
                </a:lnTo>
                <a:lnTo>
                  <a:pt x="81921" y="105708"/>
                </a:lnTo>
                <a:lnTo>
                  <a:pt x="85550" y="97141"/>
                </a:lnTo>
                <a:lnTo>
                  <a:pt x="89774" y="91427"/>
                </a:lnTo>
                <a:lnTo>
                  <a:pt x="92234" y="89522"/>
                </a:lnTo>
                <a:lnTo>
                  <a:pt x="94827" y="88252"/>
                </a:lnTo>
                <a:lnTo>
                  <a:pt x="97508" y="87406"/>
                </a:lnTo>
                <a:lnTo>
                  <a:pt x="99295" y="85889"/>
                </a:lnTo>
                <a:lnTo>
                  <a:pt x="100486" y="83925"/>
                </a:lnTo>
                <a:lnTo>
                  <a:pt x="102869" y="77141"/>
                </a:lnTo>
                <a:lnTo>
                  <a:pt x="102869" y="81692"/>
                </a:lnTo>
                <a:lnTo>
                  <a:pt x="104774" y="83032"/>
                </a:lnTo>
                <a:lnTo>
                  <a:pt x="107949" y="83925"/>
                </a:lnTo>
                <a:lnTo>
                  <a:pt x="111971" y="84521"/>
                </a:lnTo>
                <a:lnTo>
                  <a:pt x="114652" y="85871"/>
                </a:lnTo>
                <a:lnTo>
                  <a:pt x="116440" y="87723"/>
                </a:lnTo>
                <a:lnTo>
                  <a:pt x="119378" y="92321"/>
                </a:lnTo>
                <a:lnTo>
                  <a:pt x="123859" y="97540"/>
                </a:lnTo>
                <a:lnTo>
                  <a:pt x="129026" y="103034"/>
                </a:lnTo>
                <a:lnTo>
                  <a:pt x="131737" y="105833"/>
                </a:lnTo>
                <a:lnTo>
                  <a:pt x="133544" y="109603"/>
                </a:lnTo>
                <a:lnTo>
                  <a:pt x="135553" y="118873"/>
                </a:lnTo>
                <a:lnTo>
                  <a:pt x="138985" y="126803"/>
                </a:lnTo>
                <a:lnTo>
                  <a:pt x="142733" y="133503"/>
                </a:lnTo>
                <a:lnTo>
                  <a:pt x="144399" y="139655"/>
                </a:lnTo>
                <a:lnTo>
                  <a:pt x="145337" y="148474"/>
                </a:lnTo>
                <a:lnTo>
                  <a:pt x="148096" y="156787"/>
                </a:lnTo>
                <a:lnTo>
                  <a:pt x="150166" y="161670"/>
                </a:lnTo>
                <a:lnTo>
                  <a:pt x="155005" y="172177"/>
                </a:lnTo>
                <a:lnTo>
                  <a:pt x="157629" y="177645"/>
                </a:lnTo>
                <a:lnTo>
                  <a:pt x="160545" y="186261"/>
                </a:lnTo>
                <a:lnTo>
                  <a:pt x="162793" y="194218"/>
                </a:lnTo>
                <a:lnTo>
                  <a:pt x="164726" y="199007"/>
                </a:lnTo>
                <a:lnTo>
                  <a:pt x="168461" y="208456"/>
                </a:lnTo>
                <a:lnTo>
                  <a:pt x="170121" y="215830"/>
                </a:lnTo>
                <a:lnTo>
                  <a:pt x="170859" y="224823"/>
                </a:lnTo>
                <a:lnTo>
                  <a:pt x="171056" y="229887"/>
                </a:lnTo>
                <a:lnTo>
                  <a:pt x="172140" y="234217"/>
                </a:lnTo>
                <a:lnTo>
                  <a:pt x="175884" y="241567"/>
                </a:lnTo>
                <a:lnTo>
                  <a:pt x="178183" y="250549"/>
                </a:lnTo>
                <a:lnTo>
                  <a:pt x="179205" y="259938"/>
                </a:lnTo>
                <a:lnTo>
                  <a:pt x="179659" y="267286"/>
                </a:lnTo>
                <a:lnTo>
                  <a:pt x="179914" y="276778"/>
                </a:lnTo>
                <a:lnTo>
                  <a:pt x="180008" y="284617"/>
                </a:lnTo>
                <a:lnTo>
                  <a:pt x="180019" y="290102"/>
                </a:lnTo>
                <a:lnTo>
                  <a:pt x="185913" y="297077"/>
                </a:lnTo>
                <a:lnTo>
                  <a:pt x="188241" y="299637"/>
                </a:lnTo>
                <a:lnTo>
                  <a:pt x="188594" y="30859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760"/>
          <p:cNvSpPr/>
          <p:nvPr/>
        </p:nvSpPr>
        <p:spPr>
          <a:xfrm>
            <a:off x="3294697" y="3386137"/>
            <a:ext cx="265749" cy="47802"/>
          </a:xfrm>
          <a:custGeom>
            <a:avLst/>
            <a:gdLst/>
            <a:ahLst/>
            <a:cxnLst/>
            <a:rect l="0" t="0" r="0" b="0"/>
            <a:pathLst>
              <a:path w="265749" h="47802">
                <a:moveTo>
                  <a:pt x="0" y="42863"/>
                </a:moveTo>
                <a:lnTo>
                  <a:pt x="4551" y="42863"/>
                </a:lnTo>
                <a:lnTo>
                  <a:pt x="6844" y="43815"/>
                </a:lnTo>
                <a:lnTo>
                  <a:pt x="9325" y="45403"/>
                </a:lnTo>
                <a:lnTo>
                  <a:pt x="11932" y="47413"/>
                </a:lnTo>
                <a:lnTo>
                  <a:pt x="14622" y="47801"/>
                </a:lnTo>
                <a:lnTo>
                  <a:pt x="17368" y="47108"/>
                </a:lnTo>
                <a:lnTo>
                  <a:pt x="20151" y="45693"/>
                </a:lnTo>
                <a:lnTo>
                  <a:pt x="23912" y="44749"/>
                </a:lnTo>
                <a:lnTo>
                  <a:pt x="28324" y="44121"/>
                </a:lnTo>
                <a:lnTo>
                  <a:pt x="33170" y="43701"/>
                </a:lnTo>
                <a:lnTo>
                  <a:pt x="41095" y="43235"/>
                </a:lnTo>
                <a:lnTo>
                  <a:pt x="44541" y="43111"/>
                </a:lnTo>
                <a:lnTo>
                  <a:pt x="51602" y="42076"/>
                </a:lnTo>
                <a:lnTo>
                  <a:pt x="72147" y="38385"/>
                </a:lnTo>
                <a:lnTo>
                  <a:pt x="81435" y="37020"/>
                </a:lnTo>
                <a:lnTo>
                  <a:pt x="89533" y="36110"/>
                </a:lnTo>
                <a:lnTo>
                  <a:pt x="96836" y="35503"/>
                </a:lnTo>
                <a:lnTo>
                  <a:pt x="104562" y="34146"/>
                </a:lnTo>
                <a:lnTo>
                  <a:pt x="112571" y="32290"/>
                </a:lnTo>
                <a:lnTo>
                  <a:pt x="120767" y="30099"/>
                </a:lnTo>
                <a:lnTo>
                  <a:pt x="137494" y="25125"/>
                </a:lnTo>
                <a:lnTo>
                  <a:pt x="145955" y="22465"/>
                </a:lnTo>
                <a:lnTo>
                  <a:pt x="153501" y="20692"/>
                </a:lnTo>
                <a:lnTo>
                  <a:pt x="160437" y="19510"/>
                </a:lnTo>
                <a:lnTo>
                  <a:pt x="166965" y="18722"/>
                </a:lnTo>
                <a:lnTo>
                  <a:pt x="174175" y="17244"/>
                </a:lnTo>
                <a:lnTo>
                  <a:pt x="181839" y="15306"/>
                </a:lnTo>
                <a:lnTo>
                  <a:pt x="189806" y="13061"/>
                </a:lnTo>
                <a:lnTo>
                  <a:pt x="197023" y="11565"/>
                </a:lnTo>
                <a:lnTo>
                  <a:pt x="203738" y="10568"/>
                </a:lnTo>
                <a:lnTo>
                  <a:pt x="210120" y="9902"/>
                </a:lnTo>
                <a:lnTo>
                  <a:pt x="216280" y="9459"/>
                </a:lnTo>
                <a:lnTo>
                  <a:pt x="222292" y="9164"/>
                </a:lnTo>
                <a:lnTo>
                  <a:pt x="234051" y="8835"/>
                </a:lnTo>
                <a:lnTo>
                  <a:pt x="245628" y="8689"/>
                </a:lnTo>
                <a:lnTo>
                  <a:pt x="250430" y="7698"/>
                </a:lnTo>
                <a:lnTo>
                  <a:pt x="254583" y="6085"/>
                </a:lnTo>
                <a:lnTo>
                  <a:pt x="265748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761"/>
          <p:cNvSpPr/>
          <p:nvPr/>
        </p:nvSpPr>
        <p:spPr>
          <a:xfrm>
            <a:off x="3637616" y="3308985"/>
            <a:ext cx="136661" cy="240031"/>
          </a:xfrm>
          <a:custGeom>
            <a:avLst/>
            <a:gdLst/>
            <a:ahLst/>
            <a:cxnLst/>
            <a:rect l="0" t="0" r="0" b="0"/>
            <a:pathLst>
              <a:path w="136661" h="240031">
                <a:moveTo>
                  <a:pt x="42843" y="0"/>
                </a:moveTo>
                <a:lnTo>
                  <a:pt x="34376" y="0"/>
                </a:lnTo>
                <a:lnTo>
                  <a:pt x="34292" y="6844"/>
                </a:lnTo>
                <a:lnTo>
                  <a:pt x="34272" y="28619"/>
                </a:lnTo>
                <a:lnTo>
                  <a:pt x="33319" y="31461"/>
                </a:lnTo>
                <a:lnTo>
                  <a:pt x="29721" y="37160"/>
                </a:lnTo>
                <a:lnTo>
                  <a:pt x="27486" y="42868"/>
                </a:lnTo>
                <a:lnTo>
                  <a:pt x="25541" y="49532"/>
                </a:lnTo>
                <a:lnTo>
                  <a:pt x="23688" y="53976"/>
                </a:lnTo>
                <a:lnTo>
                  <a:pt x="21501" y="58844"/>
                </a:lnTo>
                <a:lnTo>
                  <a:pt x="20042" y="63994"/>
                </a:lnTo>
                <a:lnTo>
                  <a:pt x="19070" y="69333"/>
                </a:lnTo>
                <a:lnTo>
                  <a:pt x="18422" y="74797"/>
                </a:lnTo>
                <a:lnTo>
                  <a:pt x="17990" y="80344"/>
                </a:lnTo>
                <a:lnTo>
                  <a:pt x="17702" y="85948"/>
                </a:lnTo>
                <a:lnTo>
                  <a:pt x="17510" y="91588"/>
                </a:lnTo>
                <a:lnTo>
                  <a:pt x="15477" y="97254"/>
                </a:lnTo>
                <a:lnTo>
                  <a:pt x="12217" y="102936"/>
                </a:lnTo>
                <a:lnTo>
                  <a:pt x="8138" y="108629"/>
                </a:lnTo>
                <a:lnTo>
                  <a:pt x="5419" y="113377"/>
                </a:lnTo>
                <a:lnTo>
                  <a:pt x="3606" y="117494"/>
                </a:lnTo>
                <a:lnTo>
                  <a:pt x="2398" y="121192"/>
                </a:lnTo>
                <a:lnTo>
                  <a:pt x="1592" y="125562"/>
                </a:lnTo>
                <a:lnTo>
                  <a:pt x="1055" y="130381"/>
                </a:lnTo>
                <a:lnTo>
                  <a:pt x="697" y="135498"/>
                </a:lnTo>
                <a:lnTo>
                  <a:pt x="459" y="140814"/>
                </a:lnTo>
                <a:lnTo>
                  <a:pt x="193" y="151801"/>
                </a:lnTo>
                <a:lnTo>
                  <a:pt x="0" y="181217"/>
                </a:lnTo>
                <a:lnTo>
                  <a:pt x="946" y="185581"/>
                </a:lnTo>
                <a:lnTo>
                  <a:pt x="2529" y="190396"/>
                </a:lnTo>
                <a:lnTo>
                  <a:pt x="4537" y="195511"/>
                </a:lnTo>
                <a:lnTo>
                  <a:pt x="6828" y="199873"/>
                </a:lnTo>
                <a:lnTo>
                  <a:pt x="9309" y="203733"/>
                </a:lnTo>
                <a:lnTo>
                  <a:pt x="11914" y="207260"/>
                </a:lnTo>
                <a:lnTo>
                  <a:pt x="14810" y="213718"/>
                </a:lnTo>
                <a:lnTo>
                  <a:pt x="15582" y="216773"/>
                </a:lnTo>
                <a:lnTo>
                  <a:pt x="18980" y="222709"/>
                </a:lnTo>
                <a:lnTo>
                  <a:pt x="21219" y="225625"/>
                </a:lnTo>
                <a:lnTo>
                  <a:pt x="24617" y="228521"/>
                </a:lnTo>
                <a:lnTo>
                  <a:pt x="28788" y="231405"/>
                </a:lnTo>
                <a:lnTo>
                  <a:pt x="33473" y="234280"/>
                </a:lnTo>
                <a:lnTo>
                  <a:pt x="37549" y="236197"/>
                </a:lnTo>
                <a:lnTo>
                  <a:pt x="41219" y="237474"/>
                </a:lnTo>
                <a:lnTo>
                  <a:pt x="44618" y="238326"/>
                </a:lnTo>
                <a:lnTo>
                  <a:pt x="47836" y="238894"/>
                </a:lnTo>
                <a:lnTo>
                  <a:pt x="50935" y="239272"/>
                </a:lnTo>
                <a:lnTo>
                  <a:pt x="53952" y="239525"/>
                </a:lnTo>
                <a:lnTo>
                  <a:pt x="56917" y="238741"/>
                </a:lnTo>
                <a:lnTo>
                  <a:pt x="59846" y="237265"/>
                </a:lnTo>
                <a:lnTo>
                  <a:pt x="62751" y="235329"/>
                </a:lnTo>
                <a:lnTo>
                  <a:pt x="65640" y="233086"/>
                </a:lnTo>
                <a:lnTo>
                  <a:pt x="68519" y="230638"/>
                </a:lnTo>
                <a:lnTo>
                  <a:pt x="71390" y="228054"/>
                </a:lnTo>
                <a:lnTo>
                  <a:pt x="75210" y="225378"/>
                </a:lnTo>
                <a:lnTo>
                  <a:pt x="79661" y="222642"/>
                </a:lnTo>
                <a:lnTo>
                  <a:pt x="84533" y="219865"/>
                </a:lnTo>
                <a:lnTo>
                  <a:pt x="88734" y="217062"/>
                </a:lnTo>
                <a:lnTo>
                  <a:pt x="92488" y="214241"/>
                </a:lnTo>
                <a:lnTo>
                  <a:pt x="95942" y="211407"/>
                </a:lnTo>
                <a:lnTo>
                  <a:pt x="100150" y="208565"/>
                </a:lnTo>
                <a:lnTo>
                  <a:pt x="104860" y="205718"/>
                </a:lnTo>
                <a:lnTo>
                  <a:pt x="109906" y="202868"/>
                </a:lnTo>
                <a:lnTo>
                  <a:pt x="113269" y="200015"/>
                </a:lnTo>
                <a:lnTo>
                  <a:pt x="115511" y="197161"/>
                </a:lnTo>
                <a:lnTo>
                  <a:pt x="121207" y="186053"/>
                </a:lnTo>
                <a:lnTo>
                  <a:pt x="123661" y="181185"/>
                </a:lnTo>
                <a:lnTo>
                  <a:pt x="126249" y="176987"/>
                </a:lnTo>
                <a:lnTo>
                  <a:pt x="128927" y="173236"/>
                </a:lnTo>
                <a:lnTo>
                  <a:pt x="135518" y="164923"/>
                </a:lnTo>
                <a:lnTo>
                  <a:pt x="136420" y="161247"/>
                </a:lnTo>
                <a:lnTo>
                  <a:pt x="136660" y="158933"/>
                </a:lnTo>
                <a:lnTo>
                  <a:pt x="135868" y="156437"/>
                </a:lnTo>
                <a:lnTo>
                  <a:pt x="132448" y="151125"/>
                </a:lnTo>
                <a:lnTo>
                  <a:pt x="130202" y="148375"/>
                </a:lnTo>
                <a:lnTo>
                  <a:pt x="127753" y="145589"/>
                </a:lnTo>
                <a:lnTo>
                  <a:pt x="121528" y="138825"/>
                </a:lnTo>
                <a:lnTo>
                  <a:pt x="120065" y="138270"/>
                </a:lnTo>
                <a:lnTo>
                  <a:pt x="115899" y="137653"/>
                </a:lnTo>
                <a:lnTo>
                  <a:pt x="113455" y="137489"/>
                </a:lnTo>
                <a:lnTo>
                  <a:pt x="110873" y="137379"/>
                </a:lnTo>
                <a:lnTo>
                  <a:pt x="108199" y="137306"/>
                </a:lnTo>
                <a:lnTo>
                  <a:pt x="104511" y="138210"/>
                </a:lnTo>
                <a:lnTo>
                  <a:pt x="100148" y="139765"/>
                </a:lnTo>
                <a:lnTo>
                  <a:pt x="95334" y="141754"/>
                </a:lnTo>
                <a:lnTo>
                  <a:pt x="91172" y="144032"/>
                </a:lnTo>
                <a:lnTo>
                  <a:pt x="87445" y="146504"/>
                </a:lnTo>
                <a:lnTo>
                  <a:pt x="84007" y="149104"/>
                </a:lnTo>
                <a:lnTo>
                  <a:pt x="80764" y="151790"/>
                </a:lnTo>
                <a:lnTo>
                  <a:pt x="77649" y="154533"/>
                </a:lnTo>
                <a:lnTo>
                  <a:pt x="71647" y="160121"/>
                </a:lnTo>
                <a:lnTo>
                  <a:pt x="61962" y="169575"/>
                </a:lnTo>
                <a:lnTo>
                  <a:pt x="22946" y="208493"/>
                </a:lnTo>
                <a:lnTo>
                  <a:pt x="21006" y="211385"/>
                </a:lnTo>
                <a:lnTo>
                  <a:pt x="18851" y="217139"/>
                </a:lnTo>
                <a:lnTo>
                  <a:pt x="15353" y="222871"/>
                </a:lnTo>
                <a:lnTo>
                  <a:pt x="13086" y="225733"/>
                </a:lnTo>
                <a:lnTo>
                  <a:pt x="11575" y="228594"/>
                </a:lnTo>
                <a:lnTo>
                  <a:pt x="9897" y="234312"/>
                </a:lnTo>
                <a:lnTo>
                  <a:pt x="10402" y="236218"/>
                </a:lnTo>
                <a:lnTo>
                  <a:pt x="11691" y="237488"/>
                </a:lnTo>
                <a:lnTo>
                  <a:pt x="17126" y="24003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762"/>
          <p:cNvSpPr/>
          <p:nvPr/>
        </p:nvSpPr>
        <p:spPr>
          <a:xfrm>
            <a:off x="3877627" y="3300425"/>
            <a:ext cx="153894" cy="240007"/>
          </a:xfrm>
          <a:custGeom>
            <a:avLst/>
            <a:gdLst/>
            <a:ahLst/>
            <a:cxnLst/>
            <a:rect l="0" t="0" r="0" b="0"/>
            <a:pathLst>
              <a:path w="153894" h="240007">
                <a:moveTo>
                  <a:pt x="8573" y="34277"/>
                </a:moveTo>
                <a:lnTo>
                  <a:pt x="4022" y="34277"/>
                </a:lnTo>
                <a:lnTo>
                  <a:pt x="2681" y="33325"/>
                </a:lnTo>
                <a:lnTo>
                  <a:pt x="1787" y="31737"/>
                </a:lnTo>
                <a:lnTo>
                  <a:pt x="1191" y="29726"/>
                </a:lnTo>
                <a:lnTo>
                  <a:pt x="1747" y="28386"/>
                </a:lnTo>
                <a:lnTo>
                  <a:pt x="3070" y="27492"/>
                </a:lnTo>
                <a:lnTo>
                  <a:pt x="7485" y="26058"/>
                </a:lnTo>
                <a:lnTo>
                  <a:pt x="13170" y="23322"/>
                </a:lnTo>
                <a:lnTo>
                  <a:pt x="17352" y="21259"/>
                </a:lnTo>
                <a:lnTo>
                  <a:pt x="21093" y="18930"/>
                </a:lnTo>
                <a:lnTo>
                  <a:pt x="24540" y="16426"/>
                </a:lnTo>
                <a:lnTo>
                  <a:pt x="27790" y="13804"/>
                </a:lnTo>
                <a:lnTo>
                  <a:pt x="31861" y="11103"/>
                </a:lnTo>
                <a:lnTo>
                  <a:pt x="36481" y="8350"/>
                </a:lnTo>
                <a:lnTo>
                  <a:pt x="41465" y="5563"/>
                </a:lnTo>
                <a:lnTo>
                  <a:pt x="45741" y="3704"/>
                </a:lnTo>
                <a:lnTo>
                  <a:pt x="49544" y="2465"/>
                </a:lnTo>
                <a:lnTo>
                  <a:pt x="53032" y="1639"/>
                </a:lnTo>
                <a:lnTo>
                  <a:pt x="57262" y="1088"/>
                </a:lnTo>
                <a:lnTo>
                  <a:pt x="61987" y="721"/>
                </a:lnTo>
                <a:lnTo>
                  <a:pt x="67042" y="477"/>
                </a:lnTo>
                <a:lnTo>
                  <a:pt x="77739" y="205"/>
                </a:lnTo>
                <a:lnTo>
                  <a:pt x="105260" y="0"/>
                </a:lnTo>
                <a:lnTo>
                  <a:pt x="108273" y="948"/>
                </a:lnTo>
                <a:lnTo>
                  <a:pt x="111235" y="2533"/>
                </a:lnTo>
                <a:lnTo>
                  <a:pt x="114162" y="4542"/>
                </a:lnTo>
                <a:lnTo>
                  <a:pt x="116113" y="6833"/>
                </a:lnTo>
                <a:lnTo>
                  <a:pt x="117414" y="9314"/>
                </a:lnTo>
                <a:lnTo>
                  <a:pt x="118859" y="14610"/>
                </a:lnTo>
                <a:lnTo>
                  <a:pt x="119501" y="20138"/>
                </a:lnTo>
                <a:lnTo>
                  <a:pt x="118720" y="23899"/>
                </a:lnTo>
                <a:lnTo>
                  <a:pt x="117246" y="28311"/>
                </a:lnTo>
                <a:lnTo>
                  <a:pt x="115312" y="33157"/>
                </a:lnTo>
                <a:lnTo>
                  <a:pt x="113070" y="37341"/>
                </a:lnTo>
                <a:lnTo>
                  <a:pt x="110622" y="41082"/>
                </a:lnTo>
                <a:lnTo>
                  <a:pt x="108039" y="44528"/>
                </a:lnTo>
                <a:lnTo>
                  <a:pt x="105363" y="48731"/>
                </a:lnTo>
                <a:lnTo>
                  <a:pt x="102627" y="53438"/>
                </a:lnTo>
                <a:lnTo>
                  <a:pt x="99850" y="58481"/>
                </a:lnTo>
                <a:lnTo>
                  <a:pt x="96095" y="62796"/>
                </a:lnTo>
                <a:lnTo>
                  <a:pt x="91686" y="66624"/>
                </a:lnTo>
                <a:lnTo>
                  <a:pt x="86841" y="70129"/>
                </a:lnTo>
                <a:lnTo>
                  <a:pt x="82659" y="74371"/>
                </a:lnTo>
                <a:lnTo>
                  <a:pt x="78919" y="79104"/>
                </a:lnTo>
                <a:lnTo>
                  <a:pt x="75472" y="84164"/>
                </a:lnTo>
                <a:lnTo>
                  <a:pt x="71270" y="88490"/>
                </a:lnTo>
                <a:lnTo>
                  <a:pt x="66564" y="92327"/>
                </a:lnTo>
                <a:lnTo>
                  <a:pt x="61520" y="95837"/>
                </a:lnTo>
                <a:lnTo>
                  <a:pt x="58159" y="99129"/>
                </a:lnTo>
                <a:lnTo>
                  <a:pt x="55917" y="102277"/>
                </a:lnTo>
                <a:lnTo>
                  <a:pt x="54423" y="105328"/>
                </a:lnTo>
                <a:lnTo>
                  <a:pt x="52474" y="107362"/>
                </a:lnTo>
                <a:lnTo>
                  <a:pt x="50223" y="108718"/>
                </a:lnTo>
                <a:lnTo>
                  <a:pt x="47769" y="109621"/>
                </a:lnTo>
                <a:lnTo>
                  <a:pt x="45182" y="110224"/>
                </a:lnTo>
                <a:lnTo>
                  <a:pt x="42503" y="110626"/>
                </a:lnTo>
                <a:lnTo>
                  <a:pt x="39766" y="110894"/>
                </a:lnTo>
                <a:lnTo>
                  <a:pt x="37940" y="112025"/>
                </a:lnTo>
                <a:lnTo>
                  <a:pt x="36723" y="113732"/>
                </a:lnTo>
                <a:lnTo>
                  <a:pt x="34433" y="119635"/>
                </a:lnTo>
                <a:lnTo>
                  <a:pt x="38883" y="115342"/>
                </a:lnTo>
                <a:lnTo>
                  <a:pt x="41683" y="112589"/>
                </a:lnTo>
                <a:lnTo>
                  <a:pt x="44878" y="111945"/>
                </a:lnTo>
                <a:lnTo>
                  <a:pt x="47064" y="111773"/>
                </a:lnTo>
                <a:lnTo>
                  <a:pt x="50426" y="111659"/>
                </a:lnTo>
                <a:lnTo>
                  <a:pt x="69510" y="111475"/>
                </a:lnTo>
                <a:lnTo>
                  <a:pt x="105810" y="111432"/>
                </a:lnTo>
                <a:lnTo>
                  <a:pt x="112449" y="112384"/>
                </a:lnTo>
                <a:lnTo>
                  <a:pt x="118781" y="113971"/>
                </a:lnTo>
                <a:lnTo>
                  <a:pt x="124908" y="115981"/>
                </a:lnTo>
                <a:lnTo>
                  <a:pt x="129944" y="117322"/>
                </a:lnTo>
                <a:lnTo>
                  <a:pt x="134254" y="118215"/>
                </a:lnTo>
                <a:lnTo>
                  <a:pt x="138080" y="118811"/>
                </a:lnTo>
                <a:lnTo>
                  <a:pt x="140631" y="120160"/>
                </a:lnTo>
                <a:lnTo>
                  <a:pt x="142331" y="122012"/>
                </a:lnTo>
                <a:lnTo>
                  <a:pt x="145174" y="126611"/>
                </a:lnTo>
                <a:lnTo>
                  <a:pt x="149612" y="131829"/>
                </a:lnTo>
                <a:lnTo>
                  <a:pt x="151176" y="135507"/>
                </a:lnTo>
                <a:lnTo>
                  <a:pt x="152219" y="139864"/>
                </a:lnTo>
                <a:lnTo>
                  <a:pt x="152914" y="144673"/>
                </a:lnTo>
                <a:lnTo>
                  <a:pt x="153378" y="148832"/>
                </a:lnTo>
                <a:lnTo>
                  <a:pt x="153893" y="155993"/>
                </a:lnTo>
                <a:lnTo>
                  <a:pt x="153078" y="160188"/>
                </a:lnTo>
                <a:lnTo>
                  <a:pt x="151582" y="164891"/>
                </a:lnTo>
                <a:lnTo>
                  <a:pt x="149632" y="169930"/>
                </a:lnTo>
                <a:lnTo>
                  <a:pt x="148332" y="174243"/>
                </a:lnTo>
                <a:lnTo>
                  <a:pt x="146888" y="181574"/>
                </a:lnTo>
                <a:lnTo>
                  <a:pt x="145551" y="185815"/>
                </a:lnTo>
                <a:lnTo>
                  <a:pt x="143706" y="190547"/>
                </a:lnTo>
                <a:lnTo>
                  <a:pt x="141524" y="195607"/>
                </a:lnTo>
                <a:lnTo>
                  <a:pt x="138165" y="199933"/>
                </a:lnTo>
                <a:lnTo>
                  <a:pt x="134019" y="203770"/>
                </a:lnTo>
                <a:lnTo>
                  <a:pt x="129352" y="207279"/>
                </a:lnTo>
                <a:lnTo>
                  <a:pt x="124334" y="210572"/>
                </a:lnTo>
                <a:lnTo>
                  <a:pt x="119085" y="213720"/>
                </a:lnTo>
                <a:lnTo>
                  <a:pt x="113680" y="216771"/>
                </a:lnTo>
                <a:lnTo>
                  <a:pt x="102594" y="222700"/>
                </a:lnTo>
                <a:lnTo>
                  <a:pt x="96971" y="225615"/>
                </a:lnTo>
                <a:lnTo>
                  <a:pt x="92270" y="227558"/>
                </a:lnTo>
                <a:lnTo>
                  <a:pt x="88183" y="228854"/>
                </a:lnTo>
                <a:lnTo>
                  <a:pt x="84506" y="229717"/>
                </a:lnTo>
                <a:lnTo>
                  <a:pt x="80150" y="231245"/>
                </a:lnTo>
                <a:lnTo>
                  <a:pt x="75341" y="233217"/>
                </a:lnTo>
                <a:lnTo>
                  <a:pt x="70230" y="235483"/>
                </a:lnTo>
                <a:lnTo>
                  <a:pt x="65870" y="236995"/>
                </a:lnTo>
                <a:lnTo>
                  <a:pt x="62011" y="238002"/>
                </a:lnTo>
                <a:lnTo>
                  <a:pt x="58485" y="238674"/>
                </a:lnTo>
                <a:lnTo>
                  <a:pt x="55183" y="239122"/>
                </a:lnTo>
                <a:lnTo>
                  <a:pt x="52028" y="239420"/>
                </a:lnTo>
                <a:lnTo>
                  <a:pt x="48973" y="239619"/>
                </a:lnTo>
                <a:lnTo>
                  <a:pt x="45984" y="239752"/>
                </a:lnTo>
                <a:lnTo>
                  <a:pt x="40123" y="239899"/>
                </a:lnTo>
                <a:lnTo>
                  <a:pt x="22870" y="240006"/>
                </a:lnTo>
                <a:lnTo>
                  <a:pt x="20009" y="239058"/>
                </a:lnTo>
                <a:lnTo>
                  <a:pt x="17149" y="237473"/>
                </a:lnTo>
                <a:lnTo>
                  <a:pt x="10267" y="232636"/>
                </a:lnTo>
                <a:lnTo>
                  <a:pt x="6786" y="231974"/>
                </a:lnTo>
                <a:lnTo>
                  <a:pt x="4524" y="231798"/>
                </a:lnTo>
                <a:lnTo>
                  <a:pt x="3016" y="230727"/>
                </a:lnTo>
                <a:lnTo>
                  <a:pt x="2011" y="229061"/>
                </a:lnTo>
                <a:lnTo>
                  <a:pt x="0" y="2228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763"/>
          <p:cNvSpPr/>
          <p:nvPr/>
        </p:nvSpPr>
        <p:spPr>
          <a:xfrm>
            <a:off x="5223509" y="3291954"/>
            <a:ext cx="291467" cy="248489"/>
          </a:xfrm>
          <a:custGeom>
            <a:avLst/>
            <a:gdLst/>
            <a:ahLst/>
            <a:cxnLst/>
            <a:rect l="0" t="0" r="0" b="0"/>
            <a:pathLst>
              <a:path w="291467" h="248489">
                <a:moveTo>
                  <a:pt x="0" y="51321"/>
                </a:moveTo>
                <a:lnTo>
                  <a:pt x="0" y="30847"/>
                </a:lnTo>
                <a:lnTo>
                  <a:pt x="953" y="29099"/>
                </a:lnTo>
                <a:lnTo>
                  <a:pt x="2541" y="27934"/>
                </a:lnTo>
                <a:lnTo>
                  <a:pt x="4552" y="27157"/>
                </a:lnTo>
                <a:lnTo>
                  <a:pt x="5892" y="25686"/>
                </a:lnTo>
                <a:lnTo>
                  <a:pt x="6786" y="23754"/>
                </a:lnTo>
                <a:lnTo>
                  <a:pt x="7382" y="21513"/>
                </a:lnTo>
                <a:lnTo>
                  <a:pt x="9684" y="20019"/>
                </a:lnTo>
                <a:lnTo>
                  <a:pt x="17322" y="18359"/>
                </a:lnTo>
                <a:lnTo>
                  <a:pt x="24527" y="15081"/>
                </a:lnTo>
                <a:lnTo>
                  <a:pt x="27781" y="12873"/>
                </a:lnTo>
                <a:lnTo>
                  <a:pt x="33937" y="10420"/>
                </a:lnTo>
                <a:lnTo>
                  <a:pt x="40801" y="8378"/>
                </a:lnTo>
                <a:lnTo>
                  <a:pt x="45299" y="6500"/>
                </a:lnTo>
                <a:lnTo>
                  <a:pt x="50202" y="4295"/>
                </a:lnTo>
                <a:lnTo>
                  <a:pt x="55375" y="2825"/>
                </a:lnTo>
                <a:lnTo>
                  <a:pt x="60730" y="1845"/>
                </a:lnTo>
                <a:lnTo>
                  <a:pt x="66204" y="1192"/>
                </a:lnTo>
                <a:lnTo>
                  <a:pt x="74827" y="466"/>
                </a:lnTo>
                <a:lnTo>
                  <a:pt x="82786" y="144"/>
                </a:lnTo>
                <a:lnTo>
                  <a:pt x="92675" y="0"/>
                </a:lnTo>
                <a:lnTo>
                  <a:pt x="97025" y="915"/>
                </a:lnTo>
                <a:lnTo>
                  <a:pt x="104401" y="4470"/>
                </a:lnTo>
                <a:lnTo>
                  <a:pt x="110853" y="9226"/>
                </a:lnTo>
                <a:lnTo>
                  <a:pt x="113907" y="11827"/>
                </a:lnTo>
                <a:lnTo>
                  <a:pt x="117848" y="13562"/>
                </a:lnTo>
                <a:lnTo>
                  <a:pt x="122380" y="14718"/>
                </a:lnTo>
                <a:lnTo>
                  <a:pt x="127307" y="15489"/>
                </a:lnTo>
                <a:lnTo>
                  <a:pt x="135322" y="18885"/>
                </a:lnTo>
                <a:lnTo>
                  <a:pt x="142058" y="23570"/>
                </a:lnTo>
                <a:lnTo>
                  <a:pt x="148227" y="28827"/>
                </a:lnTo>
                <a:lnTo>
                  <a:pt x="150253" y="31562"/>
                </a:lnTo>
                <a:lnTo>
                  <a:pt x="152505" y="37142"/>
                </a:lnTo>
                <a:lnTo>
                  <a:pt x="153105" y="40915"/>
                </a:lnTo>
                <a:lnTo>
                  <a:pt x="153505" y="45336"/>
                </a:lnTo>
                <a:lnTo>
                  <a:pt x="153950" y="54376"/>
                </a:lnTo>
                <a:lnTo>
                  <a:pt x="154148" y="61568"/>
                </a:lnTo>
                <a:lnTo>
                  <a:pt x="154259" y="70973"/>
                </a:lnTo>
                <a:lnTo>
                  <a:pt x="152370" y="74900"/>
                </a:lnTo>
                <a:lnTo>
                  <a:pt x="149204" y="79422"/>
                </a:lnTo>
                <a:lnTo>
                  <a:pt x="145190" y="84343"/>
                </a:lnTo>
                <a:lnTo>
                  <a:pt x="141561" y="88575"/>
                </a:lnTo>
                <a:lnTo>
                  <a:pt x="134989" y="95818"/>
                </a:lnTo>
                <a:lnTo>
                  <a:pt x="131903" y="100036"/>
                </a:lnTo>
                <a:lnTo>
                  <a:pt x="128893" y="104753"/>
                </a:lnTo>
                <a:lnTo>
                  <a:pt x="125934" y="109801"/>
                </a:lnTo>
                <a:lnTo>
                  <a:pt x="125866" y="115073"/>
                </a:lnTo>
                <a:lnTo>
                  <a:pt x="127726" y="120492"/>
                </a:lnTo>
                <a:lnTo>
                  <a:pt x="130871" y="126010"/>
                </a:lnTo>
                <a:lnTo>
                  <a:pt x="131063" y="130641"/>
                </a:lnTo>
                <a:lnTo>
                  <a:pt x="129285" y="134681"/>
                </a:lnTo>
                <a:lnTo>
                  <a:pt x="123183" y="141710"/>
                </a:lnTo>
                <a:lnTo>
                  <a:pt x="117296" y="148008"/>
                </a:lnTo>
                <a:lnTo>
                  <a:pt x="83224" y="182400"/>
                </a:lnTo>
                <a:lnTo>
                  <a:pt x="79296" y="184427"/>
                </a:lnTo>
                <a:lnTo>
                  <a:pt x="74772" y="185778"/>
                </a:lnTo>
                <a:lnTo>
                  <a:pt x="69850" y="186679"/>
                </a:lnTo>
                <a:lnTo>
                  <a:pt x="61842" y="190220"/>
                </a:lnTo>
                <a:lnTo>
                  <a:pt x="55109" y="194969"/>
                </a:lnTo>
                <a:lnTo>
                  <a:pt x="48940" y="200254"/>
                </a:lnTo>
                <a:lnTo>
                  <a:pt x="43024" y="205779"/>
                </a:lnTo>
                <a:lnTo>
                  <a:pt x="40113" y="208585"/>
                </a:lnTo>
                <a:lnTo>
                  <a:pt x="37219" y="210456"/>
                </a:lnTo>
                <a:lnTo>
                  <a:pt x="31465" y="212535"/>
                </a:lnTo>
                <a:lnTo>
                  <a:pt x="22870" y="213705"/>
                </a:lnTo>
                <a:lnTo>
                  <a:pt x="20010" y="214822"/>
                </a:lnTo>
                <a:lnTo>
                  <a:pt x="11114" y="220918"/>
                </a:lnTo>
                <a:lnTo>
                  <a:pt x="8575" y="222769"/>
                </a:lnTo>
                <a:lnTo>
                  <a:pt x="8574" y="222770"/>
                </a:lnTo>
                <a:lnTo>
                  <a:pt x="13124" y="227321"/>
                </a:lnTo>
                <a:lnTo>
                  <a:pt x="15417" y="228662"/>
                </a:lnTo>
                <a:lnTo>
                  <a:pt x="24173" y="230990"/>
                </a:lnTo>
                <a:lnTo>
                  <a:pt x="33210" y="231273"/>
                </a:lnTo>
                <a:lnTo>
                  <a:pt x="83275" y="231342"/>
                </a:lnTo>
                <a:lnTo>
                  <a:pt x="89806" y="232295"/>
                </a:lnTo>
                <a:lnTo>
                  <a:pt x="97019" y="233883"/>
                </a:lnTo>
                <a:lnTo>
                  <a:pt x="104685" y="235894"/>
                </a:lnTo>
                <a:lnTo>
                  <a:pt x="111700" y="237234"/>
                </a:lnTo>
                <a:lnTo>
                  <a:pt x="118281" y="238128"/>
                </a:lnTo>
                <a:lnTo>
                  <a:pt x="124575" y="238724"/>
                </a:lnTo>
                <a:lnTo>
                  <a:pt x="130675" y="239121"/>
                </a:lnTo>
                <a:lnTo>
                  <a:pt x="136647" y="239386"/>
                </a:lnTo>
                <a:lnTo>
                  <a:pt x="148362" y="239680"/>
                </a:lnTo>
                <a:lnTo>
                  <a:pt x="228600" y="239915"/>
                </a:lnTo>
                <a:lnTo>
                  <a:pt x="233362" y="240867"/>
                </a:lnTo>
                <a:lnTo>
                  <a:pt x="244616" y="245807"/>
                </a:lnTo>
                <a:lnTo>
                  <a:pt x="250959" y="247297"/>
                </a:lnTo>
                <a:lnTo>
                  <a:pt x="259493" y="247958"/>
                </a:lnTo>
                <a:lnTo>
                  <a:pt x="268683" y="248253"/>
                </a:lnTo>
                <a:lnTo>
                  <a:pt x="282344" y="248441"/>
                </a:lnTo>
                <a:lnTo>
                  <a:pt x="291466" y="24848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764"/>
          <p:cNvSpPr/>
          <p:nvPr/>
        </p:nvSpPr>
        <p:spPr>
          <a:xfrm>
            <a:off x="269827" y="3900487"/>
            <a:ext cx="324533" cy="25718"/>
          </a:xfrm>
          <a:custGeom>
            <a:avLst/>
            <a:gdLst/>
            <a:ahLst/>
            <a:cxnLst/>
            <a:rect l="0" t="0" r="0" b="0"/>
            <a:pathLst>
              <a:path w="324533" h="25718">
                <a:moveTo>
                  <a:pt x="15922" y="25717"/>
                </a:moveTo>
                <a:lnTo>
                  <a:pt x="0" y="25717"/>
                </a:lnTo>
                <a:lnTo>
                  <a:pt x="51889" y="25717"/>
                </a:lnTo>
                <a:lnTo>
                  <a:pt x="56093" y="24765"/>
                </a:lnTo>
                <a:lnTo>
                  <a:pt x="60800" y="23178"/>
                </a:lnTo>
                <a:lnTo>
                  <a:pt x="65843" y="21167"/>
                </a:lnTo>
                <a:lnTo>
                  <a:pt x="71110" y="19826"/>
                </a:lnTo>
                <a:lnTo>
                  <a:pt x="76527" y="18933"/>
                </a:lnTo>
                <a:lnTo>
                  <a:pt x="82043" y="18337"/>
                </a:lnTo>
                <a:lnTo>
                  <a:pt x="87625" y="17940"/>
                </a:lnTo>
                <a:lnTo>
                  <a:pt x="93252" y="17675"/>
                </a:lnTo>
                <a:lnTo>
                  <a:pt x="104584" y="17380"/>
                </a:lnTo>
                <a:lnTo>
                  <a:pt x="133090" y="17176"/>
                </a:lnTo>
                <a:lnTo>
                  <a:pt x="138802" y="16213"/>
                </a:lnTo>
                <a:lnTo>
                  <a:pt x="144514" y="14619"/>
                </a:lnTo>
                <a:lnTo>
                  <a:pt x="150228" y="12603"/>
                </a:lnTo>
                <a:lnTo>
                  <a:pt x="155942" y="11260"/>
                </a:lnTo>
                <a:lnTo>
                  <a:pt x="161656" y="10364"/>
                </a:lnTo>
                <a:lnTo>
                  <a:pt x="167371" y="9767"/>
                </a:lnTo>
                <a:lnTo>
                  <a:pt x="173086" y="9369"/>
                </a:lnTo>
                <a:lnTo>
                  <a:pt x="178800" y="9103"/>
                </a:lnTo>
                <a:lnTo>
                  <a:pt x="191183" y="8808"/>
                </a:lnTo>
                <a:lnTo>
                  <a:pt x="265763" y="8574"/>
                </a:lnTo>
                <a:lnTo>
                  <a:pt x="269160" y="7621"/>
                </a:lnTo>
                <a:lnTo>
                  <a:pt x="272378" y="6033"/>
                </a:lnTo>
                <a:lnTo>
                  <a:pt x="275475" y="4022"/>
                </a:lnTo>
                <a:lnTo>
                  <a:pt x="279445" y="2682"/>
                </a:lnTo>
                <a:lnTo>
                  <a:pt x="283997" y="1787"/>
                </a:lnTo>
                <a:lnTo>
                  <a:pt x="288936" y="1192"/>
                </a:lnTo>
                <a:lnTo>
                  <a:pt x="296964" y="530"/>
                </a:lnTo>
                <a:lnTo>
                  <a:pt x="306839" y="157"/>
                </a:lnTo>
                <a:lnTo>
                  <a:pt x="324532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765"/>
          <p:cNvSpPr/>
          <p:nvPr/>
        </p:nvSpPr>
        <p:spPr>
          <a:xfrm>
            <a:off x="680096" y="3806294"/>
            <a:ext cx="162867" cy="282789"/>
          </a:xfrm>
          <a:custGeom>
            <a:avLst/>
            <a:gdLst/>
            <a:ahLst/>
            <a:cxnLst/>
            <a:rect l="0" t="0" r="0" b="0"/>
            <a:pathLst>
              <a:path w="162867" h="282789">
                <a:moveTo>
                  <a:pt x="162866" y="17041"/>
                </a:moveTo>
                <a:lnTo>
                  <a:pt x="162866" y="9660"/>
                </a:lnTo>
                <a:lnTo>
                  <a:pt x="161913" y="9263"/>
                </a:lnTo>
                <a:lnTo>
                  <a:pt x="156974" y="8704"/>
                </a:lnTo>
                <a:lnTo>
                  <a:pt x="153183" y="8538"/>
                </a:lnTo>
                <a:lnTo>
                  <a:pt x="139636" y="8477"/>
                </a:lnTo>
                <a:lnTo>
                  <a:pt x="135714" y="5932"/>
                </a:lnTo>
                <a:lnTo>
                  <a:pt x="133335" y="3920"/>
                </a:lnTo>
                <a:lnTo>
                  <a:pt x="130796" y="2579"/>
                </a:lnTo>
                <a:lnTo>
                  <a:pt x="128151" y="1684"/>
                </a:lnTo>
                <a:lnTo>
                  <a:pt x="125435" y="1088"/>
                </a:lnTo>
                <a:lnTo>
                  <a:pt x="121720" y="691"/>
                </a:lnTo>
                <a:lnTo>
                  <a:pt x="117337" y="425"/>
                </a:lnTo>
                <a:lnTo>
                  <a:pt x="108341" y="131"/>
                </a:lnTo>
                <a:lnTo>
                  <a:pt x="101168" y="0"/>
                </a:lnTo>
                <a:lnTo>
                  <a:pt x="97921" y="918"/>
                </a:lnTo>
                <a:lnTo>
                  <a:pt x="94805" y="2482"/>
                </a:lnTo>
                <a:lnTo>
                  <a:pt x="91774" y="4478"/>
                </a:lnTo>
                <a:lnTo>
                  <a:pt x="87849" y="5808"/>
                </a:lnTo>
                <a:lnTo>
                  <a:pt x="83327" y="6694"/>
                </a:lnTo>
                <a:lnTo>
                  <a:pt x="78407" y="7286"/>
                </a:lnTo>
                <a:lnTo>
                  <a:pt x="74175" y="8632"/>
                </a:lnTo>
                <a:lnTo>
                  <a:pt x="70401" y="10483"/>
                </a:lnTo>
                <a:lnTo>
                  <a:pt x="66933" y="12669"/>
                </a:lnTo>
                <a:lnTo>
                  <a:pt x="62715" y="14126"/>
                </a:lnTo>
                <a:lnTo>
                  <a:pt x="57999" y="15097"/>
                </a:lnTo>
                <a:lnTo>
                  <a:pt x="52950" y="15745"/>
                </a:lnTo>
                <a:lnTo>
                  <a:pt x="48631" y="18082"/>
                </a:lnTo>
                <a:lnTo>
                  <a:pt x="44799" y="21545"/>
                </a:lnTo>
                <a:lnTo>
                  <a:pt x="41292" y="25758"/>
                </a:lnTo>
                <a:lnTo>
                  <a:pt x="38002" y="29520"/>
                </a:lnTo>
                <a:lnTo>
                  <a:pt x="34856" y="32980"/>
                </a:lnTo>
                <a:lnTo>
                  <a:pt x="31806" y="36240"/>
                </a:lnTo>
                <a:lnTo>
                  <a:pt x="27867" y="39365"/>
                </a:lnTo>
                <a:lnTo>
                  <a:pt x="23337" y="42401"/>
                </a:lnTo>
                <a:lnTo>
                  <a:pt x="18412" y="45378"/>
                </a:lnTo>
                <a:lnTo>
                  <a:pt x="15128" y="49267"/>
                </a:lnTo>
                <a:lnTo>
                  <a:pt x="12939" y="53765"/>
                </a:lnTo>
                <a:lnTo>
                  <a:pt x="11480" y="58668"/>
                </a:lnTo>
                <a:lnTo>
                  <a:pt x="7318" y="66657"/>
                </a:lnTo>
                <a:lnTo>
                  <a:pt x="4875" y="70120"/>
                </a:lnTo>
                <a:lnTo>
                  <a:pt x="2160" y="76509"/>
                </a:lnTo>
                <a:lnTo>
                  <a:pt x="954" y="83476"/>
                </a:lnTo>
                <a:lnTo>
                  <a:pt x="632" y="88001"/>
                </a:lnTo>
                <a:lnTo>
                  <a:pt x="274" y="97156"/>
                </a:lnTo>
                <a:lnTo>
                  <a:pt x="73" y="107665"/>
                </a:lnTo>
                <a:lnTo>
                  <a:pt x="0" y="122661"/>
                </a:lnTo>
                <a:lnTo>
                  <a:pt x="948" y="124602"/>
                </a:lnTo>
                <a:lnTo>
                  <a:pt x="2533" y="125895"/>
                </a:lnTo>
                <a:lnTo>
                  <a:pt x="4543" y="126758"/>
                </a:lnTo>
                <a:lnTo>
                  <a:pt x="9315" y="130256"/>
                </a:lnTo>
                <a:lnTo>
                  <a:pt x="11921" y="132523"/>
                </a:lnTo>
                <a:lnTo>
                  <a:pt x="14611" y="134034"/>
                </a:lnTo>
                <a:lnTo>
                  <a:pt x="17357" y="135041"/>
                </a:lnTo>
                <a:lnTo>
                  <a:pt x="20140" y="135713"/>
                </a:lnTo>
                <a:lnTo>
                  <a:pt x="22948" y="136160"/>
                </a:lnTo>
                <a:lnTo>
                  <a:pt x="25772" y="136459"/>
                </a:lnTo>
                <a:lnTo>
                  <a:pt x="28608" y="136658"/>
                </a:lnTo>
                <a:lnTo>
                  <a:pt x="31450" y="136790"/>
                </a:lnTo>
                <a:lnTo>
                  <a:pt x="37149" y="136938"/>
                </a:lnTo>
                <a:lnTo>
                  <a:pt x="40955" y="136025"/>
                </a:lnTo>
                <a:lnTo>
                  <a:pt x="45397" y="134463"/>
                </a:lnTo>
                <a:lnTo>
                  <a:pt x="50263" y="132470"/>
                </a:lnTo>
                <a:lnTo>
                  <a:pt x="54460" y="131141"/>
                </a:lnTo>
                <a:lnTo>
                  <a:pt x="58210" y="130255"/>
                </a:lnTo>
                <a:lnTo>
                  <a:pt x="61663" y="129664"/>
                </a:lnTo>
                <a:lnTo>
                  <a:pt x="64917" y="128318"/>
                </a:lnTo>
                <a:lnTo>
                  <a:pt x="68039" y="126468"/>
                </a:lnTo>
                <a:lnTo>
                  <a:pt x="71073" y="124282"/>
                </a:lnTo>
                <a:lnTo>
                  <a:pt x="75001" y="121873"/>
                </a:lnTo>
                <a:lnTo>
                  <a:pt x="79524" y="119314"/>
                </a:lnTo>
                <a:lnTo>
                  <a:pt x="84445" y="116655"/>
                </a:lnTo>
                <a:lnTo>
                  <a:pt x="88678" y="113931"/>
                </a:lnTo>
                <a:lnTo>
                  <a:pt x="92452" y="111161"/>
                </a:lnTo>
                <a:lnTo>
                  <a:pt x="95921" y="108363"/>
                </a:lnTo>
                <a:lnTo>
                  <a:pt x="99186" y="104592"/>
                </a:lnTo>
                <a:lnTo>
                  <a:pt x="102315" y="100173"/>
                </a:lnTo>
                <a:lnTo>
                  <a:pt x="105354" y="95322"/>
                </a:lnTo>
                <a:lnTo>
                  <a:pt x="108332" y="91136"/>
                </a:lnTo>
                <a:lnTo>
                  <a:pt x="111270" y="87393"/>
                </a:lnTo>
                <a:lnTo>
                  <a:pt x="114181" y="83944"/>
                </a:lnTo>
                <a:lnTo>
                  <a:pt x="117074" y="79740"/>
                </a:lnTo>
                <a:lnTo>
                  <a:pt x="119956" y="75033"/>
                </a:lnTo>
                <a:lnTo>
                  <a:pt x="122829" y="69990"/>
                </a:lnTo>
                <a:lnTo>
                  <a:pt x="126650" y="65675"/>
                </a:lnTo>
                <a:lnTo>
                  <a:pt x="131102" y="61846"/>
                </a:lnTo>
                <a:lnTo>
                  <a:pt x="135975" y="58341"/>
                </a:lnTo>
                <a:lnTo>
                  <a:pt x="139224" y="55052"/>
                </a:lnTo>
                <a:lnTo>
                  <a:pt x="141389" y="51906"/>
                </a:lnTo>
                <a:lnTo>
                  <a:pt x="144748" y="44919"/>
                </a:lnTo>
                <a:lnTo>
                  <a:pt x="149416" y="35464"/>
                </a:lnTo>
                <a:lnTo>
                  <a:pt x="152126" y="27451"/>
                </a:lnTo>
                <a:lnTo>
                  <a:pt x="152848" y="23981"/>
                </a:lnTo>
                <a:lnTo>
                  <a:pt x="154283" y="21668"/>
                </a:lnTo>
                <a:lnTo>
                  <a:pt x="156191" y="20125"/>
                </a:lnTo>
                <a:lnTo>
                  <a:pt x="158416" y="19097"/>
                </a:lnTo>
                <a:lnTo>
                  <a:pt x="158947" y="18412"/>
                </a:lnTo>
                <a:lnTo>
                  <a:pt x="158348" y="17955"/>
                </a:lnTo>
                <a:lnTo>
                  <a:pt x="154364" y="17057"/>
                </a:lnTo>
                <a:lnTo>
                  <a:pt x="158865" y="21596"/>
                </a:lnTo>
                <a:lnTo>
                  <a:pt x="159246" y="23888"/>
                </a:lnTo>
                <a:lnTo>
                  <a:pt x="158548" y="26368"/>
                </a:lnTo>
                <a:lnTo>
                  <a:pt x="157130" y="28974"/>
                </a:lnTo>
                <a:lnTo>
                  <a:pt x="155554" y="36949"/>
                </a:lnTo>
                <a:lnTo>
                  <a:pt x="155134" y="41743"/>
                </a:lnTo>
                <a:lnTo>
                  <a:pt x="154854" y="46844"/>
                </a:lnTo>
                <a:lnTo>
                  <a:pt x="154542" y="57591"/>
                </a:lnTo>
                <a:lnTo>
                  <a:pt x="153507" y="63125"/>
                </a:lnTo>
                <a:lnTo>
                  <a:pt x="151864" y="68718"/>
                </a:lnTo>
                <a:lnTo>
                  <a:pt x="149816" y="74352"/>
                </a:lnTo>
                <a:lnTo>
                  <a:pt x="148451" y="80014"/>
                </a:lnTo>
                <a:lnTo>
                  <a:pt x="147541" y="85692"/>
                </a:lnTo>
                <a:lnTo>
                  <a:pt x="146934" y="91383"/>
                </a:lnTo>
                <a:lnTo>
                  <a:pt x="146530" y="97083"/>
                </a:lnTo>
                <a:lnTo>
                  <a:pt x="146260" y="102787"/>
                </a:lnTo>
                <a:lnTo>
                  <a:pt x="145961" y="114205"/>
                </a:lnTo>
                <a:lnTo>
                  <a:pt x="145828" y="125630"/>
                </a:lnTo>
                <a:lnTo>
                  <a:pt x="144840" y="132296"/>
                </a:lnTo>
                <a:lnTo>
                  <a:pt x="143228" y="139598"/>
                </a:lnTo>
                <a:lnTo>
                  <a:pt x="141202" y="147323"/>
                </a:lnTo>
                <a:lnTo>
                  <a:pt x="139851" y="154378"/>
                </a:lnTo>
                <a:lnTo>
                  <a:pt x="138950" y="160986"/>
                </a:lnTo>
                <a:lnTo>
                  <a:pt x="138349" y="167297"/>
                </a:lnTo>
                <a:lnTo>
                  <a:pt x="137949" y="173409"/>
                </a:lnTo>
                <a:lnTo>
                  <a:pt x="137682" y="179389"/>
                </a:lnTo>
                <a:lnTo>
                  <a:pt x="137504" y="185280"/>
                </a:lnTo>
                <a:lnTo>
                  <a:pt x="136433" y="191113"/>
                </a:lnTo>
                <a:lnTo>
                  <a:pt x="134767" y="196906"/>
                </a:lnTo>
                <a:lnTo>
                  <a:pt x="132703" y="202674"/>
                </a:lnTo>
                <a:lnTo>
                  <a:pt x="131327" y="208424"/>
                </a:lnTo>
                <a:lnTo>
                  <a:pt x="130410" y="214162"/>
                </a:lnTo>
                <a:lnTo>
                  <a:pt x="129799" y="219892"/>
                </a:lnTo>
                <a:lnTo>
                  <a:pt x="129391" y="225618"/>
                </a:lnTo>
                <a:lnTo>
                  <a:pt x="129119" y="231339"/>
                </a:lnTo>
                <a:lnTo>
                  <a:pt x="128737" y="245954"/>
                </a:lnTo>
                <a:lnTo>
                  <a:pt x="128683" y="249659"/>
                </a:lnTo>
                <a:lnTo>
                  <a:pt x="127695" y="253082"/>
                </a:lnTo>
                <a:lnTo>
                  <a:pt x="124057" y="259426"/>
                </a:lnTo>
                <a:lnTo>
                  <a:pt x="121805" y="265420"/>
                </a:lnTo>
                <a:lnTo>
                  <a:pt x="120537" y="274149"/>
                </a:lnTo>
                <a:lnTo>
                  <a:pt x="120109" y="281082"/>
                </a:lnTo>
                <a:lnTo>
                  <a:pt x="121026" y="281651"/>
                </a:lnTo>
                <a:lnTo>
                  <a:pt x="122590" y="282030"/>
                </a:lnTo>
                <a:lnTo>
                  <a:pt x="128576" y="28278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766"/>
          <p:cNvSpPr/>
          <p:nvPr/>
        </p:nvSpPr>
        <p:spPr>
          <a:xfrm>
            <a:off x="915266" y="4029075"/>
            <a:ext cx="21985" cy="137161"/>
          </a:xfrm>
          <a:custGeom>
            <a:avLst/>
            <a:gdLst/>
            <a:ahLst/>
            <a:cxnLst/>
            <a:rect l="0" t="0" r="0" b="0"/>
            <a:pathLst>
              <a:path w="21985" h="137161">
                <a:moveTo>
                  <a:pt x="13421" y="0"/>
                </a:moveTo>
                <a:lnTo>
                  <a:pt x="13421" y="11931"/>
                </a:lnTo>
                <a:lnTo>
                  <a:pt x="14373" y="13669"/>
                </a:lnTo>
                <a:lnTo>
                  <a:pt x="15961" y="14828"/>
                </a:lnTo>
                <a:lnTo>
                  <a:pt x="17972" y="15600"/>
                </a:lnTo>
                <a:lnTo>
                  <a:pt x="19312" y="18020"/>
                </a:lnTo>
                <a:lnTo>
                  <a:pt x="20206" y="21538"/>
                </a:lnTo>
                <a:lnTo>
                  <a:pt x="20802" y="25789"/>
                </a:lnTo>
                <a:lnTo>
                  <a:pt x="21199" y="29575"/>
                </a:lnTo>
                <a:lnTo>
                  <a:pt x="21464" y="33051"/>
                </a:lnTo>
                <a:lnTo>
                  <a:pt x="21640" y="36322"/>
                </a:lnTo>
                <a:lnTo>
                  <a:pt x="21837" y="45035"/>
                </a:lnTo>
                <a:lnTo>
                  <a:pt x="21984" y="78444"/>
                </a:lnTo>
                <a:lnTo>
                  <a:pt x="21035" y="82775"/>
                </a:lnTo>
                <a:lnTo>
                  <a:pt x="19449" y="87569"/>
                </a:lnTo>
                <a:lnTo>
                  <a:pt x="17440" y="92669"/>
                </a:lnTo>
                <a:lnTo>
                  <a:pt x="15148" y="97022"/>
                </a:lnTo>
                <a:lnTo>
                  <a:pt x="12667" y="100876"/>
                </a:lnTo>
                <a:lnTo>
                  <a:pt x="10061" y="104398"/>
                </a:lnTo>
                <a:lnTo>
                  <a:pt x="8323" y="107699"/>
                </a:lnTo>
                <a:lnTo>
                  <a:pt x="7165" y="110852"/>
                </a:lnTo>
                <a:lnTo>
                  <a:pt x="6393" y="113906"/>
                </a:lnTo>
                <a:lnTo>
                  <a:pt x="5878" y="116895"/>
                </a:lnTo>
                <a:lnTo>
                  <a:pt x="5535" y="119839"/>
                </a:lnTo>
                <a:lnTo>
                  <a:pt x="5306" y="122756"/>
                </a:lnTo>
                <a:lnTo>
                  <a:pt x="4201" y="124699"/>
                </a:lnTo>
                <a:lnTo>
                  <a:pt x="2512" y="125995"/>
                </a:lnTo>
                <a:lnTo>
                  <a:pt x="433" y="126859"/>
                </a:lnTo>
                <a:lnTo>
                  <a:pt x="0" y="128388"/>
                </a:lnTo>
                <a:lnTo>
                  <a:pt x="664" y="130359"/>
                </a:lnTo>
                <a:lnTo>
                  <a:pt x="4848" y="13716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767"/>
          <p:cNvSpPr/>
          <p:nvPr/>
        </p:nvSpPr>
        <p:spPr>
          <a:xfrm>
            <a:off x="1049893" y="3874770"/>
            <a:ext cx="230266" cy="214313"/>
          </a:xfrm>
          <a:custGeom>
            <a:avLst/>
            <a:gdLst/>
            <a:ahLst/>
            <a:cxnLst/>
            <a:rect l="0" t="0" r="0" b="0"/>
            <a:pathLst>
              <a:path w="230266" h="214313">
                <a:moveTo>
                  <a:pt x="7381" y="8572"/>
                </a:moveTo>
                <a:lnTo>
                  <a:pt x="0" y="8572"/>
                </a:lnTo>
                <a:lnTo>
                  <a:pt x="56392" y="8572"/>
                </a:lnTo>
                <a:lnTo>
                  <a:pt x="61962" y="7620"/>
                </a:lnTo>
                <a:lnTo>
                  <a:pt x="67581" y="6032"/>
                </a:lnTo>
                <a:lnTo>
                  <a:pt x="73232" y="4021"/>
                </a:lnTo>
                <a:lnTo>
                  <a:pt x="78904" y="2680"/>
                </a:lnTo>
                <a:lnTo>
                  <a:pt x="84591" y="1787"/>
                </a:lnTo>
                <a:lnTo>
                  <a:pt x="90287" y="1191"/>
                </a:lnTo>
                <a:lnTo>
                  <a:pt x="95989" y="794"/>
                </a:lnTo>
                <a:lnTo>
                  <a:pt x="101696" y="529"/>
                </a:lnTo>
                <a:lnTo>
                  <a:pt x="113116" y="235"/>
                </a:lnTo>
                <a:lnTo>
                  <a:pt x="214639" y="0"/>
                </a:lnTo>
                <a:lnTo>
                  <a:pt x="217943" y="952"/>
                </a:lnTo>
                <a:lnTo>
                  <a:pt x="224154" y="4550"/>
                </a:lnTo>
                <a:lnTo>
                  <a:pt x="226192" y="6844"/>
                </a:lnTo>
                <a:lnTo>
                  <a:pt x="227550" y="9325"/>
                </a:lnTo>
                <a:lnTo>
                  <a:pt x="229059" y="14622"/>
                </a:lnTo>
                <a:lnTo>
                  <a:pt x="229730" y="20151"/>
                </a:lnTo>
                <a:lnTo>
                  <a:pt x="230028" y="25783"/>
                </a:lnTo>
                <a:lnTo>
                  <a:pt x="230160" y="32414"/>
                </a:lnTo>
                <a:lnTo>
                  <a:pt x="230265" y="83265"/>
                </a:lnTo>
                <a:lnTo>
                  <a:pt x="229313" y="88847"/>
                </a:lnTo>
                <a:lnTo>
                  <a:pt x="227726" y="94474"/>
                </a:lnTo>
                <a:lnTo>
                  <a:pt x="225715" y="100130"/>
                </a:lnTo>
                <a:lnTo>
                  <a:pt x="223422" y="105806"/>
                </a:lnTo>
                <a:lnTo>
                  <a:pt x="220941" y="111494"/>
                </a:lnTo>
                <a:lnTo>
                  <a:pt x="218335" y="117192"/>
                </a:lnTo>
                <a:lnTo>
                  <a:pt x="216597" y="123848"/>
                </a:lnTo>
                <a:lnTo>
                  <a:pt x="215438" y="131143"/>
                </a:lnTo>
                <a:lnTo>
                  <a:pt x="214666" y="138864"/>
                </a:lnTo>
                <a:lnTo>
                  <a:pt x="212246" y="145915"/>
                </a:lnTo>
                <a:lnTo>
                  <a:pt x="208728" y="152522"/>
                </a:lnTo>
                <a:lnTo>
                  <a:pt x="204478" y="158831"/>
                </a:lnTo>
                <a:lnTo>
                  <a:pt x="200691" y="164942"/>
                </a:lnTo>
                <a:lnTo>
                  <a:pt x="197215" y="170921"/>
                </a:lnTo>
                <a:lnTo>
                  <a:pt x="193944" y="176812"/>
                </a:lnTo>
                <a:lnTo>
                  <a:pt x="191764" y="181692"/>
                </a:lnTo>
                <a:lnTo>
                  <a:pt x="190311" y="185898"/>
                </a:lnTo>
                <a:lnTo>
                  <a:pt x="189342" y="189654"/>
                </a:lnTo>
                <a:lnTo>
                  <a:pt x="188696" y="193111"/>
                </a:lnTo>
                <a:lnTo>
                  <a:pt x="187978" y="199492"/>
                </a:lnTo>
                <a:lnTo>
                  <a:pt x="187518" y="205458"/>
                </a:lnTo>
                <a:lnTo>
                  <a:pt x="187404" y="214289"/>
                </a:lnTo>
                <a:lnTo>
                  <a:pt x="187404" y="214302"/>
                </a:lnTo>
                <a:lnTo>
                  <a:pt x="195976" y="21431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768"/>
          <p:cNvSpPr/>
          <p:nvPr/>
        </p:nvSpPr>
        <p:spPr>
          <a:xfrm>
            <a:off x="3363630" y="3831907"/>
            <a:ext cx="316830" cy="47802"/>
          </a:xfrm>
          <a:custGeom>
            <a:avLst/>
            <a:gdLst/>
            <a:ahLst/>
            <a:cxnLst/>
            <a:rect l="0" t="0" r="0" b="0"/>
            <a:pathLst>
              <a:path w="316830" h="47802">
                <a:moveTo>
                  <a:pt x="8220" y="42863"/>
                </a:moveTo>
                <a:lnTo>
                  <a:pt x="0" y="42863"/>
                </a:lnTo>
                <a:lnTo>
                  <a:pt x="20049" y="42863"/>
                </a:lnTo>
                <a:lnTo>
                  <a:pt x="23726" y="43815"/>
                </a:lnTo>
                <a:lnTo>
                  <a:pt x="28082" y="45403"/>
                </a:lnTo>
                <a:lnTo>
                  <a:pt x="32892" y="47413"/>
                </a:lnTo>
                <a:lnTo>
                  <a:pt x="37050" y="47801"/>
                </a:lnTo>
                <a:lnTo>
                  <a:pt x="40775" y="47108"/>
                </a:lnTo>
                <a:lnTo>
                  <a:pt x="44210" y="45693"/>
                </a:lnTo>
                <a:lnTo>
                  <a:pt x="49358" y="44749"/>
                </a:lnTo>
                <a:lnTo>
                  <a:pt x="55648" y="44120"/>
                </a:lnTo>
                <a:lnTo>
                  <a:pt x="62699" y="43701"/>
                </a:lnTo>
                <a:lnTo>
                  <a:pt x="78152" y="43235"/>
                </a:lnTo>
                <a:lnTo>
                  <a:pt x="86274" y="43111"/>
                </a:lnTo>
                <a:lnTo>
                  <a:pt x="94546" y="42076"/>
                </a:lnTo>
                <a:lnTo>
                  <a:pt x="102918" y="40433"/>
                </a:lnTo>
                <a:lnTo>
                  <a:pt x="111357" y="38385"/>
                </a:lnTo>
                <a:lnTo>
                  <a:pt x="119840" y="37020"/>
                </a:lnTo>
                <a:lnTo>
                  <a:pt x="128353" y="36110"/>
                </a:lnTo>
                <a:lnTo>
                  <a:pt x="136886" y="35503"/>
                </a:lnTo>
                <a:lnTo>
                  <a:pt x="145432" y="34146"/>
                </a:lnTo>
                <a:lnTo>
                  <a:pt x="153987" y="32290"/>
                </a:lnTo>
                <a:lnTo>
                  <a:pt x="162548" y="30099"/>
                </a:lnTo>
                <a:lnTo>
                  <a:pt x="171113" y="28639"/>
                </a:lnTo>
                <a:lnTo>
                  <a:pt x="179680" y="27665"/>
                </a:lnTo>
                <a:lnTo>
                  <a:pt x="188249" y="27016"/>
                </a:lnTo>
                <a:lnTo>
                  <a:pt x="196819" y="25630"/>
                </a:lnTo>
                <a:lnTo>
                  <a:pt x="205390" y="23755"/>
                </a:lnTo>
                <a:lnTo>
                  <a:pt x="213962" y="21551"/>
                </a:lnTo>
                <a:lnTo>
                  <a:pt x="223486" y="20083"/>
                </a:lnTo>
                <a:lnTo>
                  <a:pt x="233645" y="19104"/>
                </a:lnTo>
                <a:lnTo>
                  <a:pt x="244228" y="18451"/>
                </a:lnTo>
                <a:lnTo>
                  <a:pt x="254141" y="17063"/>
                </a:lnTo>
                <a:lnTo>
                  <a:pt x="263607" y="15185"/>
                </a:lnTo>
                <a:lnTo>
                  <a:pt x="272775" y="12981"/>
                </a:lnTo>
                <a:lnTo>
                  <a:pt x="280792" y="10559"/>
                </a:lnTo>
                <a:lnTo>
                  <a:pt x="288042" y="7992"/>
                </a:lnTo>
                <a:lnTo>
                  <a:pt x="294781" y="5328"/>
                </a:lnTo>
                <a:lnTo>
                  <a:pt x="300225" y="3552"/>
                </a:lnTo>
                <a:lnTo>
                  <a:pt x="304807" y="2368"/>
                </a:lnTo>
                <a:lnTo>
                  <a:pt x="316829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769"/>
          <p:cNvSpPr/>
          <p:nvPr/>
        </p:nvSpPr>
        <p:spPr>
          <a:xfrm>
            <a:off x="3834764" y="3711892"/>
            <a:ext cx="128576" cy="248102"/>
          </a:xfrm>
          <a:custGeom>
            <a:avLst/>
            <a:gdLst/>
            <a:ahLst/>
            <a:cxnLst/>
            <a:rect l="0" t="0" r="0" b="0"/>
            <a:pathLst>
              <a:path w="128576" h="248102">
                <a:moveTo>
                  <a:pt x="60008" y="0"/>
                </a:moveTo>
                <a:lnTo>
                  <a:pt x="60008" y="12770"/>
                </a:lnTo>
                <a:lnTo>
                  <a:pt x="57468" y="20281"/>
                </a:lnTo>
                <a:lnTo>
                  <a:pt x="55457" y="24950"/>
                </a:lnTo>
                <a:lnTo>
                  <a:pt x="53223" y="32679"/>
                </a:lnTo>
                <a:lnTo>
                  <a:pt x="51277" y="40242"/>
                </a:lnTo>
                <a:lnTo>
                  <a:pt x="49425" y="44925"/>
                </a:lnTo>
                <a:lnTo>
                  <a:pt x="47238" y="49953"/>
                </a:lnTo>
                <a:lnTo>
                  <a:pt x="42267" y="60619"/>
                </a:lnTo>
                <a:lnTo>
                  <a:pt x="39608" y="66130"/>
                </a:lnTo>
                <a:lnTo>
                  <a:pt x="37836" y="71709"/>
                </a:lnTo>
                <a:lnTo>
                  <a:pt x="36654" y="77334"/>
                </a:lnTo>
                <a:lnTo>
                  <a:pt x="35866" y="82988"/>
                </a:lnTo>
                <a:lnTo>
                  <a:pt x="34388" y="88663"/>
                </a:lnTo>
                <a:lnTo>
                  <a:pt x="32451" y="94351"/>
                </a:lnTo>
                <a:lnTo>
                  <a:pt x="30207" y="100048"/>
                </a:lnTo>
                <a:lnTo>
                  <a:pt x="27758" y="105752"/>
                </a:lnTo>
                <a:lnTo>
                  <a:pt x="22497" y="117168"/>
                </a:lnTo>
                <a:lnTo>
                  <a:pt x="20713" y="122880"/>
                </a:lnTo>
                <a:lnTo>
                  <a:pt x="19524" y="128592"/>
                </a:lnTo>
                <a:lnTo>
                  <a:pt x="18731" y="134306"/>
                </a:lnTo>
                <a:lnTo>
                  <a:pt x="17250" y="140020"/>
                </a:lnTo>
                <a:lnTo>
                  <a:pt x="15311" y="145734"/>
                </a:lnTo>
                <a:lnTo>
                  <a:pt x="13064" y="151448"/>
                </a:lnTo>
                <a:lnTo>
                  <a:pt x="11567" y="157163"/>
                </a:lnTo>
                <a:lnTo>
                  <a:pt x="10569" y="162878"/>
                </a:lnTo>
                <a:lnTo>
                  <a:pt x="9904" y="168593"/>
                </a:lnTo>
                <a:lnTo>
                  <a:pt x="9460" y="174308"/>
                </a:lnTo>
                <a:lnTo>
                  <a:pt x="9165" y="180023"/>
                </a:lnTo>
                <a:lnTo>
                  <a:pt x="8748" y="194628"/>
                </a:lnTo>
                <a:lnTo>
                  <a:pt x="8690" y="198332"/>
                </a:lnTo>
                <a:lnTo>
                  <a:pt x="9603" y="201754"/>
                </a:lnTo>
                <a:lnTo>
                  <a:pt x="13158" y="208096"/>
                </a:lnTo>
                <a:lnTo>
                  <a:pt x="15440" y="211121"/>
                </a:lnTo>
                <a:lnTo>
                  <a:pt x="17914" y="214090"/>
                </a:lnTo>
                <a:lnTo>
                  <a:pt x="20515" y="217022"/>
                </a:lnTo>
                <a:lnTo>
                  <a:pt x="22250" y="219929"/>
                </a:lnTo>
                <a:lnTo>
                  <a:pt x="24177" y="225699"/>
                </a:lnTo>
                <a:lnTo>
                  <a:pt x="27573" y="231438"/>
                </a:lnTo>
                <a:lnTo>
                  <a:pt x="29812" y="234302"/>
                </a:lnTo>
                <a:lnTo>
                  <a:pt x="32257" y="237164"/>
                </a:lnTo>
                <a:lnTo>
                  <a:pt x="34840" y="240024"/>
                </a:lnTo>
                <a:lnTo>
                  <a:pt x="37515" y="242884"/>
                </a:lnTo>
                <a:lnTo>
                  <a:pt x="40250" y="244790"/>
                </a:lnTo>
                <a:lnTo>
                  <a:pt x="43026" y="246061"/>
                </a:lnTo>
                <a:lnTo>
                  <a:pt x="45829" y="246908"/>
                </a:lnTo>
                <a:lnTo>
                  <a:pt x="48650" y="247473"/>
                </a:lnTo>
                <a:lnTo>
                  <a:pt x="51484" y="247850"/>
                </a:lnTo>
                <a:lnTo>
                  <a:pt x="54325" y="248101"/>
                </a:lnTo>
                <a:lnTo>
                  <a:pt x="57172" y="247315"/>
                </a:lnTo>
                <a:lnTo>
                  <a:pt x="60023" y="245840"/>
                </a:lnTo>
                <a:lnTo>
                  <a:pt x="62875" y="243903"/>
                </a:lnTo>
                <a:lnTo>
                  <a:pt x="66682" y="242612"/>
                </a:lnTo>
                <a:lnTo>
                  <a:pt x="71125" y="241751"/>
                </a:lnTo>
                <a:lnTo>
                  <a:pt x="75992" y="241177"/>
                </a:lnTo>
                <a:lnTo>
                  <a:pt x="80189" y="240795"/>
                </a:lnTo>
                <a:lnTo>
                  <a:pt x="83940" y="240540"/>
                </a:lnTo>
                <a:lnTo>
                  <a:pt x="87393" y="240370"/>
                </a:lnTo>
                <a:lnTo>
                  <a:pt x="90647" y="239304"/>
                </a:lnTo>
                <a:lnTo>
                  <a:pt x="93769" y="237641"/>
                </a:lnTo>
                <a:lnTo>
                  <a:pt x="96802" y="235580"/>
                </a:lnTo>
                <a:lnTo>
                  <a:pt x="99778" y="232301"/>
                </a:lnTo>
                <a:lnTo>
                  <a:pt x="102713" y="228210"/>
                </a:lnTo>
                <a:lnTo>
                  <a:pt x="105624" y="223578"/>
                </a:lnTo>
                <a:lnTo>
                  <a:pt x="108516" y="219537"/>
                </a:lnTo>
                <a:lnTo>
                  <a:pt x="111397" y="215890"/>
                </a:lnTo>
                <a:lnTo>
                  <a:pt x="114269" y="212507"/>
                </a:lnTo>
                <a:lnTo>
                  <a:pt x="117137" y="209299"/>
                </a:lnTo>
                <a:lnTo>
                  <a:pt x="122864" y="203194"/>
                </a:lnTo>
                <a:lnTo>
                  <a:pt x="124772" y="199280"/>
                </a:lnTo>
                <a:lnTo>
                  <a:pt x="126044" y="194766"/>
                </a:lnTo>
                <a:lnTo>
                  <a:pt x="126892" y="189852"/>
                </a:lnTo>
                <a:lnTo>
                  <a:pt x="127457" y="185623"/>
                </a:lnTo>
                <a:lnTo>
                  <a:pt x="128085" y="178384"/>
                </a:lnTo>
                <a:lnTo>
                  <a:pt x="128365" y="171992"/>
                </a:lnTo>
                <a:lnTo>
                  <a:pt x="128489" y="165023"/>
                </a:lnTo>
                <a:lnTo>
                  <a:pt x="128575" y="148649"/>
                </a:lnTo>
                <a:lnTo>
                  <a:pt x="127627" y="146725"/>
                </a:lnTo>
                <a:lnTo>
                  <a:pt x="124033" y="142046"/>
                </a:lnTo>
                <a:lnTo>
                  <a:pt x="121742" y="139465"/>
                </a:lnTo>
                <a:lnTo>
                  <a:pt x="116655" y="134057"/>
                </a:lnTo>
                <a:lnTo>
                  <a:pt x="113965" y="132234"/>
                </a:lnTo>
                <a:lnTo>
                  <a:pt x="111219" y="131018"/>
                </a:lnTo>
                <a:lnTo>
                  <a:pt x="108437" y="130208"/>
                </a:lnTo>
                <a:lnTo>
                  <a:pt x="105628" y="129668"/>
                </a:lnTo>
                <a:lnTo>
                  <a:pt x="102804" y="129308"/>
                </a:lnTo>
                <a:lnTo>
                  <a:pt x="99969" y="129068"/>
                </a:lnTo>
                <a:lnTo>
                  <a:pt x="97126" y="129860"/>
                </a:lnTo>
                <a:lnTo>
                  <a:pt x="94279" y="131341"/>
                </a:lnTo>
                <a:lnTo>
                  <a:pt x="91428" y="133281"/>
                </a:lnTo>
                <a:lnTo>
                  <a:pt x="87622" y="135526"/>
                </a:lnTo>
                <a:lnTo>
                  <a:pt x="83180" y="137976"/>
                </a:lnTo>
                <a:lnTo>
                  <a:pt x="78313" y="140561"/>
                </a:lnTo>
                <a:lnTo>
                  <a:pt x="74117" y="143238"/>
                </a:lnTo>
                <a:lnTo>
                  <a:pt x="70366" y="145974"/>
                </a:lnTo>
                <a:lnTo>
                  <a:pt x="66914" y="148751"/>
                </a:lnTo>
                <a:lnTo>
                  <a:pt x="63659" y="151555"/>
                </a:lnTo>
                <a:lnTo>
                  <a:pt x="60537" y="154377"/>
                </a:lnTo>
                <a:lnTo>
                  <a:pt x="57503" y="157210"/>
                </a:lnTo>
                <a:lnTo>
                  <a:pt x="44132" y="170300"/>
                </a:lnTo>
                <a:lnTo>
                  <a:pt x="39899" y="175446"/>
                </a:lnTo>
                <a:lnTo>
                  <a:pt x="36124" y="180782"/>
                </a:lnTo>
                <a:lnTo>
                  <a:pt x="32655" y="186244"/>
                </a:lnTo>
                <a:lnTo>
                  <a:pt x="28438" y="190837"/>
                </a:lnTo>
                <a:lnTo>
                  <a:pt x="23721" y="194853"/>
                </a:lnTo>
                <a:lnTo>
                  <a:pt x="18672" y="198482"/>
                </a:lnTo>
                <a:lnTo>
                  <a:pt x="15306" y="201853"/>
                </a:lnTo>
                <a:lnTo>
                  <a:pt x="13062" y="205054"/>
                </a:lnTo>
                <a:lnTo>
                  <a:pt x="10568" y="211150"/>
                </a:lnTo>
                <a:lnTo>
                  <a:pt x="9460" y="217035"/>
                </a:lnTo>
                <a:lnTo>
                  <a:pt x="8211" y="219937"/>
                </a:lnTo>
                <a:lnTo>
                  <a:pt x="4285" y="225703"/>
                </a:lnTo>
                <a:lnTo>
                  <a:pt x="1270" y="229753"/>
                </a:lnTo>
                <a:lnTo>
                  <a:pt x="565" y="233240"/>
                </a:lnTo>
                <a:lnTo>
                  <a:pt x="0" y="24003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770"/>
          <p:cNvSpPr/>
          <p:nvPr/>
        </p:nvSpPr>
        <p:spPr>
          <a:xfrm>
            <a:off x="4100512" y="3713093"/>
            <a:ext cx="179840" cy="255501"/>
          </a:xfrm>
          <a:custGeom>
            <a:avLst/>
            <a:gdLst/>
            <a:ahLst/>
            <a:cxnLst/>
            <a:rect l="0" t="0" r="0" b="0"/>
            <a:pathLst>
              <a:path w="179840" h="255501">
                <a:moveTo>
                  <a:pt x="0" y="24517"/>
                </a:moveTo>
                <a:lnTo>
                  <a:pt x="7381" y="17136"/>
                </a:lnTo>
                <a:lnTo>
                  <a:pt x="10583" y="16474"/>
                </a:lnTo>
                <a:lnTo>
                  <a:pt x="12770" y="16297"/>
                </a:lnTo>
                <a:lnTo>
                  <a:pt x="15181" y="15227"/>
                </a:lnTo>
                <a:lnTo>
                  <a:pt x="20400" y="11498"/>
                </a:lnTo>
                <a:lnTo>
                  <a:pt x="23125" y="10122"/>
                </a:lnTo>
                <a:lnTo>
                  <a:pt x="28693" y="8594"/>
                </a:lnTo>
                <a:lnTo>
                  <a:pt x="31511" y="8187"/>
                </a:lnTo>
                <a:lnTo>
                  <a:pt x="34342" y="7915"/>
                </a:lnTo>
                <a:lnTo>
                  <a:pt x="37182" y="7734"/>
                </a:lnTo>
                <a:lnTo>
                  <a:pt x="45418" y="7533"/>
                </a:lnTo>
                <a:lnTo>
                  <a:pt x="50281" y="7479"/>
                </a:lnTo>
                <a:lnTo>
                  <a:pt x="55428" y="6491"/>
                </a:lnTo>
                <a:lnTo>
                  <a:pt x="60765" y="4880"/>
                </a:lnTo>
                <a:lnTo>
                  <a:pt x="66227" y="2853"/>
                </a:lnTo>
                <a:lnTo>
                  <a:pt x="70822" y="1501"/>
                </a:lnTo>
                <a:lnTo>
                  <a:pt x="74837" y="601"/>
                </a:lnTo>
                <a:lnTo>
                  <a:pt x="78466" y="0"/>
                </a:lnTo>
                <a:lnTo>
                  <a:pt x="82791" y="552"/>
                </a:lnTo>
                <a:lnTo>
                  <a:pt x="87579" y="1873"/>
                </a:lnTo>
                <a:lnTo>
                  <a:pt x="92676" y="3706"/>
                </a:lnTo>
                <a:lnTo>
                  <a:pt x="97027" y="4928"/>
                </a:lnTo>
                <a:lnTo>
                  <a:pt x="100879" y="5742"/>
                </a:lnTo>
                <a:lnTo>
                  <a:pt x="104400" y="6285"/>
                </a:lnTo>
                <a:lnTo>
                  <a:pt x="106748" y="7600"/>
                </a:lnTo>
                <a:lnTo>
                  <a:pt x="108312" y="9429"/>
                </a:lnTo>
                <a:lnTo>
                  <a:pt x="109357" y="11600"/>
                </a:lnTo>
                <a:lnTo>
                  <a:pt x="110515" y="16554"/>
                </a:lnTo>
                <a:lnTo>
                  <a:pt x="111030" y="21930"/>
                </a:lnTo>
                <a:lnTo>
                  <a:pt x="111259" y="27494"/>
                </a:lnTo>
                <a:lnTo>
                  <a:pt x="110368" y="30312"/>
                </a:lnTo>
                <a:lnTo>
                  <a:pt x="106838" y="35982"/>
                </a:lnTo>
                <a:lnTo>
                  <a:pt x="103610" y="39780"/>
                </a:lnTo>
                <a:lnTo>
                  <a:pt x="99553" y="44217"/>
                </a:lnTo>
                <a:lnTo>
                  <a:pt x="87283" y="57024"/>
                </a:lnTo>
                <a:lnTo>
                  <a:pt x="44407" y="100121"/>
                </a:lnTo>
                <a:lnTo>
                  <a:pt x="40082" y="103494"/>
                </a:lnTo>
                <a:lnTo>
                  <a:pt x="36246" y="105744"/>
                </a:lnTo>
                <a:lnTo>
                  <a:pt x="32737" y="107243"/>
                </a:lnTo>
                <a:lnTo>
                  <a:pt x="29444" y="109195"/>
                </a:lnTo>
                <a:lnTo>
                  <a:pt x="26297" y="111449"/>
                </a:lnTo>
                <a:lnTo>
                  <a:pt x="23247" y="113904"/>
                </a:lnTo>
                <a:lnTo>
                  <a:pt x="20260" y="116493"/>
                </a:lnTo>
                <a:lnTo>
                  <a:pt x="17317" y="119172"/>
                </a:lnTo>
                <a:lnTo>
                  <a:pt x="8724" y="127244"/>
                </a:lnTo>
                <a:lnTo>
                  <a:pt x="8617" y="122793"/>
                </a:lnTo>
                <a:lnTo>
                  <a:pt x="9555" y="121467"/>
                </a:lnTo>
                <a:lnTo>
                  <a:pt x="11133" y="120583"/>
                </a:lnTo>
                <a:lnTo>
                  <a:pt x="13136" y="119993"/>
                </a:lnTo>
                <a:lnTo>
                  <a:pt x="17904" y="116798"/>
                </a:lnTo>
                <a:lnTo>
                  <a:pt x="20508" y="114612"/>
                </a:lnTo>
                <a:lnTo>
                  <a:pt x="24150" y="113156"/>
                </a:lnTo>
                <a:lnTo>
                  <a:pt x="28482" y="112184"/>
                </a:lnTo>
                <a:lnTo>
                  <a:pt x="33276" y="111537"/>
                </a:lnTo>
                <a:lnTo>
                  <a:pt x="37424" y="111105"/>
                </a:lnTo>
                <a:lnTo>
                  <a:pt x="41142" y="110817"/>
                </a:lnTo>
                <a:lnTo>
                  <a:pt x="44573" y="110625"/>
                </a:lnTo>
                <a:lnTo>
                  <a:pt x="49718" y="109545"/>
                </a:lnTo>
                <a:lnTo>
                  <a:pt x="56005" y="107872"/>
                </a:lnTo>
                <a:lnTo>
                  <a:pt x="63054" y="105805"/>
                </a:lnTo>
                <a:lnTo>
                  <a:pt x="69659" y="104426"/>
                </a:lnTo>
                <a:lnTo>
                  <a:pt x="75967" y="103507"/>
                </a:lnTo>
                <a:lnTo>
                  <a:pt x="82077" y="102895"/>
                </a:lnTo>
                <a:lnTo>
                  <a:pt x="88055" y="102486"/>
                </a:lnTo>
                <a:lnTo>
                  <a:pt x="93946" y="102214"/>
                </a:lnTo>
                <a:lnTo>
                  <a:pt x="99778" y="102032"/>
                </a:lnTo>
                <a:lnTo>
                  <a:pt x="105571" y="102864"/>
                </a:lnTo>
                <a:lnTo>
                  <a:pt x="111338" y="104370"/>
                </a:lnTo>
                <a:lnTo>
                  <a:pt x="117088" y="106328"/>
                </a:lnTo>
                <a:lnTo>
                  <a:pt x="122826" y="108585"/>
                </a:lnTo>
                <a:lnTo>
                  <a:pt x="128556" y="111042"/>
                </a:lnTo>
                <a:lnTo>
                  <a:pt x="134282" y="113633"/>
                </a:lnTo>
                <a:lnTo>
                  <a:pt x="139052" y="115360"/>
                </a:lnTo>
                <a:lnTo>
                  <a:pt x="143184" y="116512"/>
                </a:lnTo>
                <a:lnTo>
                  <a:pt x="146890" y="117279"/>
                </a:lnTo>
                <a:lnTo>
                  <a:pt x="151267" y="118743"/>
                </a:lnTo>
                <a:lnTo>
                  <a:pt x="156090" y="120672"/>
                </a:lnTo>
                <a:lnTo>
                  <a:pt x="161210" y="122910"/>
                </a:lnTo>
                <a:lnTo>
                  <a:pt x="165576" y="125355"/>
                </a:lnTo>
                <a:lnTo>
                  <a:pt x="169439" y="127937"/>
                </a:lnTo>
                <a:lnTo>
                  <a:pt x="172967" y="130611"/>
                </a:lnTo>
                <a:lnTo>
                  <a:pt x="175319" y="133347"/>
                </a:lnTo>
                <a:lnTo>
                  <a:pt x="176887" y="136122"/>
                </a:lnTo>
                <a:lnTo>
                  <a:pt x="178629" y="141746"/>
                </a:lnTo>
                <a:lnTo>
                  <a:pt x="179403" y="147421"/>
                </a:lnTo>
                <a:lnTo>
                  <a:pt x="179610" y="151221"/>
                </a:lnTo>
                <a:lnTo>
                  <a:pt x="179839" y="160522"/>
                </a:lnTo>
                <a:lnTo>
                  <a:pt x="178948" y="165669"/>
                </a:lnTo>
                <a:lnTo>
                  <a:pt x="177401" y="171006"/>
                </a:lnTo>
                <a:lnTo>
                  <a:pt x="175417" y="176469"/>
                </a:lnTo>
                <a:lnTo>
                  <a:pt x="173142" y="182016"/>
                </a:lnTo>
                <a:lnTo>
                  <a:pt x="170674" y="187618"/>
                </a:lnTo>
                <a:lnTo>
                  <a:pt x="168075" y="193259"/>
                </a:lnTo>
                <a:lnTo>
                  <a:pt x="164437" y="197971"/>
                </a:lnTo>
                <a:lnTo>
                  <a:pt x="160108" y="202066"/>
                </a:lnTo>
                <a:lnTo>
                  <a:pt x="155316" y="205748"/>
                </a:lnTo>
                <a:lnTo>
                  <a:pt x="151169" y="210107"/>
                </a:lnTo>
                <a:lnTo>
                  <a:pt x="147452" y="214919"/>
                </a:lnTo>
                <a:lnTo>
                  <a:pt x="144021" y="220032"/>
                </a:lnTo>
                <a:lnTo>
                  <a:pt x="139829" y="224392"/>
                </a:lnTo>
                <a:lnTo>
                  <a:pt x="135129" y="228252"/>
                </a:lnTo>
                <a:lnTo>
                  <a:pt x="130091" y="231778"/>
                </a:lnTo>
                <a:lnTo>
                  <a:pt x="124828" y="234128"/>
                </a:lnTo>
                <a:lnTo>
                  <a:pt x="119413" y="235695"/>
                </a:lnTo>
                <a:lnTo>
                  <a:pt x="113899" y="236740"/>
                </a:lnTo>
                <a:lnTo>
                  <a:pt x="108318" y="238389"/>
                </a:lnTo>
                <a:lnTo>
                  <a:pt x="102691" y="240441"/>
                </a:lnTo>
                <a:lnTo>
                  <a:pt x="97036" y="242761"/>
                </a:lnTo>
                <a:lnTo>
                  <a:pt x="92313" y="245260"/>
                </a:lnTo>
                <a:lnTo>
                  <a:pt x="88212" y="247879"/>
                </a:lnTo>
                <a:lnTo>
                  <a:pt x="84526" y="250577"/>
                </a:lnTo>
                <a:lnTo>
                  <a:pt x="80163" y="252376"/>
                </a:lnTo>
                <a:lnTo>
                  <a:pt x="75349" y="253576"/>
                </a:lnTo>
                <a:lnTo>
                  <a:pt x="70236" y="254375"/>
                </a:lnTo>
                <a:lnTo>
                  <a:pt x="65874" y="254908"/>
                </a:lnTo>
                <a:lnTo>
                  <a:pt x="62014" y="255264"/>
                </a:lnTo>
                <a:lnTo>
                  <a:pt x="58488" y="255500"/>
                </a:lnTo>
                <a:lnTo>
                  <a:pt x="55184" y="254706"/>
                </a:lnTo>
                <a:lnTo>
                  <a:pt x="52029" y="253223"/>
                </a:lnTo>
                <a:lnTo>
                  <a:pt x="48974" y="251283"/>
                </a:lnTo>
                <a:lnTo>
                  <a:pt x="45984" y="249989"/>
                </a:lnTo>
                <a:lnTo>
                  <a:pt x="43039" y="249127"/>
                </a:lnTo>
                <a:lnTo>
                  <a:pt x="40122" y="248552"/>
                </a:lnTo>
                <a:lnTo>
                  <a:pt x="37226" y="247216"/>
                </a:lnTo>
                <a:lnTo>
                  <a:pt x="34342" y="245373"/>
                </a:lnTo>
                <a:lnTo>
                  <a:pt x="27421" y="240122"/>
                </a:lnTo>
                <a:lnTo>
                  <a:pt x="26853" y="238738"/>
                </a:lnTo>
                <a:lnTo>
                  <a:pt x="25942" y="232214"/>
                </a:lnTo>
                <a:lnTo>
                  <a:pt x="25717" y="23025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771"/>
          <p:cNvSpPr/>
          <p:nvPr/>
        </p:nvSpPr>
        <p:spPr>
          <a:xfrm>
            <a:off x="4914902" y="3831907"/>
            <a:ext cx="162876" cy="25718"/>
          </a:xfrm>
          <a:custGeom>
            <a:avLst/>
            <a:gdLst/>
            <a:ahLst/>
            <a:cxnLst/>
            <a:rect l="0" t="0" r="0" b="0"/>
            <a:pathLst>
              <a:path w="162876" h="25718">
                <a:moveTo>
                  <a:pt x="17143" y="17145"/>
                </a:moveTo>
                <a:lnTo>
                  <a:pt x="359" y="17145"/>
                </a:lnTo>
                <a:lnTo>
                  <a:pt x="239" y="18097"/>
                </a:lnTo>
                <a:lnTo>
                  <a:pt x="159" y="19685"/>
                </a:lnTo>
                <a:lnTo>
                  <a:pt x="0" y="25613"/>
                </a:lnTo>
                <a:lnTo>
                  <a:pt x="4549" y="25687"/>
                </a:lnTo>
                <a:lnTo>
                  <a:pt x="33168" y="25717"/>
                </a:lnTo>
                <a:lnTo>
                  <a:pt x="37351" y="24764"/>
                </a:lnTo>
                <a:lnTo>
                  <a:pt x="41093" y="23177"/>
                </a:lnTo>
                <a:lnTo>
                  <a:pt x="44539" y="21167"/>
                </a:lnTo>
                <a:lnTo>
                  <a:pt x="49694" y="19826"/>
                </a:lnTo>
                <a:lnTo>
                  <a:pt x="55989" y="18932"/>
                </a:lnTo>
                <a:lnTo>
                  <a:pt x="68698" y="17940"/>
                </a:lnTo>
                <a:lnTo>
                  <a:pt x="77521" y="17498"/>
                </a:lnTo>
                <a:lnTo>
                  <a:pt x="87157" y="17302"/>
                </a:lnTo>
                <a:lnTo>
                  <a:pt x="92394" y="17250"/>
                </a:lnTo>
                <a:lnTo>
                  <a:pt x="98743" y="16262"/>
                </a:lnTo>
                <a:lnTo>
                  <a:pt x="105833" y="14652"/>
                </a:lnTo>
                <a:lnTo>
                  <a:pt x="113417" y="12625"/>
                </a:lnTo>
                <a:lnTo>
                  <a:pt x="119425" y="11274"/>
                </a:lnTo>
                <a:lnTo>
                  <a:pt x="124383" y="10374"/>
                </a:lnTo>
                <a:lnTo>
                  <a:pt x="128642" y="9774"/>
                </a:lnTo>
                <a:lnTo>
                  <a:pt x="133385" y="9373"/>
                </a:lnTo>
                <a:lnTo>
                  <a:pt x="138453" y="9106"/>
                </a:lnTo>
                <a:lnTo>
                  <a:pt x="143736" y="8928"/>
                </a:lnTo>
                <a:lnTo>
                  <a:pt x="148211" y="7857"/>
                </a:lnTo>
                <a:lnTo>
                  <a:pt x="152146" y="6191"/>
                </a:lnTo>
                <a:lnTo>
                  <a:pt x="16287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772"/>
          <p:cNvSpPr/>
          <p:nvPr/>
        </p:nvSpPr>
        <p:spPr>
          <a:xfrm>
            <a:off x="5120640" y="3746192"/>
            <a:ext cx="265748" cy="213080"/>
          </a:xfrm>
          <a:custGeom>
            <a:avLst/>
            <a:gdLst/>
            <a:ahLst/>
            <a:cxnLst/>
            <a:rect l="0" t="0" r="0" b="0"/>
            <a:pathLst>
              <a:path w="265748" h="213080">
                <a:moveTo>
                  <a:pt x="0" y="42853"/>
                </a:moveTo>
                <a:lnTo>
                  <a:pt x="13018" y="29834"/>
                </a:lnTo>
                <a:lnTo>
                  <a:pt x="15346" y="28458"/>
                </a:lnTo>
                <a:lnTo>
                  <a:pt x="24126" y="25570"/>
                </a:lnTo>
                <a:lnTo>
                  <a:pt x="28466" y="23711"/>
                </a:lnTo>
                <a:lnTo>
                  <a:pt x="33265" y="21519"/>
                </a:lnTo>
                <a:lnTo>
                  <a:pt x="41136" y="19083"/>
                </a:lnTo>
                <a:lnTo>
                  <a:pt x="44569" y="18434"/>
                </a:lnTo>
                <a:lnTo>
                  <a:pt x="50923" y="15172"/>
                </a:lnTo>
                <a:lnTo>
                  <a:pt x="53951" y="12969"/>
                </a:lnTo>
                <a:lnTo>
                  <a:pt x="57875" y="11500"/>
                </a:lnTo>
                <a:lnTo>
                  <a:pt x="62395" y="10521"/>
                </a:lnTo>
                <a:lnTo>
                  <a:pt x="67314" y="9868"/>
                </a:lnTo>
                <a:lnTo>
                  <a:pt x="72498" y="8480"/>
                </a:lnTo>
                <a:lnTo>
                  <a:pt x="77860" y="6603"/>
                </a:lnTo>
                <a:lnTo>
                  <a:pt x="83339" y="4399"/>
                </a:lnTo>
                <a:lnTo>
                  <a:pt x="88897" y="2929"/>
                </a:lnTo>
                <a:lnTo>
                  <a:pt x="94507" y="1950"/>
                </a:lnTo>
                <a:lnTo>
                  <a:pt x="100152" y="1296"/>
                </a:lnTo>
                <a:lnTo>
                  <a:pt x="105820" y="861"/>
                </a:lnTo>
                <a:lnTo>
                  <a:pt x="111504" y="571"/>
                </a:lnTo>
                <a:lnTo>
                  <a:pt x="126066" y="162"/>
                </a:lnTo>
                <a:lnTo>
                  <a:pt x="155823" y="0"/>
                </a:lnTo>
                <a:lnTo>
                  <a:pt x="159126" y="949"/>
                </a:lnTo>
                <a:lnTo>
                  <a:pt x="165338" y="4544"/>
                </a:lnTo>
                <a:lnTo>
                  <a:pt x="171273" y="6776"/>
                </a:lnTo>
                <a:lnTo>
                  <a:pt x="174190" y="7372"/>
                </a:lnTo>
                <a:lnTo>
                  <a:pt x="179970" y="10574"/>
                </a:lnTo>
                <a:lnTo>
                  <a:pt x="182845" y="12761"/>
                </a:lnTo>
                <a:lnTo>
                  <a:pt x="184761" y="15171"/>
                </a:lnTo>
                <a:lnTo>
                  <a:pt x="186039" y="17731"/>
                </a:lnTo>
                <a:lnTo>
                  <a:pt x="187459" y="23115"/>
                </a:lnTo>
                <a:lnTo>
                  <a:pt x="188090" y="28683"/>
                </a:lnTo>
                <a:lnTo>
                  <a:pt x="188370" y="34333"/>
                </a:lnTo>
                <a:lnTo>
                  <a:pt x="188445" y="37172"/>
                </a:lnTo>
                <a:lnTo>
                  <a:pt x="187542" y="40018"/>
                </a:lnTo>
                <a:lnTo>
                  <a:pt x="184000" y="45720"/>
                </a:lnTo>
                <a:lnTo>
                  <a:pt x="179250" y="51430"/>
                </a:lnTo>
                <a:lnTo>
                  <a:pt x="176650" y="54286"/>
                </a:lnTo>
                <a:lnTo>
                  <a:pt x="173964" y="58095"/>
                </a:lnTo>
                <a:lnTo>
                  <a:pt x="171221" y="62539"/>
                </a:lnTo>
                <a:lnTo>
                  <a:pt x="168439" y="67407"/>
                </a:lnTo>
                <a:lnTo>
                  <a:pt x="165633" y="71605"/>
                </a:lnTo>
                <a:lnTo>
                  <a:pt x="162809" y="75356"/>
                </a:lnTo>
                <a:lnTo>
                  <a:pt x="159974" y="78809"/>
                </a:lnTo>
                <a:lnTo>
                  <a:pt x="157132" y="83016"/>
                </a:lnTo>
                <a:lnTo>
                  <a:pt x="154284" y="87725"/>
                </a:lnTo>
                <a:lnTo>
                  <a:pt x="151433" y="92770"/>
                </a:lnTo>
                <a:lnTo>
                  <a:pt x="148581" y="97086"/>
                </a:lnTo>
                <a:lnTo>
                  <a:pt x="145726" y="100916"/>
                </a:lnTo>
                <a:lnTo>
                  <a:pt x="142870" y="104421"/>
                </a:lnTo>
                <a:lnTo>
                  <a:pt x="139062" y="108663"/>
                </a:lnTo>
                <a:lnTo>
                  <a:pt x="129750" y="118457"/>
                </a:lnTo>
                <a:lnTo>
                  <a:pt x="118348" y="130130"/>
                </a:lnTo>
                <a:lnTo>
                  <a:pt x="115093" y="134375"/>
                </a:lnTo>
                <a:lnTo>
                  <a:pt x="111972" y="139110"/>
                </a:lnTo>
                <a:lnTo>
                  <a:pt x="108937" y="144172"/>
                </a:lnTo>
                <a:lnTo>
                  <a:pt x="105962" y="148498"/>
                </a:lnTo>
                <a:lnTo>
                  <a:pt x="103026" y="152336"/>
                </a:lnTo>
                <a:lnTo>
                  <a:pt x="100116" y="155846"/>
                </a:lnTo>
                <a:lnTo>
                  <a:pt x="94344" y="162287"/>
                </a:lnTo>
                <a:lnTo>
                  <a:pt x="88603" y="168324"/>
                </a:lnTo>
                <a:lnTo>
                  <a:pt x="73104" y="184052"/>
                </a:lnTo>
                <a:lnTo>
                  <a:pt x="71596" y="186516"/>
                </a:lnTo>
                <a:lnTo>
                  <a:pt x="69920" y="191793"/>
                </a:lnTo>
                <a:lnTo>
                  <a:pt x="68697" y="196687"/>
                </a:lnTo>
                <a:lnTo>
                  <a:pt x="74494" y="202956"/>
                </a:lnTo>
                <a:lnTo>
                  <a:pt x="79536" y="208108"/>
                </a:lnTo>
                <a:lnTo>
                  <a:pt x="81599" y="210173"/>
                </a:lnTo>
                <a:lnTo>
                  <a:pt x="83927" y="211549"/>
                </a:lnTo>
                <a:lnTo>
                  <a:pt x="89053" y="213079"/>
                </a:lnTo>
                <a:lnTo>
                  <a:pt x="91754" y="212534"/>
                </a:lnTo>
                <a:lnTo>
                  <a:pt x="97294" y="209389"/>
                </a:lnTo>
                <a:lnTo>
                  <a:pt x="105472" y="207356"/>
                </a:lnTo>
                <a:lnTo>
                  <a:pt x="110319" y="206814"/>
                </a:lnTo>
                <a:lnTo>
                  <a:pt x="115456" y="206453"/>
                </a:lnTo>
                <a:lnTo>
                  <a:pt x="120786" y="206212"/>
                </a:lnTo>
                <a:lnTo>
                  <a:pt x="131787" y="205944"/>
                </a:lnTo>
                <a:lnTo>
                  <a:pt x="143027" y="205825"/>
                </a:lnTo>
                <a:lnTo>
                  <a:pt x="148691" y="204841"/>
                </a:lnTo>
                <a:lnTo>
                  <a:pt x="154372" y="203232"/>
                </a:lnTo>
                <a:lnTo>
                  <a:pt x="160065" y="201208"/>
                </a:lnTo>
                <a:lnTo>
                  <a:pt x="165765" y="199858"/>
                </a:lnTo>
                <a:lnTo>
                  <a:pt x="171470" y="198958"/>
                </a:lnTo>
                <a:lnTo>
                  <a:pt x="177178" y="198357"/>
                </a:lnTo>
                <a:lnTo>
                  <a:pt x="182888" y="197957"/>
                </a:lnTo>
                <a:lnTo>
                  <a:pt x="188601" y="197691"/>
                </a:lnTo>
                <a:lnTo>
                  <a:pt x="194313" y="197513"/>
                </a:lnTo>
                <a:lnTo>
                  <a:pt x="200027" y="196442"/>
                </a:lnTo>
                <a:lnTo>
                  <a:pt x="205742" y="194775"/>
                </a:lnTo>
                <a:lnTo>
                  <a:pt x="211456" y="192712"/>
                </a:lnTo>
                <a:lnTo>
                  <a:pt x="216218" y="191337"/>
                </a:lnTo>
                <a:lnTo>
                  <a:pt x="224049" y="189808"/>
                </a:lnTo>
                <a:lnTo>
                  <a:pt x="230705" y="189129"/>
                </a:lnTo>
                <a:lnTo>
                  <a:pt x="236838" y="188827"/>
                </a:lnTo>
                <a:lnTo>
                  <a:pt x="242739" y="188693"/>
                </a:lnTo>
                <a:lnTo>
                  <a:pt x="251415" y="188617"/>
                </a:lnTo>
                <a:lnTo>
                  <a:pt x="254288" y="189559"/>
                </a:lnTo>
                <a:lnTo>
                  <a:pt x="261929" y="194483"/>
                </a:lnTo>
                <a:lnTo>
                  <a:pt x="265747" y="19715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773"/>
          <p:cNvSpPr/>
          <p:nvPr/>
        </p:nvSpPr>
        <p:spPr>
          <a:xfrm>
            <a:off x="12771" y="3643312"/>
            <a:ext cx="5639319" cy="505779"/>
          </a:xfrm>
          <a:custGeom>
            <a:avLst/>
            <a:gdLst/>
            <a:ahLst/>
            <a:cxnLst/>
            <a:rect l="0" t="0" r="0" b="0"/>
            <a:pathLst>
              <a:path w="5639319" h="505779">
                <a:moveTo>
                  <a:pt x="5493631" y="34290"/>
                </a:moveTo>
                <a:lnTo>
                  <a:pt x="5473232" y="34290"/>
                </a:lnTo>
                <a:lnTo>
                  <a:pt x="5470506" y="33338"/>
                </a:lnTo>
                <a:lnTo>
                  <a:pt x="5460999" y="26909"/>
                </a:lnTo>
                <a:lnTo>
                  <a:pt x="5440174" y="25822"/>
                </a:lnTo>
                <a:lnTo>
                  <a:pt x="5431014" y="25749"/>
                </a:lnTo>
                <a:lnTo>
                  <a:pt x="5422621" y="23192"/>
                </a:lnTo>
                <a:lnTo>
                  <a:pt x="5413493" y="19833"/>
                </a:lnTo>
                <a:lnTo>
                  <a:pt x="5402048" y="17942"/>
                </a:lnTo>
                <a:lnTo>
                  <a:pt x="5387014" y="16428"/>
                </a:lnTo>
                <a:lnTo>
                  <a:pt x="5364868" y="10407"/>
                </a:lnTo>
                <a:lnTo>
                  <a:pt x="5189854" y="8573"/>
                </a:lnTo>
                <a:lnTo>
                  <a:pt x="4748175" y="8573"/>
                </a:lnTo>
                <a:lnTo>
                  <a:pt x="4578705" y="14"/>
                </a:lnTo>
                <a:lnTo>
                  <a:pt x="4016272" y="0"/>
                </a:lnTo>
                <a:lnTo>
                  <a:pt x="3852113" y="8526"/>
                </a:lnTo>
                <a:lnTo>
                  <a:pt x="3679928" y="16351"/>
                </a:lnTo>
                <a:lnTo>
                  <a:pt x="3510882" y="17142"/>
                </a:lnTo>
                <a:lnTo>
                  <a:pt x="2940305" y="17145"/>
                </a:lnTo>
                <a:lnTo>
                  <a:pt x="2772419" y="25648"/>
                </a:lnTo>
                <a:lnTo>
                  <a:pt x="2134846" y="25717"/>
                </a:lnTo>
                <a:lnTo>
                  <a:pt x="1959614" y="34220"/>
                </a:lnTo>
                <a:lnTo>
                  <a:pt x="1826980" y="36829"/>
                </a:lnTo>
                <a:lnTo>
                  <a:pt x="1746905" y="42333"/>
                </a:lnTo>
                <a:lnTo>
                  <a:pt x="1534770" y="51330"/>
                </a:lnTo>
                <a:lnTo>
                  <a:pt x="1363489" y="59961"/>
                </a:lnTo>
                <a:lnTo>
                  <a:pt x="1127734" y="60008"/>
                </a:lnTo>
                <a:lnTo>
                  <a:pt x="952151" y="75319"/>
                </a:lnTo>
                <a:lnTo>
                  <a:pt x="785777" y="89914"/>
                </a:lnTo>
                <a:lnTo>
                  <a:pt x="701125" y="104710"/>
                </a:lnTo>
                <a:lnTo>
                  <a:pt x="591846" y="118707"/>
                </a:lnTo>
                <a:lnTo>
                  <a:pt x="540735" y="122383"/>
                </a:lnTo>
                <a:lnTo>
                  <a:pt x="511064" y="126749"/>
                </a:lnTo>
                <a:lnTo>
                  <a:pt x="427456" y="131080"/>
                </a:lnTo>
                <a:lnTo>
                  <a:pt x="401617" y="135359"/>
                </a:lnTo>
                <a:lnTo>
                  <a:pt x="350135" y="139542"/>
                </a:lnTo>
                <a:lnTo>
                  <a:pt x="281551" y="154222"/>
                </a:lnTo>
                <a:lnTo>
                  <a:pt x="249801" y="163426"/>
                </a:lnTo>
                <a:lnTo>
                  <a:pt x="218068" y="176285"/>
                </a:lnTo>
                <a:lnTo>
                  <a:pt x="178223" y="184081"/>
                </a:lnTo>
                <a:lnTo>
                  <a:pt x="145083" y="197326"/>
                </a:lnTo>
                <a:lnTo>
                  <a:pt x="110016" y="212429"/>
                </a:lnTo>
                <a:lnTo>
                  <a:pt x="90920" y="225925"/>
                </a:lnTo>
                <a:lnTo>
                  <a:pt x="79033" y="233126"/>
                </a:lnTo>
                <a:lnTo>
                  <a:pt x="69941" y="242042"/>
                </a:lnTo>
                <a:lnTo>
                  <a:pt x="66182" y="247086"/>
                </a:lnTo>
                <a:lnTo>
                  <a:pt x="56927" y="255231"/>
                </a:lnTo>
                <a:lnTo>
                  <a:pt x="51791" y="258737"/>
                </a:lnTo>
                <a:lnTo>
                  <a:pt x="43546" y="267712"/>
                </a:lnTo>
                <a:lnTo>
                  <a:pt x="33548" y="280935"/>
                </a:lnTo>
                <a:lnTo>
                  <a:pt x="27500" y="288690"/>
                </a:lnTo>
                <a:lnTo>
                  <a:pt x="18740" y="302814"/>
                </a:lnTo>
                <a:lnTo>
                  <a:pt x="12981" y="310161"/>
                </a:lnTo>
                <a:lnTo>
                  <a:pt x="11064" y="314407"/>
                </a:lnTo>
                <a:lnTo>
                  <a:pt x="7414" y="328531"/>
                </a:lnTo>
                <a:lnTo>
                  <a:pt x="1676" y="339172"/>
                </a:lnTo>
                <a:lnTo>
                  <a:pt x="0" y="345371"/>
                </a:lnTo>
                <a:lnTo>
                  <a:pt x="505" y="348357"/>
                </a:lnTo>
                <a:lnTo>
                  <a:pt x="4815" y="358064"/>
                </a:lnTo>
                <a:lnTo>
                  <a:pt x="7468" y="371629"/>
                </a:lnTo>
                <a:lnTo>
                  <a:pt x="11464" y="378846"/>
                </a:lnTo>
                <a:lnTo>
                  <a:pt x="24557" y="394177"/>
                </a:lnTo>
                <a:lnTo>
                  <a:pt x="27354" y="397087"/>
                </a:lnTo>
                <a:lnTo>
                  <a:pt x="31124" y="399027"/>
                </a:lnTo>
                <a:lnTo>
                  <a:pt x="44579" y="402710"/>
                </a:lnTo>
                <a:lnTo>
                  <a:pt x="81924" y="423014"/>
                </a:lnTo>
                <a:lnTo>
                  <a:pt x="90593" y="426131"/>
                </a:lnTo>
                <a:lnTo>
                  <a:pt x="154411" y="441352"/>
                </a:lnTo>
                <a:lnTo>
                  <a:pt x="221934" y="453036"/>
                </a:lnTo>
                <a:lnTo>
                  <a:pt x="264457" y="456710"/>
                </a:lnTo>
                <a:lnTo>
                  <a:pt x="290139" y="461077"/>
                </a:lnTo>
                <a:lnTo>
                  <a:pt x="460997" y="473980"/>
                </a:lnTo>
                <a:lnTo>
                  <a:pt x="489660" y="478259"/>
                </a:lnTo>
                <a:lnTo>
                  <a:pt x="633063" y="492821"/>
                </a:lnTo>
                <a:lnTo>
                  <a:pt x="803334" y="497195"/>
                </a:lnTo>
                <a:lnTo>
                  <a:pt x="863955" y="499744"/>
                </a:lnTo>
                <a:lnTo>
                  <a:pt x="922514" y="504983"/>
                </a:lnTo>
                <a:lnTo>
                  <a:pt x="1096115" y="503233"/>
                </a:lnTo>
                <a:lnTo>
                  <a:pt x="1258974" y="497252"/>
                </a:lnTo>
                <a:lnTo>
                  <a:pt x="1424317" y="491314"/>
                </a:lnTo>
                <a:lnTo>
                  <a:pt x="1596952" y="489606"/>
                </a:lnTo>
                <a:lnTo>
                  <a:pt x="1769012" y="497101"/>
                </a:lnTo>
                <a:lnTo>
                  <a:pt x="2057358" y="497205"/>
                </a:lnTo>
                <a:lnTo>
                  <a:pt x="2226578" y="505542"/>
                </a:lnTo>
                <a:lnTo>
                  <a:pt x="2613272" y="505778"/>
                </a:lnTo>
                <a:lnTo>
                  <a:pt x="2774957" y="497558"/>
                </a:lnTo>
                <a:lnTo>
                  <a:pt x="3152138" y="497205"/>
                </a:lnTo>
                <a:lnTo>
                  <a:pt x="3314993" y="488986"/>
                </a:lnTo>
                <a:lnTo>
                  <a:pt x="4383342" y="488633"/>
                </a:lnTo>
                <a:lnTo>
                  <a:pt x="4557266" y="473432"/>
                </a:lnTo>
                <a:lnTo>
                  <a:pt x="4724147" y="463732"/>
                </a:lnTo>
                <a:lnTo>
                  <a:pt x="4933454" y="454699"/>
                </a:lnTo>
                <a:lnTo>
                  <a:pt x="5102065" y="444889"/>
                </a:lnTo>
                <a:lnTo>
                  <a:pt x="5253586" y="429202"/>
                </a:lnTo>
                <a:lnTo>
                  <a:pt x="5275502" y="427929"/>
                </a:lnTo>
                <a:lnTo>
                  <a:pt x="5352300" y="413035"/>
                </a:lnTo>
                <a:lnTo>
                  <a:pt x="5371763" y="407091"/>
                </a:lnTo>
                <a:lnTo>
                  <a:pt x="5407540" y="392304"/>
                </a:lnTo>
                <a:lnTo>
                  <a:pt x="5454966" y="377299"/>
                </a:lnTo>
                <a:lnTo>
                  <a:pt x="5493231" y="361964"/>
                </a:lnTo>
                <a:lnTo>
                  <a:pt x="5512668" y="348443"/>
                </a:lnTo>
                <a:lnTo>
                  <a:pt x="5530492" y="337028"/>
                </a:lnTo>
                <a:lnTo>
                  <a:pt x="5547839" y="322957"/>
                </a:lnTo>
                <a:lnTo>
                  <a:pt x="5565044" y="311379"/>
                </a:lnTo>
                <a:lnTo>
                  <a:pt x="5581254" y="297260"/>
                </a:lnTo>
                <a:lnTo>
                  <a:pt x="5593465" y="285668"/>
                </a:lnTo>
                <a:lnTo>
                  <a:pt x="5615163" y="264197"/>
                </a:lnTo>
                <a:lnTo>
                  <a:pt x="5624679" y="250154"/>
                </a:lnTo>
                <a:lnTo>
                  <a:pt x="5630615" y="239450"/>
                </a:lnTo>
                <a:lnTo>
                  <a:pt x="5635476" y="229295"/>
                </a:lnTo>
                <a:lnTo>
                  <a:pt x="5637635" y="221606"/>
                </a:lnTo>
                <a:lnTo>
                  <a:pt x="5638852" y="207372"/>
                </a:lnTo>
                <a:lnTo>
                  <a:pt x="5639136" y="196623"/>
                </a:lnTo>
                <a:lnTo>
                  <a:pt x="5639318" y="178751"/>
                </a:lnTo>
                <a:lnTo>
                  <a:pt x="5636803" y="169615"/>
                </a:lnTo>
                <a:lnTo>
                  <a:pt x="5633463" y="159205"/>
                </a:lnTo>
                <a:lnTo>
                  <a:pt x="5631979" y="148227"/>
                </a:lnTo>
                <a:lnTo>
                  <a:pt x="5629678" y="143586"/>
                </a:lnTo>
                <a:lnTo>
                  <a:pt x="5626239" y="139539"/>
                </a:lnTo>
                <a:lnTo>
                  <a:pt x="5611583" y="126200"/>
                </a:lnTo>
                <a:lnTo>
                  <a:pt x="5597901" y="117297"/>
                </a:lnTo>
                <a:lnTo>
                  <a:pt x="5589821" y="114045"/>
                </a:lnTo>
                <a:lnTo>
                  <a:pt x="5582102" y="111647"/>
                </a:lnTo>
                <a:lnTo>
                  <a:pt x="5567046" y="105894"/>
                </a:lnTo>
                <a:lnTo>
                  <a:pt x="5551473" y="102813"/>
                </a:lnTo>
                <a:lnTo>
                  <a:pt x="5536494" y="9429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774"/>
          <p:cNvSpPr/>
          <p:nvPr/>
        </p:nvSpPr>
        <p:spPr>
          <a:xfrm>
            <a:off x="1537334" y="4534852"/>
            <a:ext cx="180024" cy="317184"/>
          </a:xfrm>
          <a:custGeom>
            <a:avLst/>
            <a:gdLst/>
            <a:ahLst/>
            <a:cxnLst/>
            <a:rect l="0" t="0" r="0" b="0"/>
            <a:pathLst>
              <a:path w="180024" h="317184">
                <a:moveTo>
                  <a:pt x="0" y="0"/>
                </a:moveTo>
                <a:lnTo>
                  <a:pt x="8468" y="0"/>
                </a:lnTo>
                <a:lnTo>
                  <a:pt x="8542" y="4551"/>
                </a:lnTo>
                <a:lnTo>
                  <a:pt x="9505" y="5892"/>
                </a:lnTo>
                <a:lnTo>
                  <a:pt x="11099" y="6785"/>
                </a:lnTo>
                <a:lnTo>
                  <a:pt x="13114" y="7381"/>
                </a:lnTo>
                <a:lnTo>
                  <a:pt x="17894" y="10583"/>
                </a:lnTo>
                <a:lnTo>
                  <a:pt x="23193" y="15181"/>
                </a:lnTo>
                <a:lnTo>
                  <a:pt x="28723" y="20400"/>
                </a:lnTo>
                <a:lnTo>
                  <a:pt x="30579" y="23125"/>
                </a:lnTo>
                <a:lnTo>
                  <a:pt x="36097" y="36883"/>
                </a:lnTo>
                <a:lnTo>
                  <a:pt x="40809" y="45920"/>
                </a:lnTo>
                <a:lnTo>
                  <a:pt x="46077" y="53112"/>
                </a:lnTo>
                <a:lnTo>
                  <a:pt x="49768" y="57315"/>
                </a:lnTo>
                <a:lnTo>
                  <a:pt x="54134" y="62022"/>
                </a:lnTo>
                <a:lnTo>
                  <a:pt x="58949" y="67066"/>
                </a:lnTo>
                <a:lnTo>
                  <a:pt x="62160" y="72333"/>
                </a:lnTo>
                <a:lnTo>
                  <a:pt x="64300" y="77750"/>
                </a:lnTo>
                <a:lnTo>
                  <a:pt x="65727" y="83266"/>
                </a:lnTo>
                <a:lnTo>
                  <a:pt x="67631" y="88848"/>
                </a:lnTo>
                <a:lnTo>
                  <a:pt x="69852" y="94475"/>
                </a:lnTo>
                <a:lnTo>
                  <a:pt x="72286" y="100131"/>
                </a:lnTo>
                <a:lnTo>
                  <a:pt x="77530" y="111495"/>
                </a:lnTo>
                <a:lnTo>
                  <a:pt x="91490" y="140025"/>
                </a:lnTo>
                <a:lnTo>
                  <a:pt x="97178" y="151451"/>
                </a:lnTo>
                <a:lnTo>
                  <a:pt x="99075" y="157165"/>
                </a:lnTo>
                <a:lnTo>
                  <a:pt x="100340" y="162879"/>
                </a:lnTo>
                <a:lnTo>
                  <a:pt x="101184" y="168594"/>
                </a:lnTo>
                <a:lnTo>
                  <a:pt x="102698" y="174309"/>
                </a:lnTo>
                <a:lnTo>
                  <a:pt x="104661" y="180023"/>
                </a:lnTo>
                <a:lnTo>
                  <a:pt x="106922" y="185738"/>
                </a:lnTo>
                <a:lnTo>
                  <a:pt x="109381" y="191453"/>
                </a:lnTo>
                <a:lnTo>
                  <a:pt x="114654" y="202883"/>
                </a:lnTo>
                <a:lnTo>
                  <a:pt x="128635" y="231458"/>
                </a:lnTo>
                <a:lnTo>
                  <a:pt x="131476" y="237173"/>
                </a:lnTo>
                <a:lnTo>
                  <a:pt x="134324" y="241935"/>
                </a:lnTo>
                <a:lnTo>
                  <a:pt x="137174" y="246063"/>
                </a:lnTo>
                <a:lnTo>
                  <a:pt x="140027" y="249767"/>
                </a:lnTo>
                <a:lnTo>
                  <a:pt x="141929" y="254142"/>
                </a:lnTo>
                <a:lnTo>
                  <a:pt x="143197" y="258962"/>
                </a:lnTo>
                <a:lnTo>
                  <a:pt x="144042" y="264082"/>
                </a:lnTo>
                <a:lnTo>
                  <a:pt x="147522" y="272310"/>
                </a:lnTo>
                <a:lnTo>
                  <a:pt x="152243" y="279142"/>
                </a:lnTo>
                <a:lnTo>
                  <a:pt x="157516" y="285353"/>
                </a:lnTo>
                <a:lnTo>
                  <a:pt x="159304" y="289295"/>
                </a:lnTo>
                <a:lnTo>
                  <a:pt x="161289" y="298756"/>
                </a:lnTo>
                <a:lnTo>
                  <a:pt x="162564" y="307616"/>
                </a:lnTo>
                <a:lnTo>
                  <a:pt x="162738" y="312296"/>
                </a:lnTo>
                <a:lnTo>
                  <a:pt x="163738" y="313925"/>
                </a:lnTo>
                <a:lnTo>
                  <a:pt x="165356" y="315011"/>
                </a:lnTo>
                <a:lnTo>
                  <a:pt x="171094" y="317056"/>
                </a:lnTo>
                <a:lnTo>
                  <a:pt x="173832" y="317126"/>
                </a:lnTo>
                <a:lnTo>
                  <a:pt x="180023" y="31718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775"/>
          <p:cNvSpPr/>
          <p:nvPr/>
        </p:nvSpPr>
        <p:spPr>
          <a:xfrm>
            <a:off x="1580231" y="4526279"/>
            <a:ext cx="171417" cy="308496"/>
          </a:xfrm>
          <a:custGeom>
            <a:avLst/>
            <a:gdLst/>
            <a:ahLst/>
            <a:cxnLst/>
            <a:rect l="0" t="0" r="0" b="0"/>
            <a:pathLst>
              <a:path w="171417" h="308496">
                <a:moveTo>
                  <a:pt x="171416" y="0"/>
                </a:moveTo>
                <a:lnTo>
                  <a:pt x="163196" y="0"/>
                </a:lnTo>
                <a:lnTo>
                  <a:pt x="162875" y="7382"/>
                </a:lnTo>
                <a:lnTo>
                  <a:pt x="158302" y="12771"/>
                </a:lnTo>
                <a:lnTo>
                  <a:pt x="156958" y="16134"/>
                </a:lnTo>
                <a:lnTo>
                  <a:pt x="155465" y="24951"/>
                </a:lnTo>
                <a:lnTo>
                  <a:pt x="154115" y="29969"/>
                </a:lnTo>
                <a:lnTo>
                  <a:pt x="152262" y="35220"/>
                </a:lnTo>
                <a:lnTo>
                  <a:pt x="150074" y="40625"/>
                </a:lnTo>
                <a:lnTo>
                  <a:pt x="146711" y="46134"/>
                </a:lnTo>
                <a:lnTo>
                  <a:pt x="142563" y="51711"/>
                </a:lnTo>
                <a:lnTo>
                  <a:pt x="137893" y="57335"/>
                </a:lnTo>
                <a:lnTo>
                  <a:pt x="133827" y="63941"/>
                </a:lnTo>
                <a:lnTo>
                  <a:pt x="130164" y="71202"/>
                </a:lnTo>
                <a:lnTo>
                  <a:pt x="126770" y="78901"/>
                </a:lnTo>
                <a:lnTo>
                  <a:pt x="122602" y="85939"/>
                </a:lnTo>
                <a:lnTo>
                  <a:pt x="117918" y="92535"/>
                </a:lnTo>
                <a:lnTo>
                  <a:pt x="112891" y="98837"/>
                </a:lnTo>
                <a:lnTo>
                  <a:pt x="107634" y="105897"/>
                </a:lnTo>
                <a:lnTo>
                  <a:pt x="96713" y="121361"/>
                </a:lnTo>
                <a:lnTo>
                  <a:pt x="92087" y="129485"/>
                </a:lnTo>
                <a:lnTo>
                  <a:pt x="88050" y="137759"/>
                </a:lnTo>
                <a:lnTo>
                  <a:pt x="84406" y="146132"/>
                </a:lnTo>
                <a:lnTo>
                  <a:pt x="80072" y="153619"/>
                </a:lnTo>
                <a:lnTo>
                  <a:pt x="75278" y="160515"/>
                </a:lnTo>
                <a:lnTo>
                  <a:pt x="70176" y="167018"/>
                </a:lnTo>
                <a:lnTo>
                  <a:pt x="65823" y="173258"/>
                </a:lnTo>
                <a:lnTo>
                  <a:pt x="61968" y="179323"/>
                </a:lnTo>
                <a:lnTo>
                  <a:pt x="58446" y="185272"/>
                </a:lnTo>
                <a:lnTo>
                  <a:pt x="55145" y="192095"/>
                </a:lnTo>
                <a:lnTo>
                  <a:pt x="51992" y="199501"/>
                </a:lnTo>
                <a:lnTo>
                  <a:pt x="48937" y="207296"/>
                </a:lnTo>
                <a:lnTo>
                  <a:pt x="45949" y="214397"/>
                </a:lnTo>
                <a:lnTo>
                  <a:pt x="40088" y="227368"/>
                </a:lnTo>
                <a:lnTo>
                  <a:pt x="31433" y="245380"/>
                </a:lnTo>
                <a:lnTo>
                  <a:pt x="28564" y="250265"/>
                </a:lnTo>
                <a:lnTo>
                  <a:pt x="25699" y="254473"/>
                </a:lnTo>
                <a:lnTo>
                  <a:pt x="20928" y="261689"/>
                </a:lnTo>
                <a:lnTo>
                  <a:pt x="17289" y="272060"/>
                </a:lnTo>
                <a:lnTo>
                  <a:pt x="13063" y="281571"/>
                </a:lnTo>
                <a:lnTo>
                  <a:pt x="9879" y="288534"/>
                </a:lnTo>
                <a:lnTo>
                  <a:pt x="6594" y="292702"/>
                </a:lnTo>
                <a:lnTo>
                  <a:pt x="1275" y="298589"/>
                </a:lnTo>
                <a:lnTo>
                  <a:pt x="548" y="301934"/>
                </a:lnTo>
                <a:lnTo>
                  <a:pt x="0" y="308220"/>
                </a:lnTo>
                <a:lnTo>
                  <a:pt x="4527" y="308495"/>
                </a:lnTo>
                <a:lnTo>
                  <a:pt x="5864" y="307581"/>
                </a:lnTo>
                <a:lnTo>
                  <a:pt x="6756" y="306019"/>
                </a:lnTo>
                <a:lnTo>
                  <a:pt x="8538" y="30003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776"/>
          <p:cNvSpPr/>
          <p:nvPr/>
        </p:nvSpPr>
        <p:spPr>
          <a:xfrm>
            <a:off x="1888807" y="4398057"/>
            <a:ext cx="248603" cy="204978"/>
          </a:xfrm>
          <a:custGeom>
            <a:avLst/>
            <a:gdLst/>
            <a:ahLst/>
            <a:cxnLst/>
            <a:rect l="0" t="0" r="0" b="0"/>
            <a:pathLst>
              <a:path w="248603" h="204978">
                <a:moveTo>
                  <a:pt x="0" y="51070"/>
                </a:moveTo>
                <a:lnTo>
                  <a:pt x="7381" y="51070"/>
                </a:lnTo>
                <a:lnTo>
                  <a:pt x="7778" y="50118"/>
                </a:lnTo>
                <a:lnTo>
                  <a:pt x="8220" y="46520"/>
                </a:lnTo>
                <a:lnTo>
                  <a:pt x="9289" y="45179"/>
                </a:lnTo>
                <a:lnTo>
                  <a:pt x="10955" y="44285"/>
                </a:lnTo>
                <a:lnTo>
                  <a:pt x="15922" y="42851"/>
                </a:lnTo>
                <a:lnTo>
                  <a:pt x="21334" y="38051"/>
                </a:lnTo>
                <a:lnTo>
                  <a:pt x="23747" y="36676"/>
                </a:lnTo>
                <a:lnTo>
                  <a:pt x="28969" y="35148"/>
                </a:lnTo>
                <a:lnTo>
                  <a:pt x="30743" y="33787"/>
                </a:lnTo>
                <a:lnTo>
                  <a:pt x="31925" y="31928"/>
                </a:lnTo>
                <a:lnTo>
                  <a:pt x="32713" y="29737"/>
                </a:lnTo>
                <a:lnTo>
                  <a:pt x="35144" y="28275"/>
                </a:lnTo>
                <a:lnTo>
                  <a:pt x="38669" y="27301"/>
                </a:lnTo>
                <a:lnTo>
                  <a:pt x="42924" y="26651"/>
                </a:lnTo>
                <a:lnTo>
                  <a:pt x="47666" y="25266"/>
                </a:lnTo>
                <a:lnTo>
                  <a:pt x="52733" y="23390"/>
                </a:lnTo>
                <a:lnTo>
                  <a:pt x="58015" y="21187"/>
                </a:lnTo>
                <a:lnTo>
                  <a:pt x="62489" y="18765"/>
                </a:lnTo>
                <a:lnTo>
                  <a:pt x="70000" y="13535"/>
                </a:lnTo>
                <a:lnTo>
                  <a:pt x="76514" y="10575"/>
                </a:lnTo>
                <a:lnTo>
                  <a:pt x="83536" y="9260"/>
                </a:lnTo>
                <a:lnTo>
                  <a:pt x="88076" y="8909"/>
                </a:lnTo>
                <a:lnTo>
                  <a:pt x="93007" y="8675"/>
                </a:lnTo>
                <a:lnTo>
                  <a:pt x="97247" y="7567"/>
                </a:lnTo>
                <a:lnTo>
                  <a:pt x="104499" y="3795"/>
                </a:lnTo>
                <a:lnTo>
                  <a:pt x="110896" y="1484"/>
                </a:lnTo>
                <a:lnTo>
                  <a:pt x="117867" y="457"/>
                </a:lnTo>
                <a:lnTo>
                  <a:pt x="122393" y="183"/>
                </a:lnTo>
                <a:lnTo>
                  <a:pt x="127316" y="0"/>
                </a:lnTo>
                <a:lnTo>
                  <a:pt x="130597" y="831"/>
                </a:lnTo>
                <a:lnTo>
                  <a:pt x="132785" y="2337"/>
                </a:lnTo>
                <a:lnTo>
                  <a:pt x="134243" y="4294"/>
                </a:lnTo>
                <a:lnTo>
                  <a:pt x="136168" y="5599"/>
                </a:lnTo>
                <a:lnTo>
                  <a:pt x="143428" y="8387"/>
                </a:lnTo>
                <a:lnTo>
                  <a:pt x="150659" y="13870"/>
                </a:lnTo>
                <a:lnTo>
                  <a:pt x="156125" y="18745"/>
                </a:lnTo>
                <a:lnTo>
                  <a:pt x="158376" y="20948"/>
                </a:lnTo>
                <a:lnTo>
                  <a:pt x="159876" y="23368"/>
                </a:lnTo>
                <a:lnTo>
                  <a:pt x="161544" y="28598"/>
                </a:lnTo>
                <a:lnTo>
                  <a:pt x="162285" y="34098"/>
                </a:lnTo>
                <a:lnTo>
                  <a:pt x="162614" y="39717"/>
                </a:lnTo>
                <a:lnTo>
                  <a:pt x="162760" y="45389"/>
                </a:lnTo>
                <a:lnTo>
                  <a:pt x="161847" y="49188"/>
                </a:lnTo>
                <a:lnTo>
                  <a:pt x="160285" y="53625"/>
                </a:lnTo>
                <a:lnTo>
                  <a:pt x="158292" y="58488"/>
                </a:lnTo>
                <a:lnTo>
                  <a:pt x="156963" y="62683"/>
                </a:lnTo>
                <a:lnTo>
                  <a:pt x="156077" y="66432"/>
                </a:lnTo>
                <a:lnTo>
                  <a:pt x="155486" y="69884"/>
                </a:lnTo>
                <a:lnTo>
                  <a:pt x="155092" y="74090"/>
                </a:lnTo>
                <a:lnTo>
                  <a:pt x="154830" y="78799"/>
                </a:lnTo>
                <a:lnTo>
                  <a:pt x="154655" y="83844"/>
                </a:lnTo>
                <a:lnTo>
                  <a:pt x="153586" y="89112"/>
                </a:lnTo>
                <a:lnTo>
                  <a:pt x="151921" y="94528"/>
                </a:lnTo>
                <a:lnTo>
                  <a:pt x="149858" y="100045"/>
                </a:lnTo>
                <a:lnTo>
                  <a:pt x="147530" y="105628"/>
                </a:lnTo>
                <a:lnTo>
                  <a:pt x="145026" y="111254"/>
                </a:lnTo>
                <a:lnTo>
                  <a:pt x="139704" y="122586"/>
                </a:lnTo>
                <a:lnTo>
                  <a:pt x="134163" y="133973"/>
                </a:lnTo>
                <a:lnTo>
                  <a:pt x="130399" y="139676"/>
                </a:lnTo>
                <a:lnTo>
                  <a:pt x="125985" y="145383"/>
                </a:lnTo>
                <a:lnTo>
                  <a:pt x="121138" y="151093"/>
                </a:lnTo>
                <a:lnTo>
                  <a:pt x="117906" y="155852"/>
                </a:lnTo>
                <a:lnTo>
                  <a:pt x="115751" y="159977"/>
                </a:lnTo>
                <a:lnTo>
                  <a:pt x="114315" y="163680"/>
                </a:lnTo>
                <a:lnTo>
                  <a:pt x="112405" y="167101"/>
                </a:lnTo>
                <a:lnTo>
                  <a:pt x="107743" y="173442"/>
                </a:lnTo>
                <a:lnTo>
                  <a:pt x="102496" y="179435"/>
                </a:lnTo>
                <a:lnTo>
                  <a:pt x="96989" y="185274"/>
                </a:lnTo>
                <a:lnTo>
                  <a:pt x="91366" y="191043"/>
                </a:lnTo>
                <a:lnTo>
                  <a:pt x="88533" y="192963"/>
                </a:lnTo>
                <a:lnTo>
                  <a:pt x="82846" y="195096"/>
                </a:lnTo>
                <a:lnTo>
                  <a:pt x="77143" y="198584"/>
                </a:lnTo>
                <a:lnTo>
                  <a:pt x="70271" y="204034"/>
                </a:lnTo>
                <a:lnTo>
                  <a:pt x="66792" y="204779"/>
                </a:lnTo>
                <a:lnTo>
                  <a:pt x="64530" y="204977"/>
                </a:lnTo>
                <a:lnTo>
                  <a:pt x="63023" y="204158"/>
                </a:lnTo>
                <a:lnTo>
                  <a:pt x="62018" y="202659"/>
                </a:lnTo>
                <a:lnTo>
                  <a:pt x="61347" y="200706"/>
                </a:lnTo>
                <a:lnTo>
                  <a:pt x="59948" y="199405"/>
                </a:lnTo>
                <a:lnTo>
                  <a:pt x="58063" y="198538"/>
                </a:lnTo>
                <a:lnTo>
                  <a:pt x="52744" y="197145"/>
                </a:lnTo>
                <a:lnTo>
                  <a:pt x="47272" y="192353"/>
                </a:lnTo>
                <a:lnTo>
                  <a:pt x="45802" y="190026"/>
                </a:lnTo>
                <a:lnTo>
                  <a:pt x="44169" y="184901"/>
                </a:lnTo>
                <a:lnTo>
                  <a:pt x="43443" y="179448"/>
                </a:lnTo>
                <a:lnTo>
                  <a:pt x="43250" y="176660"/>
                </a:lnTo>
                <a:lnTo>
                  <a:pt x="44073" y="173849"/>
                </a:lnTo>
                <a:lnTo>
                  <a:pt x="47528" y="168186"/>
                </a:lnTo>
                <a:lnTo>
                  <a:pt x="49699" y="162494"/>
                </a:lnTo>
                <a:lnTo>
                  <a:pt x="50277" y="159643"/>
                </a:lnTo>
                <a:lnTo>
                  <a:pt x="52568" y="157742"/>
                </a:lnTo>
                <a:lnTo>
                  <a:pt x="56001" y="156475"/>
                </a:lnTo>
                <a:lnTo>
                  <a:pt x="60194" y="155630"/>
                </a:lnTo>
                <a:lnTo>
                  <a:pt x="62989" y="154114"/>
                </a:lnTo>
                <a:lnTo>
                  <a:pt x="64853" y="152151"/>
                </a:lnTo>
                <a:lnTo>
                  <a:pt x="67876" y="147430"/>
                </a:lnTo>
                <a:lnTo>
                  <a:pt x="72394" y="142157"/>
                </a:lnTo>
                <a:lnTo>
                  <a:pt x="80118" y="136638"/>
                </a:lnTo>
                <a:lnTo>
                  <a:pt x="84844" y="133833"/>
                </a:lnTo>
                <a:lnTo>
                  <a:pt x="88948" y="131010"/>
                </a:lnTo>
                <a:lnTo>
                  <a:pt x="96047" y="125334"/>
                </a:lnTo>
                <a:lnTo>
                  <a:pt x="100227" y="123439"/>
                </a:lnTo>
                <a:lnTo>
                  <a:pt x="104918" y="122176"/>
                </a:lnTo>
                <a:lnTo>
                  <a:pt x="109950" y="121334"/>
                </a:lnTo>
                <a:lnTo>
                  <a:pt x="114258" y="120773"/>
                </a:lnTo>
                <a:lnTo>
                  <a:pt x="121584" y="120149"/>
                </a:lnTo>
                <a:lnTo>
                  <a:pt x="125823" y="119983"/>
                </a:lnTo>
                <a:lnTo>
                  <a:pt x="139939" y="119749"/>
                </a:lnTo>
                <a:lnTo>
                  <a:pt x="147285" y="119694"/>
                </a:lnTo>
                <a:lnTo>
                  <a:pt x="151530" y="120632"/>
                </a:lnTo>
                <a:lnTo>
                  <a:pt x="156265" y="122210"/>
                </a:lnTo>
                <a:lnTo>
                  <a:pt x="161327" y="124214"/>
                </a:lnTo>
                <a:lnTo>
                  <a:pt x="166606" y="126503"/>
                </a:lnTo>
                <a:lnTo>
                  <a:pt x="177552" y="131586"/>
                </a:lnTo>
                <a:lnTo>
                  <a:pt x="183138" y="133322"/>
                </a:lnTo>
                <a:lnTo>
                  <a:pt x="188767" y="134480"/>
                </a:lnTo>
                <a:lnTo>
                  <a:pt x="194425" y="135251"/>
                </a:lnTo>
                <a:lnTo>
                  <a:pt x="199149" y="136719"/>
                </a:lnTo>
                <a:lnTo>
                  <a:pt x="203251" y="138649"/>
                </a:lnTo>
                <a:lnTo>
                  <a:pt x="210349" y="143334"/>
                </a:lnTo>
                <a:lnTo>
                  <a:pt x="216679" y="148591"/>
                </a:lnTo>
                <a:lnTo>
                  <a:pt x="218747" y="151326"/>
                </a:lnTo>
                <a:lnTo>
                  <a:pt x="221046" y="156906"/>
                </a:lnTo>
                <a:lnTo>
                  <a:pt x="222611" y="158775"/>
                </a:lnTo>
                <a:lnTo>
                  <a:pt x="224608" y="160021"/>
                </a:lnTo>
                <a:lnTo>
                  <a:pt x="226891" y="160851"/>
                </a:lnTo>
                <a:lnTo>
                  <a:pt x="231968" y="164314"/>
                </a:lnTo>
                <a:lnTo>
                  <a:pt x="238437" y="169748"/>
                </a:lnTo>
                <a:lnTo>
                  <a:pt x="244109" y="175239"/>
                </a:lnTo>
                <a:lnTo>
                  <a:pt x="248602" y="17965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777"/>
          <p:cNvSpPr/>
          <p:nvPr/>
        </p:nvSpPr>
        <p:spPr>
          <a:xfrm>
            <a:off x="2188949" y="4706302"/>
            <a:ext cx="274216" cy="8573"/>
          </a:xfrm>
          <a:custGeom>
            <a:avLst/>
            <a:gdLst/>
            <a:ahLst/>
            <a:cxnLst/>
            <a:rect l="0" t="0" r="0" b="0"/>
            <a:pathLst>
              <a:path w="274216" h="8573">
                <a:moveTo>
                  <a:pt x="8468" y="0"/>
                </a:moveTo>
                <a:lnTo>
                  <a:pt x="0" y="0"/>
                </a:lnTo>
                <a:lnTo>
                  <a:pt x="12988" y="0"/>
                </a:lnTo>
                <a:lnTo>
                  <a:pt x="15291" y="953"/>
                </a:lnTo>
                <a:lnTo>
                  <a:pt x="17780" y="2540"/>
                </a:lnTo>
                <a:lnTo>
                  <a:pt x="24065" y="7381"/>
                </a:lnTo>
                <a:lnTo>
                  <a:pt x="25534" y="7778"/>
                </a:lnTo>
                <a:lnTo>
                  <a:pt x="27465" y="8043"/>
                </a:lnTo>
                <a:lnTo>
                  <a:pt x="29705" y="8219"/>
                </a:lnTo>
                <a:lnTo>
                  <a:pt x="37409" y="8468"/>
                </a:lnTo>
                <a:lnTo>
                  <a:pt x="87185" y="8572"/>
                </a:lnTo>
                <a:lnTo>
                  <a:pt x="91426" y="7619"/>
                </a:lnTo>
                <a:lnTo>
                  <a:pt x="96158" y="6032"/>
                </a:lnTo>
                <a:lnTo>
                  <a:pt x="101218" y="4022"/>
                </a:lnTo>
                <a:lnTo>
                  <a:pt x="106496" y="2681"/>
                </a:lnTo>
                <a:lnTo>
                  <a:pt x="111920" y="1787"/>
                </a:lnTo>
                <a:lnTo>
                  <a:pt x="117441" y="1192"/>
                </a:lnTo>
                <a:lnTo>
                  <a:pt x="123027" y="794"/>
                </a:lnTo>
                <a:lnTo>
                  <a:pt x="128656" y="530"/>
                </a:lnTo>
                <a:lnTo>
                  <a:pt x="143139" y="157"/>
                </a:lnTo>
                <a:lnTo>
                  <a:pt x="211195" y="1"/>
                </a:lnTo>
                <a:lnTo>
                  <a:pt x="274215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778"/>
          <p:cNvSpPr/>
          <p:nvPr/>
        </p:nvSpPr>
        <p:spPr>
          <a:xfrm>
            <a:off x="2634766" y="4474876"/>
            <a:ext cx="205589" cy="368587"/>
          </a:xfrm>
          <a:custGeom>
            <a:avLst/>
            <a:gdLst/>
            <a:ahLst/>
            <a:cxnLst/>
            <a:rect l="0" t="0" r="0" b="0"/>
            <a:pathLst>
              <a:path w="205589" h="368587">
                <a:moveTo>
                  <a:pt x="179871" y="25686"/>
                </a:moveTo>
                <a:lnTo>
                  <a:pt x="179871" y="21136"/>
                </a:lnTo>
                <a:lnTo>
                  <a:pt x="178918" y="19794"/>
                </a:lnTo>
                <a:lnTo>
                  <a:pt x="177331" y="18901"/>
                </a:lnTo>
                <a:lnTo>
                  <a:pt x="173027" y="17908"/>
                </a:lnTo>
                <a:lnTo>
                  <a:pt x="167939" y="17467"/>
                </a:lnTo>
                <a:lnTo>
                  <a:pt x="166201" y="16397"/>
                </a:lnTo>
                <a:lnTo>
                  <a:pt x="165043" y="14731"/>
                </a:lnTo>
                <a:lnTo>
                  <a:pt x="164271" y="12667"/>
                </a:lnTo>
                <a:lnTo>
                  <a:pt x="161851" y="11292"/>
                </a:lnTo>
                <a:lnTo>
                  <a:pt x="158332" y="10375"/>
                </a:lnTo>
                <a:lnTo>
                  <a:pt x="154082" y="9764"/>
                </a:lnTo>
                <a:lnTo>
                  <a:pt x="150296" y="9356"/>
                </a:lnTo>
                <a:lnTo>
                  <a:pt x="146819" y="9085"/>
                </a:lnTo>
                <a:lnTo>
                  <a:pt x="143549" y="8903"/>
                </a:lnTo>
                <a:lnTo>
                  <a:pt x="141369" y="7830"/>
                </a:lnTo>
                <a:lnTo>
                  <a:pt x="139915" y="6162"/>
                </a:lnTo>
                <a:lnTo>
                  <a:pt x="138946" y="4098"/>
                </a:lnTo>
                <a:lnTo>
                  <a:pt x="136396" y="2721"/>
                </a:lnTo>
                <a:lnTo>
                  <a:pt x="132790" y="1803"/>
                </a:lnTo>
                <a:lnTo>
                  <a:pt x="128481" y="1192"/>
                </a:lnTo>
                <a:lnTo>
                  <a:pt x="124656" y="784"/>
                </a:lnTo>
                <a:lnTo>
                  <a:pt x="121153" y="512"/>
                </a:lnTo>
                <a:lnTo>
                  <a:pt x="117866" y="331"/>
                </a:lnTo>
                <a:lnTo>
                  <a:pt x="111673" y="130"/>
                </a:lnTo>
                <a:lnTo>
                  <a:pt x="99937" y="0"/>
                </a:lnTo>
                <a:lnTo>
                  <a:pt x="97054" y="942"/>
                </a:lnTo>
                <a:lnTo>
                  <a:pt x="91311" y="4529"/>
                </a:lnTo>
                <a:lnTo>
                  <a:pt x="87493" y="5866"/>
                </a:lnTo>
                <a:lnTo>
                  <a:pt x="83043" y="6758"/>
                </a:lnTo>
                <a:lnTo>
                  <a:pt x="78172" y="7352"/>
                </a:lnTo>
                <a:lnTo>
                  <a:pt x="73971" y="8701"/>
                </a:lnTo>
                <a:lnTo>
                  <a:pt x="70219" y="10553"/>
                </a:lnTo>
                <a:lnTo>
                  <a:pt x="66765" y="12740"/>
                </a:lnTo>
                <a:lnTo>
                  <a:pt x="60386" y="17709"/>
                </a:lnTo>
                <a:lnTo>
                  <a:pt x="57352" y="20368"/>
                </a:lnTo>
                <a:lnTo>
                  <a:pt x="51441" y="28403"/>
                </a:lnTo>
                <a:lnTo>
                  <a:pt x="48531" y="33212"/>
                </a:lnTo>
                <a:lnTo>
                  <a:pt x="44686" y="38324"/>
                </a:lnTo>
                <a:lnTo>
                  <a:pt x="40218" y="43636"/>
                </a:lnTo>
                <a:lnTo>
                  <a:pt x="35334" y="49083"/>
                </a:lnTo>
                <a:lnTo>
                  <a:pt x="31125" y="54619"/>
                </a:lnTo>
                <a:lnTo>
                  <a:pt x="27367" y="60215"/>
                </a:lnTo>
                <a:lnTo>
                  <a:pt x="23909" y="65850"/>
                </a:lnTo>
                <a:lnTo>
                  <a:pt x="17527" y="77192"/>
                </a:lnTo>
                <a:lnTo>
                  <a:pt x="11516" y="87630"/>
                </a:lnTo>
                <a:lnTo>
                  <a:pt x="5669" y="95445"/>
                </a:lnTo>
                <a:lnTo>
                  <a:pt x="3729" y="99814"/>
                </a:lnTo>
                <a:lnTo>
                  <a:pt x="1573" y="109749"/>
                </a:lnTo>
                <a:lnTo>
                  <a:pt x="615" y="120515"/>
                </a:lnTo>
                <a:lnTo>
                  <a:pt x="189" y="131650"/>
                </a:lnTo>
                <a:lnTo>
                  <a:pt x="0" y="142949"/>
                </a:lnTo>
                <a:lnTo>
                  <a:pt x="902" y="147676"/>
                </a:lnTo>
                <a:lnTo>
                  <a:pt x="4444" y="155469"/>
                </a:lnTo>
                <a:lnTo>
                  <a:pt x="6653" y="164648"/>
                </a:lnTo>
                <a:lnTo>
                  <a:pt x="7636" y="174124"/>
                </a:lnTo>
                <a:lnTo>
                  <a:pt x="8072" y="181511"/>
                </a:lnTo>
                <a:lnTo>
                  <a:pt x="9141" y="183862"/>
                </a:lnTo>
                <a:lnTo>
                  <a:pt x="10806" y="185429"/>
                </a:lnTo>
                <a:lnTo>
                  <a:pt x="12868" y="186474"/>
                </a:lnTo>
                <a:lnTo>
                  <a:pt x="16148" y="187171"/>
                </a:lnTo>
                <a:lnTo>
                  <a:pt x="20240" y="187635"/>
                </a:lnTo>
                <a:lnTo>
                  <a:pt x="24873" y="187945"/>
                </a:lnTo>
                <a:lnTo>
                  <a:pt x="32560" y="188288"/>
                </a:lnTo>
                <a:lnTo>
                  <a:pt x="42243" y="188482"/>
                </a:lnTo>
                <a:lnTo>
                  <a:pt x="45257" y="188509"/>
                </a:lnTo>
                <a:lnTo>
                  <a:pt x="49171" y="187575"/>
                </a:lnTo>
                <a:lnTo>
                  <a:pt x="53685" y="186000"/>
                </a:lnTo>
                <a:lnTo>
                  <a:pt x="58599" y="183997"/>
                </a:lnTo>
                <a:lnTo>
                  <a:pt x="62828" y="181709"/>
                </a:lnTo>
                <a:lnTo>
                  <a:pt x="66600" y="179231"/>
                </a:lnTo>
                <a:lnTo>
                  <a:pt x="70067" y="176627"/>
                </a:lnTo>
                <a:lnTo>
                  <a:pt x="74283" y="173939"/>
                </a:lnTo>
                <a:lnTo>
                  <a:pt x="78999" y="171194"/>
                </a:lnTo>
                <a:lnTo>
                  <a:pt x="84048" y="168411"/>
                </a:lnTo>
                <a:lnTo>
                  <a:pt x="88367" y="164651"/>
                </a:lnTo>
                <a:lnTo>
                  <a:pt x="92198" y="160239"/>
                </a:lnTo>
                <a:lnTo>
                  <a:pt x="95705" y="155393"/>
                </a:lnTo>
                <a:lnTo>
                  <a:pt x="98995" y="150257"/>
                </a:lnTo>
                <a:lnTo>
                  <a:pt x="105191" y="139471"/>
                </a:lnTo>
                <a:lnTo>
                  <a:pt x="109130" y="134880"/>
                </a:lnTo>
                <a:lnTo>
                  <a:pt x="113660" y="130867"/>
                </a:lnTo>
                <a:lnTo>
                  <a:pt x="118585" y="127239"/>
                </a:lnTo>
                <a:lnTo>
                  <a:pt x="122821" y="122916"/>
                </a:lnTo>
                <a:lnTo>
                  <a:pt x="126598" y="118128"/>
                </a:lnTo>
                <a:lnTo>
                  <a:pt x="130068" y="113032"/>
                </a:lnTo>
                <a:lnTo>
                  <a:pt x="136464" y="104829"/>
                </a:lnTo>
                <a:lnTo>
                  <a:pt x="142481" y="97055"/>
                </a:lnTo>
                <a:lnTo>
                  <a:pt x="148331" y="87251"/>
                </a:lnTo>
                <a:lnTo>
                  <a:pt x="154106" y="79083"/>
                </a:lnTo>
                <a:lnTo>
                  <a:pt x="156979" y="75572"/>
                </a:lnTo>
                <a:lnTo>
                  <a:pt x="160172" y="69130"/>
                </a:lnTo>
                <a:lnTo>
                  <a:pt x="162722" y="59990"/>
                </a:lnTo>
                <a:lnTo>
                  <a:pt x="174657" y="71909"/>
                </a:lnTo>
                <a:lnTo>
                  <a:pt x="176395" y="74599"/>
                </a:lnTo>
                <a:lnTo>
                  <a:pt x="178326" y="80128"/>
                </a:lnTo>
                <a:lnTo>
                  <a:pt x="179413" y="88595"/>
                </a:lnTo>
                <a:lnTo>
                  <a:pt x="179668" y="96826"/>
                </a:lnTo>
                <a:lnTo>
                  <a:pt x="179831" y="117632"/>
                </a:lnTo>
                <a:lnTo>
                  <a:pt x="182393" y="128781"/>
                </a:lnTo>
                <a:lnTo>
                  <a:pt x="185754" y="140086"/>
                </a:lnTo>
                <a:lnTo>
                  <a:pt x="187248" y="151460"/>
                </a:lnTo>
                <a:lnTo>
                  <a:pt x="187912" y="162866"/>
                </a:lnTo>
                <a:lnTo>
                  <a:pt x="188208" y="175237"/>
                </a:lnTo>
                <a:lnTo>
                  <a:pt x="188339" y="190261"/>
                </a:lnTo>
                <a:lnTo>
                  <a:pt x="189326" y="198268"/>
                </a:lnTo>
                <a:lnTo>
                  <a:pt x="190937" y="206463"/>
                </a:lnTo>
                <a:lnTo>
                  <a:pt x="192963" y="214784"/>
                </a:lnTo>
                <a:lnTo>
                  <a:pt x="194314" y="223189"/>
                </a:lnTo>
                <a:lnTo>
                  <a:pt x="195215" y="231649"/>
                </a:lnTo>
                <a:lnTo>
                  <a:pt x="195815" y="240148"/>
                </a:lnTo>
                <a:lnTo>
                  <a:pt x="196215" y="247718"/>
                </a:lnTo>
                <a:lnTo>
                  <a:pt x="196660" y="261210"/>
                </a:lnTo>
                <a:lnTo>
                  <a:pt x="195826" y="268427"/>
                </a:lnTo>
                <a:lnTo>
                  <a:pt x="194318" y="276096"/>
                </a:lnTo>
                <a:lnTo>
                  <a:pt x="192360" y="284066"/>
                </a:lnTo>
                <a:lnTo>
                  <a:pt x="191054" y="291284"/>
                </a:lnTo>
                <a:lnTo>
                  <a:pt x="190184" y="298002"/>
                </a:lnTo>
                <a:lnTo>
                  <a:pt x="189604" y="304385"/>
                </a:lnTo>
                <a:lnTo>
                  <a:pt x="189217" y="310545"/>
                </a:lnTo>
                <a:lnTo>
                  <a:pt x="188787" y="322470"/>
                </a:lnTo>
                <a:lnTo>
                  <a:pt x="188545" y="335343"/>
                </a:lnTo>
                <a:lnTo>
                  <a:pt x="189464" y="338804"/>
                </a:lnTo>
                <a:lnTo>
                  <a:pt x="194355" y="348226"/>
                </a:lnTo>
                <a:lnTo>
                  <a:pt x="197180" y="357050"/>
                </a:lnTo>
                <a:lnTo>
                  <a:pt x="202674" y="364745"/>
                </a:lnTo>
                <a:lnTo>
                  <a:pt x="205588" y="36858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779"/>
          <p:cNvSpPr/>
          <p:nvPr/>
        </p:nvSpPr>
        <p:spPr>
          <a:xfrm>
            <a:off x="2977514" y="4569142"/>
            <a:ext cx="171451" cy="240031"/>
          </a:xfrm>
          <a:custGeom>
            <a:avLst/>
            <a:gdLst/>
            <a:ahLst/>
            <a:cxnLst/>
            <a:rect l="0" t="0" r="0" b="0"/>
            <a:pathLst>
              <a:path w="171451" h="240031">
                <a:moveTo>
                  <a:pt x="0" y="0"/>
                </a:moveTo>
                <a:lnTo>
                  <a:pt x="8468" y="0"/>
                </a:lnTo>
                <a:lnTo>
                  <a:pt x="15945" y="7381"/>
                </a:lnTo>
                <a:lnTo>
                  <a:pt x="21341" y="12770"/>
                </a:lnTo>
                <a:lnTo>
                  <a:pt x="23752" y="16134"/>
                </a:lnTo>
                <a:lnTo>
                  <a:pt x="26313" y="20281"/>
                </a:lnTo>
                <a:lnTo>
                  <a:pt x="28972" y="24951"/>
                </a:lnTo>
                <a:lnTo>
                  <a:pt x="31697" y="29016"/>
                </a:lnTo>
                <a:lnTo>
                  <a:pt x="34467" y="32679"/>
                </a:lnTo>
                <a:lnTo>
                  <a:pt x="37265" y="36074"/>
                </a:lnTo>
                <a:lnTo>
                  <a:pt x="40084" y="39289"/>
                </a:lnTo>
                <a:lnTo>
                  <a:pt x="42915" y="42385"/>
                </a:lnTo>
                <a:lnTo>
                  <a:pt x="48601" y="48365"/>
                </a:lnTo>
                <a:lnTo>
                  <a:pt x="54303" y="54198"/>
                </a:lnTo>
                <a:lnTo>
                  <a:pt x="57157" y="58040"/>
                </a:lnTo>
                <a:lnTo>
                  <a:pt x="60013" y="62506"/>
                </a:lnTo>
                <a:lnTo>
                  <a:pt x="62869" y="67388"/>
                </a:lnTo>
                <a:lnTo>
                  <a:pt x="65725" y="71596"/>
                </a:lnTo>
                <a:lnTo>
                  <a:pt x="68582" y="75353"/>
                </a:lnTo>
                <a:lnTo>
                  <a:pt x="71439" y="78810"/>
                </a:lnTo>
                <a:lnTo>
                  <a:pt x="74296" y="83020"/>
                </a:lnTo>
                <a:lnTo>
                  <a:pt x="77154" y="87732"/>
                </a:lnTo>
                <a:lnTo>
                  <a:pt x="80011" y="92778"/>
                </a:lnTo>
                <a:lnTo>
                  <a:pt x="85726" y="103465"/>
                </a:lnTo>
                <a:lnTo>
                  <a:pt x="88583" y="108982"/>
                </a:lnTo>
                <a:lnTo>
                  <a:pt x="91440" y="113612"/>
                </a:lnTo>
                <a:lnTo>
                  <a:pt x="94298" y="117651"/>
                </a:lnTo>
                <a:lnTo>
                  <a:pt x="97156" y="121297"/>
                </a:lnTo>
                <a:lnTo>
                  <a:pt x="100013" y="125632"/>
                </a:lnTo>
                <a:lnTo>
                  <a:pt x="102871" y="130427"/>
                </a:lnTo>
                <a:lnTo>
                  <a:pt x="105728" y="135529"/>
                </a:lnTo>
                <a:lnTo>
                  <a:pt x="108585" y="139883"/>
                </a:lnTo>
                <a:lnTo>
                  <a:pt x="111443" y="143738"/>
                </a:lnTo>
                <a:lnTo>
                  <a:pt x="114300" y="147260"/>
                </a:lnTo>
                <a:lnTo>
                  <a:pt x="118110" y="151514"/>
                </a:lnTo>
                <a:lnTo>
                  <a:pt x="127424" y="161320"/>
                </a:lnTo>
                <a:lnTo>
                  <a:pt x="130669" y="165649"/>
                </a:lnTo>
                <a:lnTo>
                  <a:pt x="134275" y="172999"/>
                </a:lnTo>
                <a:lnTo>
                  <a:pt x="136190" y="177245"/>
                </a:lnTo>
                <a:lnTo>
                  <a:pt x="140857" y="187043"/>
                </a:lnTo>
                <a:lnTo>
                  <a:pt x="143434" y="191371"/>
                </a:lnTo>
                <a:lnTo>
                  <a:pt x="146106" y="195208"/>
                </a:lnTo>
                <a:lnTo>
                  <a:pt x="148839" y="198718"/>
                </a:lnTo>
                <a:lnTo>
                  <a:pt x="151876" y="205159"/>
                </a:lnTo>
                <a:lnTo>
                  <a:pt x="152686" y="208210"/>
                </a:lnTo>
                <a:lnTo>
                  <a:pt x="156126" y="214140"/>
                </a:lnTo>
                <a:lnTo>
                  <a:pt x="160830" y="219951"/>
                </a:lnTo>
                <a:lnTo>
                  <a:pt x="166095" y="225708"/>
                </a:lnTo>
                <a:lnTo>
                  <a:pt x="169864" y="229754"/>
                </a:lnTo>
                <a:lnTo>
                  <a:pt x="170393" y="231275"/>
                </a:lnTo>
                <a:lnTo>
                  <a:pt x="171311" y="238689"/>
                </a:lnTo>
                <a:lnTo>
                  <a:pt x="171450" y="24003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780"/>
          <p:cNvSpPr/>
          <p:nvPr/>
        </p:nvSpPr>
        <p:spPr>
          <a:xfrm>
            <a:off x="3020377" y="4603432"/>
            <a:ext cx="162878" cy="214314"/>
          </a:xfrm>
          <a:custGeom>
            <a:avLst/>
            <a:gdLst/>
            <a:ahLst/>
            <a:cxnLst/>
            <a:rect l="0" t="0" r="0" b="0"/>
            <a:pathLst>
              <a:path w="162878" h="214314">
                <a:moveTo>
                  <a:pt x="162877" y="0"/>
                </a:moveTo>
                <a:lnTo>
                  <a:pt x="154658" y="0"/>
                </a:lnTo>
                <a:lnTo>
                  <a:pt x="149859" y="4551"/>
                </a:lnTo>
                <a:lnTo>
                  <a:pt x="147531" y="7797"/>
                </a:lnTo>
                <a:lnTo>
                  <a:pt x="145026" y="11865"/>
                </a:lnTo>
                <a:lnTo>
                  <a:pt x="142404" y="16483"/>
                </a:lnTo>
                <a:lnTo>
                  <a:pt x="139704" y="20514"/>
                </a:lnTo>
                <a:lnTo>
                  <a:pt x="136951" y="24153"/>
                </a:lnTo>
                <a:lnTo>
                  <a:pt x="134163" y="27532"/>
                </a:lnTo>
                <a:lnTo>
                  <a:pt x="130399" y="31690"/>
                </a:lnTo>
                <a:lnTo>
                  <a:pt x="121138" y="41390"/>
                </a:lnTo>
                <a:lnTo>
                  <a:pt x="116001" y="47596"/>
                </a:lnTo>
                <a:lnTo>
                  <a:pt x="110672" y="54591"/>
                </a:lnTo>
                <a:lnTo>
                  <a:pt x="105214" y="62111"/>
                </a:lnTo>
                <a:lnTo>
                  <a:pt x="99670" y="69030"/>
                </a:lnTo>
                <a:lnTo>
                  <a:pt x="94069" y="75547"/>
                </a:lnTo>
                <a:lnTo>
                  <a:pt x="88430" y="81798"/>
                </a:lnTo>
                <a:lnTo>
                  <a:pt x="83718" y="87869"/>
                </a:lnTo>
                <a:lnTo>
                  <a:pt x="79625" y="93822"/>
                </a:lnTo>
                <a:lnTo>
                  <a:pt x="75943" y="99696"/>
                </a:lnTo>
                <a:lnTo>
                  <a:pt x="71584" y="105517"/>
                </a:lnTo>
                <a:lnTo>
                  <a:pt x="66772" y="111302"/>
                </a:lnTo>
                <a:lnTo>
                  <a:pt x="61660" y="117063"/>
                </a:lnTo>
                <a:lnTo>
                  <a:pt x="57299" y="122810"/>
                </a:lnTo>
                <a:lnTo>
                  <a:pt x="53439" y="128546"/>
                </a:lnTo>
                <a:lnTo>
                  <a:pt x="49914" y="134274"/>
                </a:lnTo>
                <a:lnTo>
                  <a:pt x="45658" y="139999"/>
                </a:lnTo>
                <a:lnTo>
                  <a:pt x="40916" y="145720"/>
                </a:lnTo>
                <a:lnTo>
                  <a:pt x="35850" y="151439"/>
                </a:lnTo>
                <a:lnTo>
                  <a:pt x="31520" y="157157"/>
                </a:lnTo>
                <a:lnTo>
                  <a:pt x="27681" y="162874"/>
                </a:lnTo>
                <a:lnTo>
                  <a:pt x="24169" y="168590"/>
                </a:lnTo>
                <a:lnTo>
                  <a:pt x="20875" y="173353"/>
                </a:lnTo>
                <a:lnTo>
                  <a:pt x="17727" y="177482"/>
                </a:lnTo>
                <a:lnTo>
                  <a:pt x="14675" y="181186"/>
                </a:lnTo>
                <a:lnTo>
                  <a:pt x="11285" y="187842"/>
                </a:lnTo>
                <a:lnTo>
                  <a:pt x="10381" y="190951"/>
                </a:lnTo>
                <a:lnTo>
                  <a:pt x="8825" y="193023"/>
                </a:lnTo>
                <a:lnTo>
                  <a:pt x="6836" y="194404"/>
                </a:lnTo>
                <a:lnTo>
                  <a:pt x="4557" y="195325"/>
                </a:lnTo>
                <a:lnTo>
                  <a:pt x="3038" y="196892"/>
                </a:lnTo>
                <a:lnTo>
                  <a:pt x="2026" y="198889"/>
                </a:lnTo>
                <a:lnTo>
                  <a:pt x="400" y="204386"/>
                </a:lnTo>
                <a:lnTo>
                  <a:pt x="118" y="209890"/>
                </a:lnTo>
                <a:lnTo>
                  <a:pt x="0" y="21431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781"/>
          <p:cNvSpPr/>
          <p:nvPr/>
        </p:nvSpPr>
        <p:spPr>
          <a:xfrm>
            <a:off x="3337559" y="4654867"/>
            <a:ext cx="300039" cy="17146"/>
          </a:xfrm>
          <a:custGeom>
            <a:avLst/>
            <a:gdLst/>
            <a:ahLst/>
            <a:cxnLst/>
            <a:rect l="0" t="0" r="0" b="0"/>
            <a:pathLst>
              <a:path w="300039" h="17146">
                <a:moveTo>
                  <a:pt x="0" y="0"/>
                </a:moveTo>
                <a:lnTo>
                  <a:pt x="108949" y="0"/>
                </a:lnTo>
                <a:lnTo>
                  <a:pt x="114543" y="953"/>
                </a:lnTo>
                <a:lnTo>
                  <a:pt x="120177" y="2540"/>
                </a:lnTo>
                <a:lnTo>
                  <a:pt x="125838" y="4551"/>
                </a:lnTo>
                <a:lnTo>
                  <a:pt x="131518" y="5891"/>
                </a:lnTo>
                <a:lnTo>
                  <a:pt x="137209" y="6785"/>
                </a:lnTo>
                <a:lnTo>
                  <a:pt x="142908" y="7381"/>
                </a:lnTo>
                <a:lnTo>
                  <a:pt x="148612" y="7779"/>
                </a:lnTo>
                <a:lnTo>
                  <a:pt x="154320" y="8043"/>
                </a:lnTo>
                <a:lnTo>
                  <a:pt x="165742" y="8337"/>
                </a:lnTo>
                <a:lnTo>
                  <a:pt x="228601" y="8570"/>
                </a:lnTo>
                <a:lnTo>
                  <a:pt x="233363" y="9523"/>
                </a:lnTo>
                <a:lnTo>
                  <a:pt x="237491" y="11111"/>
                </a:lnTo>
                <a:lnTo>
                  <a:pt x="241195" y="13122"/>
                </a:lnTo>
                <a:lnTo>
                  <a:pt x="245569" y="14463"/>
                </a:lnTo>
                <a:lnTo>
                  <a:pt x="250390" y="15357"/>
                </a:lnTo>
                <a:lnTo>
                  <a:pt x="255510" y="15953"/>
                </a:lnTo>
                <a:lnTo>
                  <a:pt x="259875" y="16350"/>
                </a:lnTo>
                <a:lnTo>
                  <a:pt x="267265" y="16792"/>
                </a:lnTo>
                <a:lnTo>
                  <a:pt x="273725" y="16988"/>
                </a:lnTo>
                <a:lnTo>
                  <a:pt x="300038" y="1714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782"/>
          <p:cNvSpPr/>
          <p:nvPr/>
        </p:nvSpPr>
        <p:spPr>
          <a:xfrm>
            <a:off x="3483323" y="4560570"/>
            <a:ext cx="25687" cy="248603"/>
          </a:xfrm>
          <a:custGeom>
            <a:avLst/>
            <a:gdLst/>
            <a:ahLst/>
            <a:cxnLst/>
            <a:rect l="0" t="0" r="0" b="0"/>
            <a:pathLst>
              <a:path w="25687" h="248603">
                <a:moveTo>
                  <a:pt x="17114" y="0"/>
                </a:moveTo>
                <a:lnTo>
                  <a:pt x="427" y="0"/>
                </a:lnTo>
                <a:lnTo>
                  <a:pt x="105" y="4550"/>
                </a:lnTo>
                <a:lnTo>
                  <a:pt x="1012" y="6843"/>
                </a:lnTo>
                <a:lnTo>
                  <a:pt x="2570" y="9325"/>
                </a:lnTo>
                <a:lnTo>
                  <a:pt x="4560" y="11931"/>
                </a:lnTo>
                <a:lnTo>
                  <a:pt x="5887" y="14622"/>
                </a:lnTo>
                <a:lnTo>
                  <a:pt x="6772" y="17368"/>
                </a:lnTo>
                <a:lnTo>
                  <a:pt x="7361" y="20151"/>
                </a:lnTo>
                <a:lnTo>
                  <a:pt x="8017" y="25783"/>
                </a:lnTo>
                <a:lnTo>
                  <a:pt x="8309" y="32414"/>
                </a:lnTo>
                <a:lnTo>
                  <a:pt x="8496" y="52193"/>
                </a:lnTo>
                <a:lnTo>
                  <a:pt x="8511" y="57655"/>
                </a:lnTo>
                <a:lnTo>
                  <a:pt x="7569" y="63202"/>
                </a:lnTo>
                <a:lnTo>
                  <a:pt x="5988" y="68805"/>
                </a:lnTo>
                <a:lnTo>
                  <a:pt x="3981" y="74444"/>
                </a:lnTo>
                <a:lnTo>
                  <a:pt x="2644" y="81062"/>
                </a:lnTo>
                <a:lnTo>
                  <a:pt x="1752" y="88331"/>
                </a:lnTo>
                <a:lnTo>
                  <a:pt x="1158" y="96035"/>
                </a:lnTo>
                <a:lnTo>
                  <a:pt x="762" y="103076"/>
                </a:lnTo>
                <a:lnTo>
                  <a:pt x="321" y="115979"/>
                </a:lnTo>
                <a:lnTo>
                  <a:pt x="39" y="139784"/>
                </a:lnTo>
                <a:lnTo>
                  <a:pt x="0" y="151344"/>
                </a:lnTo>
                <a:lnTo>
                  <a:pt x="942" y="157093"/>
                </a:lnTo>
                <a:lnTo>
                  <a:pt x="2523" y="162831"/>
                </a:lnTo>
                <a:lnTo>
                  <a:pt x="4529" y="168561"/>
                </a:lnTo>
                <a:lnTo>
                  <a:pt x="5867" y="174287"/>
                </a:lnTo>
                <a:lnTo>
                  <a:pt x="6758" y="180008"/>
                </a:lnTo>
                <a:lnTo>
                  <a:pt x="7353" y="185729"/>
                </a:lnTo>
                <a:lnTo>
                  <a:pt x="7749" y="191446"/>
                </a:lnTo>
                <a:lnTo>
                  <a:pt x="8013" y="197163"/>
                </a:lnTo>
                <a:lnTo>
                  <a:pt x="8385" y="211771"/>
                </a:lnTo>
                <a:lnTo>
                  <a:pt x="8511" y="225240"/>
                </a:lnTo>
                <a:lnTo>
                  <a:pt x="9473" y="228265"/>
                </a:lnTo>
                <a:lnTo>
                  <a:pt x="11067" y="231234"/>
                </a:lnTo>
                <a:lnTo>
                  <a:pt x="16760" y="239515"/>
                </a:lnTo>
                <a:lnTo>
                  <a:pt x="19497" y="242341"/>
                </a:lnTo>
                <a:lnTo>
                  <a:pt x="25686" y="24860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783"/>
          <p:cNvSpPr/>
          <p:nvPr/>
        </p:nvSpPr>
        <p:spPr>
          <a:xfrm>
            <a:off x="3689032" y="4466659"/>
            <a:ext cx="247389" cy="342514"/>
          </a:xfrm>
          <a:custGeom>
            <a:avLst/>
            <a:gdLst/>
            <a:ahLst/>
            <a:cxnLst/>
            <a:rect l="0" t="0" r="0" b="0"/>
            <a:pathLst>
              <a:path w="247389" h="342514">
                <a:moveTo>
                  <a:pt x="0" y="33903"/>
                </a:moveTo>
                <a:lnTo>
                  <a:pt x="53111" y="33903"/>
                </a:lnTo>
                <a:lnTo>
                  <a:pt x="57315" y="32951"/>
                </a:lnTo>
                <a:lnTo>
                  <a:pt x="62022" y="31363"/>
                </a:lnTo>
                <a:lnTo>
                  <a:pt x="67066" y="29353"/>
                </a:lnTo>
                <a:lnTo>
                  <a:pt x="72333" y="28011"/>
                </a:lnTo>
                <a:lnTo>
                  <a:pt x="77750" y="27118"/>
                </a:lnTo>
                <a:lnTo>
                  <a:pt x="83266" y="26522"/>
                </a:lnTo>
                <a:lnTo>
                  <a:pt x="88848" y="26125"/>
                </a:lnTo>
                <a:lnTo>
                  <a:pt x="94474" y="25860"/>
                </a:lnTo>
                <a:lnTo>
                  <a:pt x="100131" y="25684"/>
                </a:lnTo>
                <a:lnTo>
                  <a:pt x="105806" y="24614"/>
                </a:lnTo>
                <a:lnTo>
                  <a:pt x="111495" y="22948"/>
                </a:lnTo>
                <a:lnTo>
                  <a:pt x="117193" y="20884"/>
                </a:lnTo>
                <a:lnTo>
                  <a:pt x="123848" y="19509"/>
                </a:lnTo>
                <a:lnTo>
                  <a:pt x="131143" y="18592"/>
                </a:lnTo>
                <a:lnTo>
                  <a:pt x="138864" y="17981"/>
                </a:lnTo>
                <a:lnTo>
                  <a:pt x="144963" y="16620"/>
                </a:lnTo>
                <a:lnTo>
                  <a:pt x="149982" y="14762"/>
                </a:lnTo>
                <a:lnTo>
                  <a:pt x="154281" y="12570"/>
                </a:lnTo>
                <a:lnTo>
                  <a:pt x="160004" y="11108"/>
                </a:lnTo>
                <a:lnTo>
                  <a:pt x="166677" y="10134"/>
                </a:lnTo>
                <a:lnTo>
                  <a:pt x="173983" y="9484"/>
                </a:lnTo>
                <a:lnTo>
                  <a:pt x="179806" y="8099"/>
                </a:lnTo>
                <a:lnTo>
                  <a:pt x="184641" y="6223"/>
                </a:lnTo>
                <a:lnTo>
                  <a:pt x="188816" y="4020"/>
                </a:lnTo>
                <a:lnTo>
                  <a:pt x="193505" y="2551"/>
                </a:lnTo>
                <a:lnTo>
                  <a:pt x="198536" y="1572"/>
                </a:lnTo>
                <a:lnTo>
                  <a:pt x="203795" y="919"/>
                </a:lnTo>
                <a:lnTo>
                  <a:pt x="208253" y="484"/>
                </a:lnTo>
                <a:lnTo>
                  <a:pt x="215747" y="0"/>
                </a:lnTo>
                <a:lnTo>
                  <a:pt x="220031" y="824"/>
                </a:lnTo>
                <a:lnTo>
                  <a:pt x="224793" y="2325"/>
                </a:lnTo>
                <a:lnTo>
                  <a:pt x="237020" y="7028"/>
                </a:lnTo>
                <a:lnTo>
                  <a:pt x="238024" y="8366"/>
                </a:lnTo>
                <a:lnTo>
                  <a:pt x="239138" y="12393"/>
                </a:lnTo>
                <a:lnTo>
                  <a:pt x="239766" y="20016"/>
                </a:lnTo>
                <a:lnTo>
                  <a:pt x="242452" y="28048"/>
                </a:lnTo>
                <a:lnTo>
                  <a:pt x="245869" y="37016"/>
                </a:lnTo>
                <a:lnTo>
                  <a:pt x="247388" y="44176"/>
                </a:lnTo>
                <a:lnTo>
                  <a:pt x="246840" y="49325"/>
                </a:lnTo>
                <a:lnTo>
                  <a:pt x="245523" y="55614"/>
                </a:lnTo>
                <a:lnTo>
                  <a:pt x="243692" y="62665"/>
                </a:lnTo>
                <a:lnTo>
                  <a:pt x="242471" y="69270"/>
                </a:lnTo>
                <a:lnTo>
                  <a:pt x="241658" y="75578"/>
                </a:lnTo>
                <a:lnTo>
                  <a:pt x="241115" y="81689"/>
                </a:lnTo>
                <a:lnTo>
                  <a:pt x="239801" y="88621"/>
                </a:lnTo>
                <a:lnTo>
                  <a:pt x="237972" y="96099"/>
                </a:lnTo>
                <a:lnTo>
                  <a:pt x="235801" y="103942"/>
                </a:lnTo>
                <a:lnTo>
                  <a:pt x="232448" y="112028"/>
                </a:lnTo>
                <a:lnTo>
                  <a:pt x="228307" y="120276"/>
                </a:lnTo>
                <a:lnTo>
                  <a:pt x="223643" y="128633"/>
                </a:lnTo>
                <a:lnTo>
                  <a:pt x="219580" y="138014"/>
                </a:lnTo>
                <a:lnTo>
                  <a:pt x="215919" y="148078"/>
                </a:lnTo>
                <a:lnTo>
                  <a:pt x="203200" y="187055"/>
                </a:lnTo>
                <a:lnTo>
                  <a:pt x="199284" y="196964"/>
                </a:lnTo>
                <a:lnTo>
                  <a:pt x="194768" y="207380"/>
                </a:lnTo>
                <a:lnTo>
                  <a:pt x="189853" y="218135"/>
                </a:lnTo>
                <a:lnTo>
                  <a:pt x="185624" y="228161"/>
                </a:lnTo>
                <a:lnTo>
                  <a:pt x="181852" y="237704"/>
                </a:lnTo>
                <a:lnTo>
                  <a:pt x="175120" y="255926"/>
                </a:lnTo>
                <a:lnTo>
                  <a:pt x="168954" y="273550"/>
                </a:lnTo>
                <a:lnTo>
                  <a:pt x="165976" y="281298"/>
                </a:lnTo>
                <a:lnTo>
                  <a:pt x="163038" y="288368"/>
                </a:lnTo>
                <a:lnTo>
                  <a:pt x="160127" y="294987"/>
                </a:lnTo>
                <a:lnTo>
                  <a:pt x="156893" y="304880"/>
                </a:lnTo>
                <a:lnTo>
                  <a:pt x="155455" y="312452"/>
                </a:lnTo>
                <a:lnTo>
                  <a:pt x="154646" y="322070"/>
                </a:lnTo>
                <a:lnTo>
                  <a:pt x="154406" y="330952"/>
                </a:lnTo>
                <a:lnTo>
                  <a:pt x="154305" y="34251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784"/>
          <p:cNvSpPr/>
          <p:nvPr/>
        </p:nvSpPr>
        <p:spPr>
          <a:xfrm>
            <a:off x="4006215" y="4543425"/>
            <a:ext cx="145733" cy="231458"/>
          </a:xfrm>
          <a:custGeom>
            <a:avLst/>
            <a:gdLst/>
            <a:ahLst/>
            <a:cxnLst/>
            <a:rect l="0" t="0" r="0" b="0"/>
            <a:pathLst>
              <a:path w="145733" h="231458">
                <a:moveTo>
                  <a:pt x="0" y="0"/>
                </a:moveTo>
                <a:lnTo>
                  <a:pt x="7381" y="0"/>
                </a:lnTo>
                <a:lnTo>
                  <a:pt x="7778" y="953"/>
                </a:lnTo>
                <a:lnTo>
                  <a:pt x="8467" y="7381"/>
                </a:lnTo>
                <a:lnTo>
                  <a:pt x="8541" y="12770"/>
                </a:lnTo>
                <a:lnTo>
                  <a:pt x="9504" y="14228"/>
                </a:lnTo>
                <a:lnTo>
                  <a:pt x="11098" y="15200"/>
                </a:lnTo>
                <a:lnTo>
                  <a:pt x="13114" y="15849"/>
                </a:lnTo>
                <a:lnTo>
                  <a:pt x="14457" y="17233"/>
                </a:lnTo>
                <a:lnTo>
                  <a:pt x="15353" y="19109"/>
                </a:lnTo>
                <a:lnTo>
                  <a:pt x="15950" y="21311"/>
                </a:lnTo>
                <a:lnTo>
                  <a:pt x="19154" y="26299"/>
                </a:lnTo>
                <a:lnTo>
                  <a:pt x="21341" y="28962"/>
                </a:lnTo>
                <a:lnTo>
                  <a:pt x="23752" y="31691"/>
                </a:lnTo>
                <a:lnTo>
                  <a:pt x="28972" y="37262"/>
                </a:lnTo>
                <a:lnTo>
                  <a:pt x="37264" y="45754"/>
                </a:lnTo>
                <a:lnTo>
                  <a:pt x="40082" y="49553"/>
                </a:lnTo>
                <a:lnTo>
                  <a:pt x="42914" y="53990"/>
                </a:lnTo>
                <a:lnTo>
                  <a:pt x="45754" y="58853"/>
                </a:lnTo>
                <a:lnTo>
                  <a:pt x="47648" y="63048"/>
                </a:lnTo>
                <a:lnTo>
                  <a:pt x="49751" y="70249"/>
                </a:lnTo>
                <a:lnTo>
                  <a:pt x="53227" y="76624"/>
                </a:lnTo>
                <a:lnTo>
                  <a:pt x="55487" y="79657"/>
                </a:lnTo>
                <a:lnTo>
                  <a:pt x="57946" y="83585"/>
                </a:lnTo>
                <a:lnTo>
                  <a:pt x="60538" y="88108"/>
                </a:lnTo>
                <a:lnTo>
                  <a:pt x="63219" y="93029"/>
                </a:lnTo>
                <a:lnTo>
                  <a:pt x="65958" y="97262"/>
                </a:lnTo>
                <a:lnTo>
                  <a:pt x="68737" y="101036"/>
                </a:lnTo>
                <a:lnTo>
                  <a:pt x="71542" y="104505"/>
                </a:lnTo>
                <a:lnTo>
                  <a:pt x="74364" y="108722"/>
                </a:lnTo>
                <a:lnTo>
                  <a:pt x="77198" y="113439"/>
                </a:lnTo>
                <a:lnTo>
                  <a:pt x="80041" y="118488"/>
                </a:lnTo>
                <a:lnTo>
                  <a:pt x="85738" y="129179"/>
                </a:lnTo>
                <a:lnTo>
                  <a:pt x="88591" y="134697"/>
                </a:lnTo>
                <a:lnTo>
                  <a:pt x="90493" y="139327"/>
                </a:lnTo>
                <a:lnTo>
                  <a:pt x="91761" y="143367"/>
                </a:lnTo>
                <a:lnTo>
                  <a:pt x="92606" y="147013"/>
                </a:lnTo>
                <a:lnTo>
                  <a:pt x="94123" y="151349"/>
                </a:lnTo>
                <a:lnTo>
                  <a:pt x="96086" y="156144"/>
                </a:lnTo>
                <a:lnTo>
                  <a:pt x="98347" y="161246"/>
                </a:lnTo>
                <a:lnTo>
                  <a:pt x="100807" y="165599"/>
                </a:lnTo>
                <a:lnTo>
                  <a:pt x="103400" y="169455"/>
                </a:lnTo>
                <a:lnTo>
                  <a:pt x="106080" y="172977"/>
                </a:lnTo>
                <a:lnTo>
                  <a:pt x="108820" y="176278"/>
                </a:lnTo>
                <a:lnTo>
                  <a:pt x="111599" y="179431"/>
                </a:lnTo>
                <a:lnTo>
                  <a:pt x="114404" y="182485"/>
                </a:lnTo>
                <a:lnTo>
                  <a:pt x="117227" y="186427"/>
                </a:lnTo>
                <a:lnTo>
                  <a:pt x="120061" y="190960"/>
                </a:lnTo>
                <a:lnTo>
                  <a:pt x="122903" y="195886"/>
                </a:lnTo>
                <a:lnTo>
                  <a:pt x="124798" y="200123"/>
                </a:lnTo>
                <a:lnTo>
                  <a:pt x="126061" y="203901"/>
                </a:lnTo>
                <a:lnTo>
                  <a:pt x="126903" y="207371"/>
                </a:lnTo>
                <a:lnTo>
                  <a:pt x="128417" y="209685"/>
                </a:lnTo>
                <a:lnTo>
                  <a:pt x="130379" y="211227"/>
                </a:lnTo>
                <a:lnTo>
                  <a:pt x="132639" y="212255"/>
                </a:lnTo>
                <a:lnTo>
                  <a:pt x="134146" y="213893"/>
                </a:lnTo>
                <a:lnTo>
                  <a:pt x="135150" y="215938"/>
                </a:lnTo>
                <a:lnTo>
                  <a:pt x="135820" y="218254"/>
                </a:lnTo>
                <a:lnTo>
                  <a:pt x="139104" y="223366"/>
                </a:lnTo>
                <a:lnTo>
                  <a:pt x="145732" y="23145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785"/>
          <p:cNvSpPr/>
          <p:nvPr/>
        </p:nvSpPr>
        <p:spPr>
          <a:xfrm>
            <a:off x="3980497" y="4534852"/>
            <a:ext cx="231458" cy="257176"/>
          </a:xfrm>
          <a:custGeom>
            <a:avLst/>
            <a:gdLst/>
            <a:ahLst/>
            <a:cxnLst/>
            <a:rect l="0" t="0" r="0" b="0"/>
            <a:pathLst>
              <a:path w="231458" h="257176">
                <a:moveTo>
                  <a:pt x="231457" y="0"/>
                </a:moveTo>
                <a:lnTo>
                  <a:pt x="224076" y="0"/>
                </a:lnTo>
                <a:lnTo>
                  <a:pt x="218687" y="4551"/>
                </a:lnTo>
                <a:lnTo>
                  <a:pt x="213717" y="9325"/>
                </a:lnTo>
                <a:lnTo>
                  <a:pt x="211058" y="11932"/>
                </a:lnTo>
                <a:lnTo>
                  <a:pt x="205564" y="19908"/>
                </a:lnTo>
                <a:lnTo>
                  <a:pt x="202765" y="24702"/>
                </a:lnTo>
                <a:lnTo>
                  <a:pt x="198994" y="29803"/>
                </a:lnTo>
                <a:lnTo>
                  <a:pt x="194576" y="35109"/>
                </a:lnTo>
                <a:lnTo>
                  <a:pt x="189724" y="40551"/>
                </a:lnTo>
                <a:lnTo>
                  <a:pt x="184585" y="47036"/>
                </a:lnTo>
                <a:lnTo>
                  <a:pt x="179254" y="54218"/>
                </a:lnTo>
                <a:lnTo>
                  <a:pt x="173795" y="61863"/>
                </a:lnTo>
                <a:lnTo>
                  <a:pt x="168251" y="68864"/>
                </a:lnTo>
                <a:lnTo>
                  <a:pt x="162650" y="75437"/>
                </a:lnTo>
                <a:lnTo>
                  <a:pt x="157011" y="81724"/>
                </a:lnTo>
                <a:lnTo>
                  <a:pt x="150394" y="87820"/>
                </a:lnTo>
                <a:lnTo>
                  <a:pt x="143125" y="93789"/>
                </a:lnTo>
                <a:lnTo>
                  <a:pt x="135422" y="99674"/>
                </a:lnTo>
                <a:lnTo>
                  <a:pt x="128381" y="106454"/>
                </a:lnTo>
                <a:lnTo>
                  <a:pt x="121782" y="113832"/>
                </a:lnTo>
                <a:lnTo>
                  <a:pt x="115478" y="121608"/>
                </a:lnTo>
                <a:lnTo>
                  <a:pt x="109371" y="128697"/>
                </a:lnTo>
                <a:lnTo>
                  <a:pt x="103394" y="135328"/>
                </a:lnTo>
                <a:lnTo>
                  <a:pt x="97504" y="141654"/>
                </a:lnTo>
                <a:lnTo>
                  <a:pt x="92625" y="148729"/>
                </a:lnTo>
                <a:lnTo>
                  <a:pt x="88420" y="156302"/>
                </a:lnTo>
                <a:lnTo>
                  <a:pt x="84664" y="164209"/>
                </a:lnTo>
                <a:lnTo>
                  <a:pt x="80255" y="171385"/>
                </a:lnTo>
                <a:lnTo>
                  <a:pt x="75411" y="178075"/>
                </a:lnTo>
                <a:lnTo>
                  <a:pt x="70277" y="184439"/>
                </a:lnTo>
                <a:lnTo>
                  <a:pt x="64949" y="190587"/>
                </a:lnTo>
                <a:lnTo>
                  <a:pt x="59492" y="196590"/>
                </a:lnTo>
                <a:lnTo>
                  <a:pt x="53948" y="202497"/>
                </a:lnTo>
                <a:lnTo>
                  <a:pt x="49301" y="208341"/>
                </a:lnTo>
                <a:lnTo>
                  <a:pt x="45250" y="214141"/>
                </a:lnTo>
                <a:lnTo>
                  <a:pt x="41597" y="219914"/>
                </a:lnTo>
                <a:lnTo>
                  <a:pt x="37256" y="224714"/>
                </a:lnTo>
                <a:lnTo>
                  <a:pt x="32458" y="228867"/>
                </a:lnTo>
                <a:lnTo>
                  <a:pt x="27354" y="232588"/>
                </a:lnTo>
                <a:lnTo>
                  <a:pt x="23951" y="236021"/>
                </a:lnTo>
                <a:lnTo>
                  <a:pt x="21682" y="239263"/>
                </a:lnTo>
                <a:lnTo>
                  <a:pt x="20170" y="242376"/>
                </a:lnTo>
                <a:lnTo>
                  <a:pt x="18209" y="244452"/>
                </a:lnTo>
                <a:lnTo>
                  <a:pt x="15949" y="245835"/>
                </a:lnTo>
                <a:lnTo>
                  <a:pt x="10899" y="247373"/>
                </a:lnTo>
                <a:lnTo>
                  <a:pt x="5479" y="248056"/>
                </a:lnTo>
                <a:lnTo>
                  <a:pt x="3653" y="249191"/>
                </a:lnTo>
                <a:lnTo>
                  <a:pt x="2435" y="250900"/>
                </a:lnTo>
                <a:lnTo>
                  <a:pt x="0" y="25717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786"/>
          <p:cNvSpPr/>
          <p:nvPr/>
        </p:nvSpPr>
        <p:spPr>
          <a:xfrm>
            <a:off x="4357687" y="4577715"/>
            <a:ext cx="248604" cy="47802"/>
          </a:xfrm>
          <a:custGeom>
            <a:avLst/>
            <a:gdLst/>
            <a:ahLst/>
            <a:cxnLst/>
            <a:rect l="0" t="0" r="0" b="0"/>
            <a:pathLst>
              <a:path w="248604" h="47802">
                <a:moveTo>
                  <a:pt x="0" y="42862"/>
                </a:moveTo>
                <a:lnTo>
                  <a:pt x="13114" y="42862"/>
                </a:lnTo>
                <a:lnTo>
                  <a:pt x="15410" y="43815"/>
                </a:lnTo>
                <a:lnTo>
                  <a:pt x="17894" y="45402"/>
                </a:lnTo>
                <a:lnTo>
                  <a:pt x="20501" y="47413"/>
                </a:lnTo>
                <a:lnTo>
                  <a:pt x="23193" y="47801"/>
                </a:lnTo>
                <a:lnTo>
                  <a:pt x="25940" y="47107"/>
                </a:lnTo>
                <a:lnTo>
                  <a:pt x="28723" y="45692"/>
                </a:lnTo>
                <a:lnTo>
                  <a:pt x="31531" y="44749"/>
                </a:lnTo>
                <a:lnTo>
                  <a:pt x="37191" y="43700"/>
                </a:lnTo>
                <a:lnTo>
                  <a:pt x="40987" y="43421"/>
                </a:lnTo>
                <a:lnTo>
                  <a:pt x="45422" y="43235"/>
                </a:lnTo>
                <a:lnTo>
                  <a:pt x="50284" y="43111"/>
                </a:lnTo>
                <a:lnTo>
                  <a:pt x="55430" y="42075"/>
                </a:lnTo>
                <a:lnTo>
                  <a:pt x="60766" y="40433"/>
                </a:lnTo>
                <a:lnTo>
                  <a:pt x="66228" y="38385"/>
                </a:lnTo>
                <a:lnTo>
                  <a:pt x="72727" y="37020"/>
                </a:lnTo>
                <a:lnTo>
                  <a:pt x="79917" y="36110"/>
                </a:lnTo>
                <a:lnTo>
                  <a:pt x="87568" y="35503"/>
                </a:lnTo>
                <a:lnTo>
                  <a:pt x="94574" y="34146"/>
                </a:lnTo>
                <a:lnTo>
                  <a:pt x="101149" y="32289"/>
                </a:lnTo>
                <a:lnTo>
                  <a:pt x="107438" y="30098"/>
                </a:lnTo>
                <a:lnTo>
                  <a:pt x="113535" y="28638"/>
                </a:lnTo>
                <a:lnTo>
                  <a:pt x="119505" y="27665"/>
                </a:lnTo>
                <a:lnTo>
                  <a:pt x="125390" y="27015"/>
                </a:lnTo>
                <a:lnTo>
                  <a:pt x="132171" y="25630"/>
                </a:lnTo>
                <a:lnTo>
                  <a:pt x="139549" y="23754"/>
                </a:lnTo>
                <a:lnTo>
                  <a:pt x="147325" y="21551"/>
                </a:lnTo>
                <a:lnTo>
                  <a:pt x="154414" y="20082"/>
                </a:lnTo>
                <a:lnTo>
                  <a:pt x="161046" y="19103"/>
                </a:lnTo>
                <a:lnTo>
                  <a:pt x="167372" y="18450"/>
                </a:lnTo>
                <a:lnTo>
                  <a:pt x="173493" y="18015"/>
                </a:lnTo>
                <a:lnTo>
                  <a:pt x="179480" y="17725"/>
                </a:lnTo>
                <a:lnTo>
                  <a:pt x="185376" y="17532"/>
                </a:lnTo>
                <a:lnTo>
                  <a:pt x="191211" y="16450"/>
                </a:lnTo>
                <a:lnTo>
                  <a:pt x="197007" y="14777"/>
                </a:lnTo>
                <a:lnTo>
                  <a:pt x="202775" y="12709"/>
                </a:lnTo>
                <a:lnTo>
                  <a:pt x="208526" y="10377"/>
                </a:lnTo>
                <a:lnTo>
                  <a:pt x="214265" y="7870"/>
                </a:lnTo>
                <a:lnTo>
                  <a:pt x="219996" y="5247"/>
                </a:lnTo>
                <a:lnTo>
                  <a:pt x="224769" y="3498"/>
                </a:lnTo>
                <a:lnTo>
                  <a:pt x="228903" y="2332"/>
                </a:lnTo>
                <a:lnTo>
                  <a:pt x="236037" y="1036"/>
                </a:lnTo>
                <a:lnTo>
                  <a:pt x="239273" y="691"/>
                </a:lnTo>
                <a:lnTo>
                  <a:pt x="24860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787"/>
          <p:cNvSpPr/>
          <p:nvPr/>
        </p:nvSpPr>
        <p:spPr>
          <a:xfrm>
            <a:off x="4760607" y="4440554"/>
            <a:ext cx="152921" cy="257176"/>
          </a:xfrm>
          <a:custGeom>
            <a:avLst/>
            <a:gdLst/>
            <a:ahLst/>
            <a:cxnLst/>
            <a:rect l="0" t="0" r="0" b="0"/>
            <a:pathLst>
              <a:path w="152921" h="257176">
                <a:moveTo>
                  <a:pt x="77140" y="0"/>
                </a:moveTo>
                <a:lnTo>
                  <a:pt x="77140" y="12771"/>
                </a:lnTo>
                <a:lnTo>
                  <a:pt x="76188" y="15182"/>
                </a:lnTo>
                <a:lnTo>
                  <a:pt x="72589" y="20401"/>
                </a:lnTo>
                <a:lnTo>
                  <a:pt x="70355" y="25895"/>
                </a:lnTo>
                <a:lnTo>
                  <a:pt x="68409" y="32464"/>
                </a:lnTo>
                <a:lnTo>
                  <a:pt x="66557" y="36883"/>
                </a:lnTo>
                <a:lnTo>
                  <a:pt x="64370" y="41734"/>
                </a:lnTo>
                <a:lnTo>
                  <a:pt x="61006" y="46872"/>
                </a:lnTo>
                <a:lnTo>
                  <a:pt x="56859" y="52204"/>
                </a:lnTo>
                <a:lnTo>
                  <a:pt x="52189" y="57663"/>
                </a:lnTo>
                <a:lnTo>
                  <a:pt x="48124" y="63207"/>
                </a:lnTo>
                <a:lnTo>
                  <a:pt x="44461" y="68808"/>
                </a:lnTo>
                <a:lnTo>
                  <a:pt x="41066" y="74447"/>
                </a:lnTo>
                <a:lnTo>
                  <a:pt x="37851" y="80112"/>
                </a:lnTo>
                <a:lnTo>
                  <a:pt x="31738" y="91486"/>
                </a:lnTo>
                <a:lnTo>
                  <a:pt x="14303" y="125735"/>
                </a:lnTo>
                <a:lnTo>
                  <a:pt x="5711" y="142877"/>
                </a:lnTo>
                <a:lnTo>
                  <a:pt x="3803" y="148591"/>
                </a:lnTo>
                <a:lnTo>
                  <a:pt x="2531" y="154306"/>
                </a:lnTo>
                <a:lnTo>
                  <a:pt x="1683" y="160021"/>
                </a:lnTo>
                <a:lnTo>
                  <a:pt x="1118" y="165736"/>
                </a:lnTo>
                <a:lnTo>
                  <a:pt x="741" y="171450"/>
                </a:lnTo>
                <a:lnTo>
                  <a:pt x="322" y="181928"/>
                </a:lnTo>
                <a:lnTo>
                  <a:pt x="136" y="189760"/>
                </a:lnTo>
                <a:lnTo>
                  <a:pt x="0" y="215830"/>
                </a:lnTo>
                <a:lnTo>
                  <a:pt x="949" y="219135"/>
                </a:lnTo>
                <a:lnTo>
                  <a:pt x="4542" y="225346"/>
                </a:lnTo>
                <a:lnTo>
                  <a:pt x="9315" y="231282"/>
                </a:lnTo>
                <a:lnTo>
                  <a:pt x="11921" y="234198"/>
                </a:lnTo>
                <a:lnTo>
                  <a:pt x="17356" y="239978"/>
                </a:lnTo>
                <a:lnTo>
                  <a:pt x="28607" y="251451"/>
                </a:lnTo>
                <a:lnTo>
                  <a:pt x="31450" y="253359"/>
                </a:lnTo>
                <a:lnTo>
                  <a:pt x="34297" y="254631"/>
                </a:lnTo>
                <a:lnTo>
                  <a:pt x="37148" y="255479"/>
                </a:lnTo>
                <a:lnTo>
                  <a:pt x="40954" y="256045"/>
                </a:lnTo>
                <a:lnTo>
                  <a:pt x="45396" y="256422"/>
                </a:lnTo>
                <a:lnTo>
                  <a:pt x="54459" y="256841"/>
                </a:lnTo>
                <a:lnTo>
                  <a:pt x="61662" y="257027"/>
                </a:lnTo>
                <a:lnTo>
                  <a:pt x="75623" y="257132"/>
                </a:lnTo>
                <a:lnTo>
                  <a:pt x="80892" y="256194"/>
                </a:lnTo>
                <a:lnTo>
                  <a:pt x="86308" y="254616"/>
                </a:lnTo>
                <a:lnTo>
                  <a:pt x="91825" y="252612"/>
                </a:lnTo>
                <a:lnTo>
                  <a:pt x="96455" y="250323"/>
                </a:lnTo>
                <a:lnTo>
                  <a:pt x="100494" y="247845"/>
                </a:lnTo>
                <a:lnTo>
                  <a:pt x="104139" y="245240"/>
                </a:lnTo>
                <a:lnTo>
                  <a:pt x="107522" y="242551"/>
                </a:lnTo>
                <a:lnTo>
                  <a:pt x="110730" y="239806"/>
                </a:lnTo>
                <a:lnTo>
                  <a:pt x="113821" y="237024"/>
                </a:lnTo>
                <a:lnTo>
                  <a:pt x="122335" y="228852"/>
                </a:lnTo>
                <a:lnTo>
                  <a:pt x="138773" y="212634"/>
                </a:lnTo>
                <a:lnTo>
                  <a:pt x="141088" y="208431"/>
                </a:lnTo>
                <a:lnTo>
                  <a:pt x="142632" y="203724"/>
                </a:lnTo>
                <a:lnTo>
                  <a:pt x="143662" y="198682"/>
                </a:lnTo>
                <a:lnTo>
                  <a:pt x="145300" y="194367"/>
                </a:lnTo>
                <a:lnTo>
                  <a:pt x="149661" y="187033"/>
                </a:lnTo>
                <a:lnTo>
                  <a:pt x="152234" y="180599"/>
                </a:lnTo>
                <a:lnTo>
                  <a:pt x="152920" y="177549"/>
                </a:lnTo>
                <a:lnTo>
                  <a:pt x="152425" y="174564"/>
                </a:lnTo>
                <a:lnTo>
                  <a:pt x="149335" y="168707"/>
                </a:lnTo>
                <a:lnTo>
                  <a:pt x="147327" y="162929"/>
                </a:lnTo>
                <a:lnTo>
                  <a:pt x="146791" y="160054"/>
                </a:lnTo>
                <a:lnTo>
                  <a:pt x="143656" y="154321"/>
                </a:lnTo>
                <a:lnTo>
                  <a:pt x="141487" y="151458"/>
                </a:lnTo>
                <a:lnTo>
                  <a:pt x="139088" y="149549"/>
                </a:lnTo>
                <a:lnTo>
                  <a:pt x="136536" y="148277"/>
                </a:lnTo>
                <a:lnTo>
                  <a:pt x="133882" y="147429"/>
                </a:lnTo>
                <a:lnTo>
                  <a:pt x="130208" y="146864"/>
                </a:lnTo>
                <a:lnTo>
                  <a:pt x="125854" y="146487"/>
                </a:lnTo>
                <a:lnTo>
                  <a:pt x="116888" y="146068"/>
                </a:lnTo>
                <a:lnTo>
                  <a:pt x="109729" y="145882"/>
                </a:lnTo>
                <a:lnTo>
                  <a:pt x="106485" y="146785"/>
                </a:lnTo>
                <a:lnTo>
                  <a:pt x="103371" y="148339"/>
                </a:lnTo>
                <a:lnTo>
                  <a:pt x="100343" y="150328"/>
                </a:lnTo>
                <a:lnTo>
                  <a:pt x="97371" y="152607"/>
                </a:lnTo>
                <a:lnTo>
                  <a:pt x="94437" y="155078"/>
                </a:lnTo>
                <a:lnTo>
                  <a:pt x="91529" y="157678"/>
                </a:lnTo>
                <a:lnTo>
                  <a:pt x="83218" y="165647"/>
                </a:lnTo>
                <a:lnTo>
                  <a:pt x="66910" y="181735"/>
                </a:lnTo>
                <a:lnTo>
                  <a:pt x="63653" y="185927"/>
                </a:lnTo>
                <a:lnTo>
                  <a:pt x="60529" y="190626"/>
                </a:lnTo>
                <a:lnTo>
                  <a:pt x="57493" y="195664"/>
                </a:lnTo>
                <a:lnTo>
                  <a:pt x="54517" y="199976"/>
                </a:lnTo>
                <a:lnTo>
                  <a:pt x="51581" y="203803"/>
                </a:lnTo>
                <a:lnTo>
                  <a:pt x="48670" y="207306"/>
                </a:lnTo>
                <a:lnTo>
                  <a:pt x="45778" y="211547"/>
                </a:lnTo>
                <a:lnTo>
                  <a:pt x="42897" y="216279"/>
                </a:lnTo>
                <a:lnTo>
                  <a:pt x="40024" y="221338"/>
                </a:lnTo>
                <a:lnTo>
                  <a:pt x="37156" y="225664"/>
                </a:lnTo>
                <a:lnTo>
                  <a:pt x="34292" y="229501"/>
                </a:lnTo>
                <a:lnTo>
                  <a:pt x="31429" y="233011"/>
                </a:lnTo>
                <a:lnTo>
                  <a:pt x="28249" y="239451"/>
                </a:lnTo>
                <a:lnTo>
                  <a:pt x="26836" y="245488"/>
                </a:lnTo>
                <a:lnTo>
                  <a:pt x="26040" y="253290"/>
                </a:lnTo>
                <a:lnTo>
                  <a:pt x="25854" y="255448"/>
                </a:lnTo>
                <a:lnTo>
                  <a:pt x="26756" y="256024"/>
                </a:lnTo>
                <a:lnTo>
                  <a:pt x="28311" y="256408"/>
                </a:lnTo>
                <a:lnTo>
                  <a:pt x="34277" y="25717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788"/>
          <p:cNvSpPr/>
          <p:nvPr/>
        </p:nvSpPr>
        <p:spPr>
          <a:xfrm>
            <a:off x="5000625" y="4449162"/>
            <a:ext cx="197114" cy="214279"/>
          </a:xfrm>
          <a:custGeom>
            <a:avLst/>
            <a:gdLst/>
            <a:ahLst/>
            <a:cxnLst/>
            <a:rect l="0" t="0" r="0" b="0"/>
            <a:pathLst>
              <a:path w="197114" h="214279">
                <a:moveTo>
                  <a:pt x="8572" y="51400"/>
                </a:moveTo>
                <a:lnTo>
                  <a:pt x="8572" y="46850"/>
                </a:lnTo>
                <a:lnTo>
                  <a:pt x="9525" y="45508"/>
                </a:lnTo>
                <a:lnTo>
                  <a:pt x="11112" y="44615"/>
                </a:lnTo>
                <a:lnTo>
                  <a:pt x="15953" y="43181"/>
                </a:lnTo>
                <a:lnTo>
                  <a:pt x="16350" y="42111"/>
                </a:lnTo>
                <a:lnTo>
                  <a:pt x="16791" y="38381"/>
                </a:lnTo>
                <a:lnTo>
                  <a:pt x="18814" y="36053"/>
                </a:lnTo>
                <a:lnTo>
                  <a:pt x="22068" y="33549"/>
                </a:lnTo>
                <a:lnTo>
                  <a:pt x="31875" y="27237"/>
                </a:lnTo>
                <a:lnTo>
                  <a:pt x="34585" y="25766"/>
                </a:lnTo>
                <a:lnTo>
                  <a:pt x="42676" y="21593"/>
                </a:lnTo>
                <a:lnTo>
                  <a:pt x="46548" y="19146"/>
                </a:lnTo>
                <a:lnTo>
                  <a:pt x="50082" y="16562"/>
                </a:lnTo>
                <a:lnTo>
                  <a:pt x="53390" y="13888"/>
                </a:lnTo>
                <a:lnTo>
                  <a:pt x="57501" y="12104"/>
                </a:lnTo>
                <a:lnTo>
                  <a:pt x="62146" y="10915"/>
                </a:lnTo>
                <a:lnTo>
                  <a:pt x="67149" y="10122"/>
                </a:lnTo>
                <a:lnTo>
                  <a:pt x="72388" y="8642"/>
                </a:lnTo>
                <a:lnTo>
                  <a:pt x="77786" y="6702"/>
                </a:lnTo>
                <a:lnTo>
                  <a:pt x="83289" y="4456"/>
                </a:lnTo>
                <a:lnTo>
                  <a:pt x="89816" y="2960"/>
                </a:lnTo>
                <a:lnTo>
                  <a:pt x="97025" y="1961"/>
                </a:lnTo>
                <a:lnTo>
                  <a:pt x="110749" y="852"/>
                </a:lnTo>
                <a:lnTo>
                  <a:pt x="120024" y="360"/>
                </a:lnTo>
                <a:lnTo>
                  <a:pt x="129862" y="140"/>
                </a:lnTo>
                <a:lnTo>
                  <a:pt x="147148" y="0"/>
                </a:lnTo>
                <a:lnTo>
                  <a:pt x="151439" y="941"/>
                </a:lnTo>
                <a:lnTo>
                  <a:pt x="156204" y="2520"/>
                </a:lnTo>
                <a:lnTo>
                  <a:pt x="161286" y="4527"/>
                </a:lnTo>
                <a:lnTo>
                  <a:pt x="164674" y="6816"/>
                </a:lnTo>
                <a:lnTo>
                  <a:pt x="166932" y="9295"/>
                </a:lnTo>
                <a:lnTo>
                  <a:pt x="168438" y="11900"/>
                </a:lnTo>
                <a:lnTo>
                  <a:pt x="170111" y="17335"/>
                </a:lnTo>
                <a:lnTo>
                  <a:pt x="170855" y="22925"/>
                </a:lnTo>
                <a:lnTo>
                  <a:pt x="171185" y="28584"/>
                </a:lnTo>
                <a:lnTo>
                  <a:pt x="170321" y="32380"/>
                </a:lnTo>
                <a:lnTo>
                  <a:pt x="168792" y="36815"/>
                </a:lnTo>
                <a:lnTo>
                  <a:pt x="166821" y="41677"/>
                </a:lnTo>
                <a:lnTo>
                  <a:pt x="163601" y="46823"/>
                </a:lnTo>
                <a:lnTo>
                  <a:pt x="159550" y="52159"/>
                </a:lnTo>
                <a:lnTo>
                  <a:pt x="154944" y="57621"/>
                </a:lnTo>
                <a:lnTo>
                  <a:pt x="149968" y="63167"/>
                </a:lnTo>
                <a:lnTo>
                  <a:pt x="139360" y="74410"/>
                </a:lnTo>
                <a:lnTo>
                  <a:pt x="122677" y="91449"/>
                </a:lnTo>
                <a:lnTo>
                  <a:pt x="117027" y="96197"/>
                </a:lnTo>
                <a:lnTo>
                  <a:pt x="111355" y="100315"/>
                </a:lnTo>
                <a:lnTo>
                  <a:pt x="105669" y="104012"/>
                </a:lnTo>
                <a:lnTo>
                  <a:pt x="99974" y="107430"/>
                </a:lnTo>
                <a:lnTo>
                  <a:pt x="94271" y="110661"/>
                </a:lnTo>
                <a:lnTo>
                  <a:pt x="88565" y="113768"/>
                </a:lnTo>
                <a:lnTo>
                  <a:pt x="83808" y="116791"/>
                </a:lnTo>
                <a:lnTo>
                  <a:pt x="79685" y="119759"/>
                </a:lnTo>
                <a:lnTo>
                  <a:pt x="75982" y="122690"/>
                </a:lnTo>
                <a:lnTo>
                  <a:pt x="72563" y="124644"/>
                </a:lnTo>
                <a:lnTo>
                  <a:pt x="69330" y="125947"/>
                </a:lnTo>
                <a:lnTo>
                  <a:pt x="60055" y="128539"/>
                </a:lnTo>
                <a:lnTo>
                  <a:pt x="64572" y="128548"/>
                </a:lnTo>
                <a:lnTo>
                  <a:pt x="65908" y="127597"/>
                </a:lnTo>
                <a:lnTo>
                  <a:pt x="66799" y="126011"/>
                </a:lnTo>
                <a:lnTo>
                  <a:pt x="67392" y="124001"/>
                </a:lnTo>
                <a:lnTo>
                  <a:pt x="68740" y="122660"/>
                </a:lnTo>
                <a:lnTo>
                  <a:pt x="70592" y="121767"/>
                </a:lnTo>
                <a:lnTo>
                  <a:pt x="72779" y="121171"/>
                </a:lnTo>
                <a:lnTo>
                  <a:pt x="76142" y="120774"/>
                </a:lnTo>
                <a:lnTo>
                  <a:pt x="80288" y="120510"/>
                </a:lnTo>
                <a:lnTo>
                  <a:pt x="84958" y="120333"/>
                </a:lnTo>
                <a:lnTo>
                  <a:pt x="89976" y="119263"/>
                </a:lnTo>
                <a:lnTo>
                  <a:pt x="95226" y="117597"/>
                </a:lnTo>
                <a:lnTo>
                  <a:pt x="100632" y="115534"/>
                </a:lnTo>
                <a:lnTo>
                  <a:pt x="106140" y="114159"/>
                </a:lnTo>
                <a:lnTo>
                  <a:pt x="111717" y="113242"/>
                </a:lnTo>
                <a:lnTo>
                  <a:pt x="117341" y="112630"/>
                </a:lnTo>
                <a:lnTo>
                  <a:pt x="122994" y="112223"/>
                </a:lnTo>
                <a:lnTo>
                  <a:pt x="128669" y="111951"/>
                </a:lnTo>
                <a:lnTo>
                  <a:pt x="140053" y="111649"/>
                </a:lnTo>
                <a:lnTo>
                  <a:pt x="164046" y="111439"/>
                </a:lnTo>
                <a:lnTo>
                  <a:pt x="168419" y="112381"/>
                </a:lnTo>
                <a:lnTo>
                  <a:pt x="173239" y="113962"/>
                </a:lnTo>
                <a:lnTo>
                  <a:pt x="178358" y="115968"/>
                </a:lnTo>
                <a:lnTo>
                  <a:pt x="182722" y="118258"/>
                </a:lnTo>
                <a:lnTo>
                  <a:pt x="186585" y="120737"/>
                </a:lnTo>
                <a:lnTo>
                  <a:pt x="190112" y="123343"/>
                </a:lnTo>
                <a:lnTo>
                  <a:pt x="192464" y="126031"/>
                </a:lnTo>
                <a:lnTo>
                  <a:pt x="194032" y="128777"/>
                </a:lnTo>
                <a:lnTo>
                  <a:pt x="196548" y="135476"/>
                </a:lnTo>
                <a:lnTo>
                  <a:pt x="196983" y="141188"/>
                </a:lnTo>
                <a:lnTo>
                  <a:pt x="197113" y="153463"/>
                </a:lnTo>
                <a:lnTo>
                  <a:pt x="196179" y="157542"/>
                </a:lnTo>
                <a:lnTo>
                  <a:pt x="194603" y="161214"/>
                </a:lnTo>
                <a:lnTo>
                  <a:pt x="190312" y="167834"/>
                </a:lnTo>
                <a:lnTo>
                  <a:pt x="185231" y="173951"/>
                </a:lnTo>
                <a:lnTo>
                  <a:pt x="181590" y="176916"/>
                </a:lnTo>
                <a:lnTo>
                  <a:pt x="177257" y="179845"/>
                </a:lnTo>
                <a:lnTo>
                  <a:pt x="172463" y="182750"/>
                </a:lnTo>
                <a:lnTo>
                  <a:pt x="167363" y="185639"/>
                </a:lnTo>
                <a:lnTo>
                  <a:pt x="156616" y="191389"/>
                </a:lnTo>
                <a:lnTo>
                  <a:pt x="122824" y="208560"/>
                </a:lnTo>
                <a:lnTo>
                  <a:pt x="117125" y="210466"/>
                </a:lnTo>
                <a:lnTo>
                  <a:pt x="111421" y="211737"/>
                </a:lnTo>
                <a:lnTo>
                  <a:pt x="105713" y="212584"/>
                </a:lnTo>
                <a:lnTo>
                  <a:pt x="100003" y="213148"/>
                </a:lnTo>
                <a:lnTo>
                  <a:pt x="94291" y="213525"/>
                </a:lnTo>
                <a:lnTo>
                  <a:pt x="88578" y="213776"/>
                </a:lnTo>
                <a:lnTo>
                  <a:pt x="77150" y="214055"/>
                </a:lnTo>
                <a:lnTo>
                  <a:pt x="0" y="21427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PenAnnotation789"/>
          <p:cNvSpPr/>
          <p:nvPr/>
        </p:nvSpPr>
        <p:spPr>
          <a:xfrm>
            <a:off x="3371850" y="4217670"/>
            <a:ext cx="51435" cy="1148716"/>
          </a:xfrm>
          <a:custGeom>
            <a:avLst/>
            <a:gdLst/>
            <a:ahLst/>
            <a:cxnLst/>
            <a:rect l="0" t="0" r="0" b="0"/>
            <a:pathLst>
              <a:path w="51435" h="1148716">
                <a:moveTo>
                  <a:pt x="51434" y="0"/>
                </a:moveTo>
                <a:lnTo>
                  <a:pt x="42967" y="0"/>
                </a:lnTo>
                <a:lnTo>
                  <a:pt x="42893" y="4550"/>
                </a:lnTo>
                <a:lnTo>
                  <a:pt x="41930" y="6843"/>
                </a:lnTo>
                <a:lnTo>
                  <a:pt x="40336" y="9325"/>
                </a:lnTo>
                <a:lnTo>
                  <a:pt x="38320" y="11931"/>
                </a:lnTo>
                <a:lnTo>
                  <a:pt x="36977" y="14622"/>
                </a:lnTo>
                <a:lnTo>
                  <a:pt x="35484" y="20151"/>
                </a:lnTo>
                <a:lnTo>
                  <a:pt x="34133" y="23911"/>
                </a:lnTo>
                <a:lnTo>
                  <a:pt x="32280" y="28323"/>
                </a:lnTo>
                <a:lnTo>
                  <a:pt x="30092" y="33169"/>
                </a:lnTo>
                <a:lnTo>
                  <a:pt x="28634" y="37353"/>
                </a:lnTo>
                <a:lnTo>
                  <a:pt x="27662" y="41094"/>
                </a:lnTo>
                <a:lnTo>
                  <a:pt x="26293" y="53451"/>
                </a:lnTo>
                <a:lnTo>
                  <a:pt x="25768" y="85902"/>
                </a:lnTo>
                <a:lnTo>
                  <a:pt x="25717" y="333552"/>
                </a:lnTo>
                <a:lnTo>
                  <a:pt x="24764" y="346193"/>
                </a:lnTo>
                <a:lnTo>
                  <a:pt x="23177" y="358430"/>
                </a:lnTo>
                <a:lnTo>
                  <a:pt x="21166" y="370399"/>
                </a:lnTo>
                <a:lnTo>
                  <a:pt x="19826" y="382187"/>
                </a:lnTo>
                <a:lnTo>
                  <a:pt x="18336" y="405446"/>
                </a:lnTo>
                <a:lnTo>
                  <a:pt x="17674" y="431023"/>
                </a:lnTo>
                <a:lnTo>
                  <a:pt x="17147" y="598526"/>
                </a:lnTo>
                <a:lnTo>
                  <a:pt x="16194" y="612377"/>
                </a:lnTo>
                <a:lnTo>
                  <a:pt x="14606" y="626374"/>
                </a:lnTo>
                <a:lnTo>
                  <a:pt x="12594" y="640467"/>
                </a:lnTo>
                <a:lnTo>
                  <a:pt x="11253" y="654626"/>
                </a:lnTo>
                <a:lnTo>
                  <a:pt x="9764" y="683057"/>
                </a:lnTo>
                <a:lnTo>
                  <a:pt x="9102" y="711569"/>
                </a:lnTo>
                <a:lnTo>
                  <a:pt x="8603" y="806982"/>
                </a:lnTo>
                <a:lnTo>
                  <a:pt x="7640" y="818975"/>
                </a:lnTo>
                <a:lnTo>
                  <a:pt x="6046" y="830781"/>
                </a:lnTo>
                <a:lnTo>
                  <a:pt x="4030" y="842461"/>
                </a:lnTo>
                <a:lnTo>
                  <a:pt x="4331" y="865600"/>
                </a:lnTo>
                <a:lnTo>
                  <a:pt x="5734" y="888583"/>
                </a:lnTo>
                <a:lnTo>
                  <a:pt x="4776" y="900046"/>
                </a:lnTo>
                <a:lnTo>
                  <a:pt x="3183" y="911498"/>
                </a:lnTo>
                <a:lnTo>
                  <a:pt x="2122" y="921990"/>
                </a:lnTo>
                <a:lnTo>
                  <a:pt x="629" y="950410"/>
                </a:lnTo>
                <a:lnTo>
                  <a:pt x="124" y="985613"/>
                </a:lnTo>
                <a:lnTo>
                  <a:pt x="0" y="114871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PenAnnotation790"/>
          <p:cNvSpPr/>
          <p:nvPr/>
        </p:nvSpPr>
        <p:spPr>
          <a:xfrm>
            <a:off x="1623091" y="5032057"/>
            <a:ext cx="162847" cy="282894"/>
          </a:xfrm>
          <a:custGeom>
            <a:avLst/>
            <a:gdLst/>
            <a:ahLst/>
            <a:cxnLst/>
            <a:rect l="0" t="0" r="0" b="0"/>
            <a:pathLst>
              <a:path w="162847" h="282894">
                <a:moveTo>
                  <a:pt x="8541" y="0"/>
                </a:moveTo>
                <a:lnTo>
                  <a:pt x="0" y="0"/>
                </a:lnTo>
                <a:lnTo>
                  <a:pt x="15817" y="15849"/>
                </a:lnTo>
                <a:lnTo>
                  <a:pt x="16249" y="17234"/>
                </a:lnTo>
                <a:lnTo>
                  <a:pt x="16729" y="21312"/>
                </a:lnTo>
                <a:lnTo>
                  <a:pt x="17810" y="23733"/>
                </a:lnTo>
                <a:lnTo>
                  <a:pt x="21551" y="28963"/>
                </a:lnTo>
                <a:lnTo>
                  <a:pt x="22929" y="31691"/>
                </a:lnTo>
                <a:lnTo>
                  <a:pt x="25821" y="40082"/>
                </a:lnTo>
                <a:lnTo>
                  <a:pt x="29874" y="45754"/>
                </a:lnTo>
                <a:lnTo>
                  <a:pt x="32310" y="51450"/>
                </a:lnTo>
                <a:lnTo>
                  <a:pt x="32959" y="54303"/>
                </a:lnTo>
                <a:lnTo>
                  <a:pt x="36221" y="60012"/>
                </a:lnTo>
                <a:lnTo>
                  <a:pt x="38424" y="62868"/>
                </a:lnTo>
                <a:lnTo>
                  <a:pt x="39893" y="66677"/>
                </a:lnTo>
                <a:lnTo>
                  <a:pt x="40872" y="71121"/>
                </a:lnTo>
                <a:lnTo>
                  <a:pt x="41525" y="75990"/>
                </a:lnTo>
                <a:lnTo>
                  <a:pt x="44791" y="83938"/>
                </a:lnTo>
                <a:lnTo>
                  <a:pt x="49417" y="90646"/>
                </a:lnTo>
                <a:lnTo>
                  <a:pt x="51984" y="93768"/>
                </a:lnTo>
                <a:lnTo>
                  <a:pt x="54648" y="96802"/>
                </a:lnTo>
                <a:lnTo>
                  <a:pt x="57376" y="100730"/>
                </a:lnTo>
                <a:lnTo>
                  <a:pt x="60148" y="105253"/>
                </a:lnTo>
                <a:lnTo>
                  <a:pt x="62948" y="110174"/>
                </a:lnTo>
                <a:lnTo>
                  <a:pt x="65767" y="114407"/>
                </a:lnTo>
                <a:lnTo>
                  <a:pt x="68599" y="118181"/>
                </a:lnTo>
                <a:lnTo>
                  <a:pt x="71440" y="121650"/>
                </a:lnTo>
                <a:lnTo>
                  <a:pt x="74286" y="125867"/>
                </a:lnTo>
                <a:lnTo>
                  <a:pt x="77136" y="130584"/>
                </a:lnTo>
                <a:lnTo>
                  <a:pt x="79988" y="135634"/>
                </a:lnTo>
                <a:lnTo>
                  <a:pt x="82843" y="139952"/>
                </a:lnTo>
                <a:lnTo>
                  <a:pt x="85698" y="143784"/>
                </a:lnTo>
                <a:lnTo>
                  <a:pt x="88554" y="147291"/>
                </a:lnTo>
                <a:lnTo>
                  <a:pt x="91410" y="151534"/>
                </a:lnTo>
                <a:lnTo>
                  <a:pt x="94267" y="156268"/>
                </a:lnTo>
                <a:lnTo>
                  <a:pt x="97124" y="161328"/>
                </a:lnTo>
                <a:lnTo>
                  <a:pt x="100299" y="169492"/>
                </a:lnTo>
                <a:lnTo>
                  <a:pt x="101145" y="173002"/>
                </a:lnTo>
                <a:lnTo>
                  <a:pt x="103615" y="177247"/>
                </a:lnTo>
                <a:lnTo>
                  <a:pt x="107166" y="181983"/>
                </a:lnTo>
                <a:lnTo>
                  <a:pt x="111439" y="187044"/>
                </a:lnTo>
                <a:lnTo>
                  <a:pt x="114287" y="192324"/>
                </a:lnTo>
                <a:lnTo>
                  <a:pt x="116186" y="197748"/>
                </a:lnTo>
                <a:lnTo>
                  <a:pt x="117451" y="203270"/>
                </a:lnTo>
                <a:lnTo>
                  <a:pt x="121398" y="211945"/>
                </a:lnTo>
                <a:lnTo>
                  <a:pt x="126327" y="219928"/>
                </a:lnTo>
                <a:lnTo>
                  <a:pt x="128975" y="224724"/>
                </a:lnTo>
                <a:lnTo>
                  <a:pt x="131693" y="229826"/>
                </a:lnTo>
                <a:lnTo>
                  <a:pt x="134713" y="238035"/>
                </a:lnTo>
                <a:lnTo>
                  <a:pt x="135518" y="241557"/>
                </a:lnTo>
                <a:lnTo>
                  <a:pt x="138953" y="248011"/>
                </a:lnTo>
                <a:lnTo>
                  <a:pt x="143654" y="254055"/>
                </a:lnTo>
                <a:lnTo>
                  <a:pt x="146241" y="257000"/>
                </a:lnTo>
                <a:lnTo>
                  <a:pt x="148919" y="259916"/>
                </a:lnTo>
                <a:lnTo>
                  <a:pt x="150704" y="262812"/>
                </a:lnTo>
                <a:lnTo>
                  <a:pt x="152687" y="268571"/>
                </a:lnTo>
                <a:lnTo>
                  <a:pt x="154168" y="270487"/>
                </a:lnTo>
                <a:lnTo>
                  <a:pt x="156108" y="271764"/>
                </a:lnTo>
                <a:lnTo>
                  <a:pt x="158354" y="272616"/>
                </a:lnTo>
                <a:lnTo>
                  <a:pt x="159851" y="274137"/>
                </a:lnTo>
                <a:lnTo>
                  <a:pt x="160850" y="276103"/>
                </a:lnTo>
                <a:lnTo>
                  <a:pt x="162846" y="28289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PenAnnotation791"/>
          <p:cNvSpPr/>
          <p:nvPr/>
        </p:nvSpPr>
        <p:spPr>
          <a:xfrm>
            <a:off x="1624398" y="5040629"/>
            <a:ext cx="221547" cy="274322"/>
          </a:xfrm>
          <a:custGeom>
            <a:avLst/>
            <a:gdLst/>
            <a:ahLst/>
            <a:cxnLst/>
            <a:rect l="0" t="0" r="0" b="0"/>
            <a:pathLst>
              <a:path w="221547" h="274322">
                <a:moveTo>
                  <a:pt x="221546" y="0"/>
                </a:moveTo>
                <a:lnTo>
                  <a:pt x="213327" y="0"/>
                </a:lnTo>
                <a:lnTo>
                  <a:pt x="213078" y="4552"/>
                </a:lnTo>
                <a:lnTo>
                  <a:pt x="212091" y="5892"/>
                </a:lnTo>
                <a:lnTo>
                  <a:pt x="210481" y="6786"/>
                </a:lnTo>
                <a:lnTo>
                  <a:pt x="208454" y="7382"/>
                </a:lnTo>
                <a:lnTo>
                  <a:pt x="207103" y="8731"/>
                </a:lnTo>
                <a:lnTo>
                  <a:pt x="206203" y="10584"/>
                </a:lnTo>
                <a:lnTo>
                  <a:pt x="205602" y="12771"/>
                </a:lnTo>
                <a:lnTo>
                  <a:pt x="202395" y="17742"/>
                </a:lnTo>
                <a:lnTo>
                  <a:pt x="197795" y="23125"/>
                </a:lnTo>
                <a:lnTo>
                  <a:pt x="192575" y="28694"/>
                </a:lnTo>
                <a:lnTo>
                  <a:pt x="184282" y="37183"/>
                </a:lnTo>
                <a:lnTo>
                  <a:pt x="178632" y="45419"/>
                </a:lnTo>
                <a:lnTo>
                  <a:pt x="175792" y="50282"/>
                </a:lnTo>
                <a:lnTo>
                  <a:pt x="170096" y="58226"/>
                </a:lnTo>
                <a:lnTo>
                  <a:pt x="164390" y="65883"/>
                </a:lnTo>
                <a:lnTo>
                  <a:pt x="161535" y="70592"/>
                </a:lnTo>
                <a:lnTo>
                  <a:pt x="158679" y="75637"/>
                </a:lnTo>
                <a:lnTo>
                  <a:pt x="154869" y="80905"/>
                </a:lnTo>
                <a:lnTo>
                  <a:pt x="150425" y="86322"/>
                </a:lnTo>
                <a:lnTo>
                  <a:pt x="141359" y="96468"/>
                </a:lnTo>
                <a:lnTo>
                  <a:pt x="134155" y="104153"/>
                </a:lnTo>
                <a:lnTo>
                  <a:pt x="130901" y="108488"/>
                </a:lnTo>
                <a:lnTo>
                  <a:pt x="127778" y="113283"/>
                </a:lnTo>
                <a:lnTo>
                  <a:pt x="124745" y="118385"/>
                </a:lnTo>
                <a:lnTo>
                  <a:pt x="120817" y="123691"/>
                </a:lnTo>
                <a:lnTo>
                  <a:pt x="116293" y="129133"/>
                </a:lnTo>
                <a:lnTo>
                  <a:pt x="111373" y="134666"/>
                </a:lnTo>
                <a:lnTo>
                  <a:pt x="107140" y="141213"/>
                </a:lnTo>
                <a:lnTo>
                  <a:pt x="103365" y="148434"/>
                </a:lnTo>
                <a:lnTo>
                  <a:pt x="99897" y="156106"/>
                </a:lnTo>
                <a:lnTo>
                  <a:pt x="95679" y="162174"/>
                </a:lnTo>
                <a:lnTo>
                  <a:pt x="90962" y="167171"/>
                </a:lnTo>
                <a:lnTo>
                  <a:pt x="85913" y="171455"/>
                </a:lnTo>
                <a:lnTo>
                  <a:pt x="81594" y="176216"/>
                </a:lnTo>
                <a:lnTo>
                  <a:pt x="77762" y="181295"/>
                </a:lnTo>
                <a:lnTo>
                  <a:pt x="74256" y="186586"/>
                </a:lnTo>
                <a:lnTo>
                  <a:pt x="70965" y="192019"/>
                </a:lnTo>
                <a:lnTo>
                  <a:pt x="67819" y="197545"/>
                </a:lnTo>
                <a:lnTo>
                  <a:pt x="61783" y="208765"/>
                </a:lnTo>
                <a:lnTo>
                  <a:pt x="55926" y="220102"/>
                </a:lnTo>
                <a:lnTo>
                  <a:pt x="52078" y="224840"/>
                </a:lnTo>
                <a:lnTo>
                  <a:pt x="47607" y="228951"/>
                </a:lnTo>
                <a:lnTo>
                  <a:pt x="42722" y="232644"/>
                </a:lnTo>
                <a:lnTo>
                  <a:pt x="39465" y="236059"/>
                </a:lnTo>
                <a:lnTo>
                  <a:pt x="37294" y="239288"/>
                </a:lnTo>
                <a:lnTo>
                  <a:pt x="33929" y="245416"/>
                </a:lnTo>
                <a:lnTo>
                  <a:pt x="29258" y="251314"/>
                </a:lnTo>
                <a:lnTo>
                  <a:pt x="24008" y="257111"/>
                </a:lnTo>
                <a:lnTo>
                  <a:pt x="21274" y="259990"/>
                </a:lnTo>
                <a:lnTo>
                  <a:pt x="18499" y="261909"/>
                </a:lnTo>
                <a:lnTo>
                  <a:pt x="12876" y="264042"/>
                </a:lnTo>
                <a:lnTo>
                  <a:pt x="10995" y="265563"/>
                </a:lnTo>
                <a:lnTo>
                  <a:pt x="9741" y="267530"/>
                </a:lnTo>
                <a:lnTo>
                  <a:pt x="8906" y="269794"/>
                </a:lnTo>
                <a:lnTo>
                  <a:pt x="7396" y="271302"/>
                </a:lnTo>
                <a:lnTo>
                  <a:pt x="5437" y="272309"/>
                </a:lnTo>
                <a:lnTo>
                  <a:pt x="0" y="273923"/>
                </a:lnTo>
                <a:lnTo>
                  <a:pt x="506" y="274056"/>
                </a:lnTo>
                <a:lnTo>
                  <a:pt x="7234" y="27432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SMARTPenAnnotation792"/>
          <p:cNvSpPr/>
          <p:nvPr/>
        </p:nvSpPr>
        <p:spPr>
          <a:xfrm>
            <a:off x="2000261" y="4912042"/>
            <a:ext cx="257165" cy="454344"/>
          </a:xfrm>
          <a:custGeom>
            <a:avLst/>
            <a:gdLst/>
            <a:ahLst/>
            <a:cxnLst/>
            <a:rect l="0" t="0" r="0" b="0"/>
            <a:pathLst>
              <a:path w="257165" h="454344">
                <a:moveTo>
                  <a:pt x="257164" y="0"/>
                </a:moveTo>
                <a:lnTo>
                  <a:pt x="252613" y="0"/>
                </a:lnTo>
                <a:lnTo>
                  <a:pt x="251272" y="953"/>
                </a:lnTo>
                <a:lnTo>
                  <a:pt x="250378" y="2540"/>
                </a:lnTo>
                <a:lnTo>
                  <a:pt x="249783" y="4551"/>
                </a:lnTo>
                <a:lnTo>
                  <a:pt x="248433" y="5891"/>
                </a:lnTo>
                <a:lnTo>
                  <a:pt x="246580" y="6785"/>
                </a:lnTo>
                <a:lnTo>
                  <a:pt x="241315" y="8220"/>
                </a:lnTo>
                <a:lnTo>
                  <a:pt x="233430" y="14394"/>
                </a:lnTo>
                <a:lnTo>
                  <a:pt x="225472" y="17283"/>
                </a:lnTo>
                <a:lnTo>
                  <a:pt x="219901" y="21334"/>
                </a:lnTo>
                <a:lnTo>
                  <a:pt x="214250" y="26309"/>
                </a:lnTo>
                <a:lnTo>
                  <a:pt x="208563" y="31695"/>
                </a:lnTo>
                <a:lnTo>
                  <a:pt x="202861" y="37265"/>
                </a:lnTo>
                <a:lnTo>
                  <a:pt x="199054" y="40083"/>
                </a:lnTo>
                <a:lnTo>
                  <a:pt x="194612" y="42914"/>
                </a:lnTo>
                <a:lnTo>
                  <a:pt x="189745" y="45755"/>
                </a:lnTo>
                <a:lnTo>
                  <a:pt x="181797" y="51451"/>
                </a:lnTo>
                <a:lnTo>
                  <a:pt x="175090" y="57157"/>
                </a:lnTo>
                <a:lnTo>
                  <a:pt x="168934" y="62868"/>
                </a:lnTo>
                <a:lnTo>
                  <a:pt x="144086" y="87391"/>
                </a:lnTo>
                <a:lnTo>
                  <a:pt x="139868" y="90646"/>
                </a:lnTo>
                <a:lnTo>
                  <a:pt x="135152" y="93768"/>
                </a:lnTo>
                <a:lnTo>
                  <a:pt x="130102" y="96802"/>
                </a:lnTo>
                <a:lnTo>
                  <a:pt x="125784" y="100730"/>
                </a:lnTo>
                <a:lnTo>
                  <a:pt x="118445" y="110174"/>
                </a:lnTo>
                <a:lnTo>
                  <a:pt x="114202" y="115360"/>
                </a:lnTo>
                <a:lnTo>
                  <a:pt x="109468" y="120722"/>
                </a:lnTo>
                <a:lnTo>
                  <a:pt x="104408" y="126201"/>
                </a:lnTo>
                <a:lnTo>
                  <a:pt x="100081" y="131759"/>
                </a:lnTo>
                <a:lnTo>
                  <a:pt x="92734" y="143014"/>
                </a:lnTo>
                <a:lnTo>
                  <a:pt x="88489" y="148683"/>
                </a:lnTo>
                <a:lnTo>
                  <a:pt x="83754" y="154367"/>
                </a:lnTo>
                <a:lnTo>
                  <a:pt x="78692" y="160061"/>
                </a:lnTo>
                <a:lnTo>
                  <a:pt x="74365" y="165763"/>
                </a:lnTo>
                <a:lnTo>
                  <a:pt x="67017" y="177177"/>
                </a:lnTo>
                <a:lnTo>
                  <a:pt x="62772" y="182888"/>
                </a:lnTo>
                <a:lnTo>
                  <a:pt x="58037" y="188600"/>
                </a:lnTo>
                <a:lnTo>
                  <a:pt x="52975" y="194314"/>
                </a:lnTo>
                <a:lnTo>
                  <a:pt x="48648" y="200980"/>
                </a:lnTo>
                <a:lnTo>
                  <a:pt x="44810" y="208282"/>
                </a:lnTo>
                <a:lnTo>
                  <a:pt x="41300" y="216007"/>
                </a:lnTo>
                <a:lnTo>
                  <a:pt x="37399" y="229671"/>
                </a:lnTo>
                <a:lnTo>
                  <a:pt x="34713" y="242094"/>
                </a:lnTo>
                <a:lnTo>
                  <a:pt x="30344" y="253965"/>
                </a:lnTo>
                <a:lnTo>
                  <a:pt x="22687" y="265591"/>
                </a:lnTo>
                <a:lnTo>
                  <a:pt x="17978" y="271358"/>
                </a:lnTo>
                <a:lnTo>
                  <a:pt x="14839" y="277108"/>
                </a:lnTo>
                <a:lnTo>
                  <a:pt x="11351" y="288576"/>
                </a:lnTo>
                <a:lnTo>
                  <a:pt x="7261" y="297484"/>
                </a:lnTo>
                <a:lnTo>
                  <a:pt x="4837" y="301192"/>
                </a:lnTo>
                <a:lnTo>
                  <a:pt x="2143" y="310393"/>
                </a:lnTo>
                <a:lnTo>
                  <a:pt x="946" y="320833"/>
                </a:lnTo>
                <a:lnTo>
                  <a:pt x="414" y="331822"/>
                </a:lnTo>
                <a:lnTo>
                  <a:pt x="178" y="343057"/>
                </a:lnTo>
                <a:lnTo>
                  <a:pt x="0" y="378363"/>
                </a:lnTo>
                <a:lnTo>
                  <a:pt x="2533" y="387554"/>
                </a:lnTo>
                <a:lnTo>
                  <a:pt x="6775" y="400898"/>
                </a:lnTo>
                <a:lnTo>
                  <a:pt x="7370" y="404426"/>
                </a:lnTo>
                <a:lnTo>
                  <a:pt x="10572" y="410885"/>
                </a:lnTo>
                <a:lnTo>
                  <a:pt x="17729" y="419876"/>
                </a:lnTo>
                <a:lnTo>
                  <a:pt x="23113" y="425689"/>
                </a:lnTo>
                <a:lnTo>
                  <a:pt x="32620" y="435494"/>
                </a:lnTo>
                <a:lnTo>
                  <a:pt x="38338" y="441244"/>
                </a:lnTo>
                <a:lnTo>
                  <a:pt x="40795" y="442753"/>
                </a:lnTo>
                <a:lnTo>
                  <a:pt x="48803" y="445829"/>
                </a:lnTo>
                <a:lnTo>
                  <a:pt x="54387" y="449924"/>
                </a:lnTo>
                <a:lnTo>
                  <a:pt x="57209" y="451397"/>
                </a:lnTo>
                <a:lnTo>
                  <a:pt x="64779" y="453470"/>
                </a:lnTo>
                <a:lnTo>
                  <a:pt x="68398" y="454084"/>
                </a:lnTo>
                <a:lnTo>
                  <a:pt x="75080" y="454266"/>
                </a:lnTo>
                <a:lnTo>
                  <a:pt x="102858" y="45434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SMARTPenAnnotation793"/>
          <p:cNvSpPr/>
          <p:nvPr/>
        </p:nvSpPr>
        <p:spPr>
          <a:xfrm>
            <a:off x="2257425" y="5040629"/>
            <a:ext cx="154305" cy="240032"/>
          </a:xfrm>
          <a:custGeom>
            <a:avLst/>
            <a:gdLst/>
            <a:ahLst/>
            <a:cxnLst/>
            <a:rect l="0" t="0" r="0" b="0"/>
            <a:pathLst>
              <a:path w="154305" h="240032">
                <a:moveTo>
                  <a:pt x="0" y="0"/>
                </a:moveTo>
                <a:lnTo>
                  <a:pt x="0" y="7382"/>
                </a:lnTo>
                <a:lnTo>
                  <a:pt x="4550" y="12771"/>
                </a:lnTo>
                <a:lnTo>
                  <a:pt x="7380" y="15849"/>
                </a:lnTo>
                <a:lnTo>
                  <a:pt x="8042" y="19110"/>
                </a:lnTo>
                <a:lnTo>
                  <a:pt x="8219" y="21313"/>
                </a:lnTo>
                <a:lnTo>
                  <a:pt x="9289" y="23733"/>
                </a:lnTo>
                <a:lnTo>
                  <a:pt x="13018" y="28964"/>
                </a:lnTo>
                <a:lnTo>
                  <a:pt x="15346" y="31692"/>
                </a:lnTo>
                <a:lnTo>
                  <a:pt x="17851" y="34463"/>
                </a:lnTo>
                <a:lnTo>
                  <a:pt x="20473" y="37263"/>
                </a:lnTo>
                <a:lnTo>
                  <a:pt x="22221" y="41035"/>
                </a:lnTo>
                <a:lnTo>
                  <a:pt x="23386" y="45454"/>
                </a:lnTo>
                <a:lnTo>
                  <a:pt x="24163" y="50305"/>
                </a:lnTo>
                <a:lnTo>
                  <a:pt x="25633" y="54492"/>
                </a:lnTo>
                <a:lnTo>
                  <a:pt x="29808" y="61684"/>
                </a:lnTo>
                <a:lnTo>
                  <a:pt x="32254" y="64935"/>
                </a:lnTo>
                <a:lnTo>
                  <a:pt x="34837" y="68055"/>
                </a:lnTo>
                <a:lnTo>
                  <a:pt x="37512" y="71088"/>
                </a:lnTo>
                <a:lnTo>
                  <a:pt x="40248" y="75015"/>
                </a:lnTo>
                <a:lnTo>
                  <a:pt x="43024" y="79537"/>
                </a:lnTo>
                <a:lnTo>
                  <a:pt x="45828" y="84458"/>
                </a:lnTo>
                <a:lnTo>
                  <a:pt x="48649" y="88690"/>
                </a:lnTo>
                <a:lnTo>
                  <a:pt x="51483" y="92465"/>
                </a:lnTo>
                <a:lnTo>
                  <a:pt x="54324" y="95933"/>
                </a:lnTo>
                <a:lnTo>
                  <a:pt x="57171" y="100151"/>
                </a:lnTo>
                <a:lnTo>
                  <a:pt x="60021" y="104867"/>
                </a:lnTo>
                <a:lnTo>
                  <a:pt x="62874" y="109917"/>
                </a:lnTo>
                <a:lnTo>
                  <a:pt x="65728" y="114236"/>
                </a:lnTo>
                <a:lnTo>
                  <a:pt x="68584" y="118067"/>
                </a:lnTo>
                <a:lnTo>
                  <a:pt x="71440" y="121574"/>
                </a:lnTo>
                <a:lnTo>
                  <a:pt x="74297" y="125817"/>
                </a:lnTo>
                <a:lnTo>
                  <a:pt x="77153" y="130551"/>
                </a:lnTo>
                <a:lnTo>
                  <a:pt x="80010" y="135611"/>
                </a:lnTo>
                <a:lnTo>
                  <a:pt x="82867" y="139938"/>
                </a:lnTo>
                <a:lnTo>
                  <a:pt x="85725" y="143775"/>
                </a:lnTo>
                <a:lnTo>
                  <a:pt x="88582" y="147285"/>
                </a:lnTo>
                <a:lnTo>
                  <a:pt x="91440" y="151530"/>
                </a:lnTo>
                <a:lnTo>
                  <a:pt x="94297" y="156266"/>
                </a:lnTo>
                <a:lnTo>
                  <a:pt x="97155" y="161327"/>
                </a:lnTo>
                <a:lnTo>
                  <a:pt x="100012" y="165654"/>
                </a:lnTo>
                <a:lnTo>
                  <a:pt x="102869" y="169491"/>
                </a:lnTo>
                <a:lnTo>
                  <a:pt x="105727" y="173002"/>
                </a:lnTo>
                <a:lnTo>
                  <a:pt x="108584" y="176295"/>
                </a:lnTo>
                <a:lnTo>
                  <a:pt x="111442" y="179443"/>
                </a:lnTo>
                <a:lnTo>
                  <a:pt x="114300" y="182494"/>
                </a:lnTo>
                <a:lnTo>
                  <a:pt x="116205" y="185480"/>
                </a:lnTo>
                <a:lnTo>
                  <a:pt x="118321" y="191338"/>
                </a:lnTo>
                <a:lnTo>
                  <a:pt x="121802" y="197117"/>
                </a:lnTo>
                <a:lnTo>
                  <a:pt x="124063" y="199991"/>
                </a:lnTo>
                <a:lnTo>
                  <a:pt x="126576" y="205725"/>
                </a:lnTo>
                <a:lnTo>
                  <a:pt x="127247" y="208588"/>
                </a:lnTo>
                <a:lnTo>
                  <a:pt x="130531" y="214308"/>
                </a:lnTo>
                <a:lnTo>
                  <a:pt x="132741" y="217167"/>
                </a:lnTo>
                <a:lnTo>
                  <a:pt x="135196" y="222884"/>
                </a:lnTo>
                <a:lnTo>
                  <a:pt x="136771" y="229764"/>
                </a:lnTo>
                <a:lnTo>
                  <a:pt x="139527" y="233245"/>
                </a:lnTo>
                <a:lnTo>
                  <a:pt x="145369" y="239633"/>
                </a:lnTo>
                <a:lnTo>
                  <a:pt x="148110" y="239854"/>
                </a:lnTo>
                <a:lnTo>
                  <a:pt x="154304" y="24003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SMARTPenAnnotation794"/>
          <p:cNvSpPr/>
          <p:nvPr/>
        </p:nvSpPr>
        <p:spPr>
          <a:xfrm>
            <a:off x="2248852" y="5032057"/>
            <a:ext cx="154306" cy="248604"/>
          </a:xfrm>
          <a:custGeom>
            <a:avLst/>
            <a:gdLst/>
            <a:ahLst/>
            <a:cxnLst/>
            <a:rect l="0" t="0" r="0" b="0"/>
            <a:pathLst>
              <a:path w="154306" h="248604">
                <a:moveTo>
                  <a:pt x="154305" y="0"/>
                </a:moveTo>
                <a:lnTo>
                  <a:pt x="145837" y="0"/>
                </a:lnTo>
                <a:lnTo>
                  <a:pt x="145742" y="7381"/>
                </a:lnTo>
                <a:lnTo>
                  <a:pt x="141184" y="12770"/>
                </a:lnTo>
                <a:lnTo>
                  <a:pt x="139843" y="16134"/>
                </a:lnTo>
                <a:lnTo>
                  <a:pt x="138949" y="20281"/>
                </a:lnTo>
                <a:lnTo>
                  <a:pt x="138352" y="24950"/>
                </a:lnTo>
                <a:lnTo>
                  <a:pt x="137002" y="29016"/>
                </a:lnTo>
                <a:lnTo>
                  <a:pt x="132963" y="36074"/>
                </a:lnTo>
                <a:lnTo>
                  <a:pt x="130552" y="40242"/>
                </a:lnTo>
                <a:lnTo>
                  <a:pt x="125333" y="49953"/>
                </a:lnTo>
                <a:lnTo>
                  <a:pt x="117040" y="66130"/>
                </a:lnTo>
                <a:lnTo>
                  <a:pt x="113269" y="71710"/>
                </a:lnTo>
                <a:lnTo>
                  <a:pt x="108850" y="77334"/>
                </a:lnTo>
                <a:lnTo>
                  <a:pt x="103999" y="82988"/>
                </a:lnTo>
                <a:lnTo>
                  <a:pt x="99813" y="88663"/>
                </a:lnTo>
                <a:lnTo>
                  <a:pt x="96069" y="94351"/>
                </a:lnTo>
                <a:lnTo>
                  <a:pt x="92621" y="100048"/>
                </a:lnTo>
                <a:lnTo>
                  <a:pt x="88417" y="105751"/>
                </a:lnTo>
                <a:lnTo>
                  <a:pt x="83710" y="111458"/>
                </a:lnTo>
                <a:lnTo>
                  <a:pt x="78667" y="117168"/>
                </a:lnTo>
                <a:lnTo>
                  <a:pt x="74352" y="122880"/>
                </a:lnTo>
                <a:lnTo>
                  <a:pt x="70523" y="128592"/>
                </a:lnTo>
                <a:lnTo>
                  <a:pt x="67018" y="134306"/>
                </a:lnTo>
                <a:lnTo>
                  <a:pt x="63728" y="140019"/>
                </a:lnTo>
                <a:lnTo>
                  <a:pt x="57534" y="151449"/>
                </a:lnTo>
                <a:lnTo>
                  <a:pt x="54548" y="156211"/>
                </a:lnTo>
                <a:lnTo>
                  <a:pt x="51606" y="160338"/>
                </a:lnTo>
                <a:lnTo>
                  <a:pt x="48691" y="164042"/>
                </a:lnTo>
                <a:lnTo>
                  <a:pt x="45796" y="168417"/>
                </a:lnTo>
                <a:lnTo>
                  <a:pt x="42913" y="173238"/>
                </a:lnTo>
                <a:lnTo>
                  <a:pt x="40039" y="178357"/>
                </a:lnTo>
                <a:lnTo>
                  <a:pt x="37170" y="182722"/>
                </a:lnTo>
                <a:lnTo>
                  <a:pt x="34305" y="186585"/>
                </a:lnTo>
                <a:lnTo>
                  <a:pt x="31443" y="190113"/>
                </a:lnTo>
                <a:lnTo>
                  <a:pt x="28582" y="193417"/>
                </a:lnTo>
                <a:lnTo>
                  <a:pt x="25722" y="196572"/>
                </a:lnTo>
                <a:lnTo>
                  <a:pt x="20004" y="202618"/>
                </a:lnTo>
                <a:lnTo>
                  <a:pt x="14288" y="208480"/>
                </a:lnTo>
                <a:lnTo>
                  <a:pt x="12383" y="211377"/>
                </a:lnTo>
                <a:lnTo>
                  <a:pt x="10266" y="217135"/>
                </a:lnTo>
                <a:lnTo>
                  <a:pt x="6785" y="222870"/>
                </a:lnTo>
                <a:lnTo>
                  <a:pt x="4524" y="225732"/>
                </a:lnTo>
                <a:lnTo>
                  <a:pt x="2010" y="231453"/>
                </a:lnTo>
                <a:lnTo>
                  <a:pt x="893" y="237170"/>
                </a:lnTo>
                <a:lnTo>
                  <a:pt x="265" y="244792"/>
                </a:lnTo>
                <a:lnTo>
                  <a:pt x="0" y="24860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SMARTPenAnnotation795"/>
          <p:cNvSpPr/>
          <p:nvPr/>
        </p:nvSpPr>
        <p:spPr>
          <a:xfrm>
            <a:off x="2463164" y="5100637"/>
            <a:ext cx="282894" cy="42864"/>
          </a:xfrm>
          <a:custGeom>
            <a:avLst/>
            <a:gdLst/>
            <a:ahLst/>
            <a:cxnLst/>
            <a:rect l="0" t="0" r="0" b="0"/>
            <a:pathLst>
              <a:path w="282894" h="42864">
                <a:moveTo>
                  <a:pt x="0" y="42863"/>
                </a:moveTo>
                <a:lnTo>
                  <a:pt x="28715" y="42863"/>
                </a:lnTo>
                <a:lnTo>
                  <a:pt x="31526" y="41910"/>
                </a:lnTo>
                <a:lnTo>
                  <a:pt x="34352" y="40323"/>
                </a:lnTo>
                <a:lnTo>
                  <a:pt x="37189" y="38312"/>
                </a:lnTo>
                <a:lnTo>
                  <a:pt x="40033" y="36971"/>
                </a:lnTo>
                <a:lnTo>
                  <a:pt x="42882" y="36077"/>
                </a:lnTo>
                <a:lnTo>
                  <a:pt x="51441" y="34820"/>
                </a:lnTo>
                <a:lnTo>
                  <a:pt x="58105" y="34525"/>
                </a:lnTo>
                <a:lnTo>
                  <a:pt x="67417" y="34395"/>
                </a:lnTo>
                <a:lnTo>
                  <a:pt x="72568" y="33407"/>
                </a:lnTo>
                <a:lnTo>
                  <a:pt x="77906" y="31797"/>
                </a:lnTo>
                <a:lnTo>
                  <a:pt x="83370" y="29771"/>
                </a:lnTo>
                <a:lnTo>
                  <a:pt x="87965" y="28420"/>
                </a:lnTo>
                <a:lnTo>
                  <a:pt x="91981" y="27519"/>
                </a:lnTo>
                <a:lnTo>
                  <a:pt x="99936" y="26518"/>
                </a:lnTo>
                <a:lnTo>
                  <a:pt x="104724" y="26251"/>
                </a:lnTo>
                <a:lnTo>
                  <a:pt x="109821" y="26073"/>
                </a:lnTo>
                <a:lnTo>
                  <a:pt x="115124" y="25002"/>
                </a:lnTo>
                <a:lnTo>
                  <a:pt x="120565" y="23336"/>
                </a:lnTo>
                <a:lnTo>
                  <a:pt x="126097" y="21272"/>
                </a:lnTo>
                <a:lnTo>
                  <a:pt x="132642" y="19897"/>
                </a:lnTo>
                <a:lnTo>
                  <a:pt x="139863" y="18979"/>
                </a:lnTo>
                <a:lnTo>
                  <a:pt x="147535" y="18368"/>
                </a:lnTo>
                <a:lnTo>
                  <a:pt x="153602" y="17008"/>
                </a:lnTo>
                <a:lnTo>
                  <a:pt x="158599" y="15148"/>
                </a:lnTo>
                <a:lnTo>
                  <a:pt x="162883" y="12957"/>
                </a:lnTo>
                <a:lnTo>
                  <a:pt x="167644" y="11495"/>
                </a:lnTo>
                <a:lnTo>
                  <a:pt x="172723" y="10521"/>
                </a:lnTo>
                <a:lnTo>
                  <a:pt x="178014" y="9871"/>
                </a:lnTo>
                <a:lnTo>
                  <a:pt x="183446" y="9439"/>
                </a:lnTo>
                <a:lnTo>
                  <a:pt x="188972" y="9150"/>
                </a:lnTo>
                <a:lnTo>
                  <a:pt x="200193" y="8829"/>
                </a:lnTo>
                <a:lnTo>
                  <a:pt x="238371" y="8582"/>
                </a:lnTo>
                <a:lnTo>
                  <a:pt x="243687" y="7627"/>
                </a:lnTo>
                <a:lnTo>
                  <a:pt x="249136" y="6037"/>
                </a:lnTo>
                <a:lnTo>
                  <a:pt x="254673" y="4025"/>
                </a:lnTo>
                <a:lnTo>
                  <a:pt x="259317" y="2683"/>
                </a:lnTo>
                <a:lnTo>
                  <a:pt x="263366" y="1789"/>
                </a:lnTo>
                <a:lnTo>
                  <a:pt x="270404" y="795"/>
                </a:lnTo>
                <a:lnTo>
                  <a:pt x="273615" y="530"/>
                </a:lnTo>
                <a:lnTo>
                  <a:pt x="28289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SMARTPenAnnotation796"/>
          <p:cNvSpPr/>
          <p:nvPr/>
        </p:nvSpPr>
        <p:spPr>
          <a:xfrm>
            <a:off x="2823614" y="4980623"/>
            <a:ext cx="153901" cy="334328"/>
          </a:xfrm>
          <a:custGeom>
            <a:avLst/>
            <a:gdLst/>
            <a:ahLst/>
            <a:cxnLst/>
            <a:rect l="0" t="0" r="0" b="0"/>
            <a:pathLst>
              <a:path w="153901" h="334328">
                <a:moveTo>
                  <a:pt x="145328" y="25717"/>
                </a:moveTo>
                <a:lnTo>
                  <a:pt x="145328" y="21166"/>
                </a:lnTo>
                <a:lnTo>
                  <a:pt x="144375" y="19825"/>
                </a:lnTo>
                <a:lnTo>
                  <a:pt x="142788" y="18931"/>
                </a:lnTo>
                <a:lnTo>
                  <a:pt x="137947" y="17497"/>
                </a:lnTo>
                <a:lnTo>
                  <a:pt x="137550" y="16427"/>
                </a:lnTo>
                <a:lnTo>
                  <a:pt x="137108" y="12698"/>
                </a:lnTo>
                <a:lnTo>
                  <a:pt x="136038" y="10370"/>
                </a:lnTo>
                <a:lnTo>
                  <a:pt x="132309" y="5243"/>
                </a:lnTo>
                <a:lnTo>
                  <a:pt x="129981" y="3495"/>
                </a:lnTo>
                <a:lnTo>
                  <a:pt x="127477" y="2330"/>
                </a:lnTo>
                <a:lnTo>
                  <a:pt x="121164" y="460"/>
                </a:lnTo>
                <a:lnTo>
                  <a:pt x="117761" y="203"/>
                </a:lnTo>
                <a:lnTo>
                  <a:pt x="113073" y="90"/>
                </a:lnTo>
                <a:lnTo>
                  <a:pt x="75073" y="0"/>
                </a:lnTo>
                <a:lnTo>
                  <a:pt x="70869" y="952"/>
                </a:lnTo>
                <a:lnTo>
                  <a:pt x="66161" y="2540"/>
                </a:lnTo>
                <a:lnTo>
                  <a:pt x="61117" y="4551"/>
                </a:lnTo>
                <a:lnTo>
                  <a:pt x="55850" y="6843"/>
                </a:lnTo>
                <a:lnTo>
                  <a:pt x="44918" y="11931"/>
                </a:lnTo>
                <a:lnTo>
                  <a:pt x="41240" y="15574"/>
                </a:lnTo>
                <a:lnTo>
                  <a:pt x="38788" y="19907"/>
                </a:lnTo>
                <a:lnTo>
                  <a:pt x="37154" y="24701"/>
                </a:lnTo>
                <a:lnTo>
                  <a:pt x="34160" y="29802"/>
                </a:lnTo>
                <a:lnTo>
                  <a:pt x="30258" y="35108"/>
                </a:lnTo>
                <a:lnTo>
                  <a:pt x="25752" y="40550"/>
                </a:lnTo>
                <a:lnTo>
                  <a:pt x="21796" y="46083"/>
                </a:lnTo>
                <a:lnTo>
                  <a:pt x="18206" y="51677"/>
                </a:lnTo>
                <a:lnTo>
                  <a:pt x="14860" y="57311"/>
                </a:lnTo>
                <a:lnTo>
                  <a:pt x="11142" y="66111"/>
                </a:lnTo>
                <a:lnTo>
                  <a:pt x="8537" y="74150"/>
                </a:lnTo>
                <a:lnTo>
                  <a:pt x="4205" y="84072"/>
                </a:lnTo>
                <a:lnTo>
                  <a:pt x="2668" y="89386"/>
                </a:lnTo>
                <a:lnTo>
                  <a:pt x="1644" y="94832"/>
                </a:lnTo>
                <a:lnTo>
                  <a:pt x="506" y="105012"/>
                </a:lnTo>
                <a:lnTo>
                  <a:pt x="0" y="112711"/>
                </a:lnTo>
                <a:lnTo>
                  <a:pt x="818" y="116098"/>
                </a:lnTo>
                <a:lnTo>
                  <a:pt x="5567" y="125415"/>
                </a:lnTo>
                <a:lnTo>
                  <a:pt x="7012" y="131305"/>
                </a:lnTo>
                <a:lnTo>
                  <a:pt x="8350" y="133256"/>
                </a:lnTo>
                <a:lnTo>
                  <a:pt x="10194" y="134557"/>
                </a:lnTo>
                <a:lnTo>
                  <a:pt x="12376" y="135425"/>
                </a:lnTo>
                <a:lnTo>
                  <a:pt x="14784" y="136956"/>
                </a:lnTo>
                <a:lnTo>
                  <a:pt x="17341" y="138928"/>
                </a:lnTo>
                <a:lnTo>
                  <a:pt x="19998" y="141196"/>
                </a:lnTo>
                <a:lnTo>
                  <a:pt x="22722" y="141756"/>
                </a:lnTo>
                <a:lnTo>
                  <a:pt x="25491" y="141176"/>
                </a:lnTo>
                <a:lnTo>
                  <a:pt x="28289" y="139837"/>
                </a:lnTo>
                <a:lnTo>
                  <a:pt x="31107" y="138944"/>
                </a:lnTo>
                <a:lnTo>
                  <a:pt x="33938" y="138349"/>
                </a:lnTo>
                <a:lnTo>
                  <a:pt x="36778" y="137953"/>
                </a:lnTo>
                <a:lnTo>
                  <a:pt x="39624" y="136736"/>
                </a:lnTo>
                <a:lnTo>
                  <a:pt x="42474" y="134972"/>
                </a:lnTo>
                <a:lnTo>
                  <a:pt x="45326" y="132843"/>
                </a:lnTo>
                <a:lnTo>
                  <a:pt x="48180" y="130472"/>
                </a:lnTo>
                <a:lnTo>
                  <a:pt x="51035" y="127938"/>
                </a:lnTo>
                <a:lnTo>
                  <a:pt x="53891" y="125297"/>
                </a:lnTo>
                <a:lnTo>
                  <a:pt x="56747" y="121631"/>
                </a:lnTo>
                <a:lnTo>
                  <a:pt x="59604" y="117282"/>
                </a:lnTo>
                <a:lnTo>
                  <a:pt x="62461" y="112478"/>
                </a:lnTo>
                <a:lnTo>
                  <a:pt x="65319" y="108322"/>
                </a:lnTo>
                <a:lnTo>
                  <a:pt x="68176" y="104600"/>
                </a:lnTo>
                <a:lnTo>
                  <a:pt x="71033" y="101166"/>
                </a:lnTo>
                <a:lnTo>
                  <a:pt x="73891" y="96971"/>
                </a:lnTo>
                <a:lnTo>
                  <a:pt x="76748" y="92270"/>
                </a:lnTo>
                <a:lnTo>
                  <a:pt x="79606" y="87230"/>
                </a:lnTo>
                <a:lnTo>
                  <a:pt x="82463" y="82918"/>
                </a:lnTo>
                <a:lnTo>
                  <a:pt x="85321" y="79091"/>
                </a:lnTo>
                <a:lnTo>
                  <a:pt x="88178" y="75587"/>
                </a:lnTo>
                <a:lnTo>
                  <a:pt x="91035" y="71346"/>
                </a:lnTo>
                <a:lnTo>
                  <a:pt x="93893" y="66614"/>
                </a:lnTo>
                <a:lnTo>
                  <a:pt x="96750" y="61554"/>
                </a:lnTo>
                <a:lnTo>
                  <a:pt x="99608" y="57228"/>
                </a:lnTo>
                <a:lnTo>
                  <a:pt x="102465" y="53392"/>
                </a:lnTo>
                <a:lnTo>
                  <a:pt x="105323" y="49882"/>
                </a:lnTo>
                <a:lnTo>
                  <a:pt x="107228" y="45637"/>
                </a:lnTo>
                <a:lnTo>
                  <a:pt x="109344" y="35840"/>
                </a:lnTo>
                <a:lnTo>
                  <a:pt x="110862" y="32465"/>
                </a:lnTo>
                <a:lnTo>
                  <a:pt x="112825" y="30216"/>
                </a:lnTo>
                <a:lnTo>
                  <a:pt x="115087" y="28716"/>
                </a:lnTo>
                <a:lnTo>
                  <a:pt x="116595" y="26763"/>
                </a:lnTo>
                <a:lnTo>
                  <a:pt x="117600" y="24510"/>
                </a:lnTo>
                <a:lnTo>
                  <a:pt x="119600" y="17182"/>
                </a:lnTo>
                <a:lnTo>
                  <a:pt x="119610" y="24528"/>
                </a:lnTo>
                <a:lnTo>
                  <a:pt x="124161" y="34466"/>
                </a:lnTo>
                <a:lnTo>
                  <a:pt x="126395" y="41670"/>
                </a:lnTo>
                <a:lnTo>
                  <a:pt x="128341" y="48999"/>
                </a:lnTo>
                <a:lnTo>
                  <a:pt x="132381" y="58608"/>
                </a:lnTo>
                <a:lnTo>
                  <a:pt x="134811" y="66687"/>
                </a:lnTo>
                <a:lnTo>
                  <a:pt x="135891" y="74406"/>
                </a:lnTo>
                <a:lnTo>
                  <a:pt x="136371" y="84186"/>
                </a:lnTo>
                <a:lnTo>
                  <a:pt x="137452" y="90414"/>
                </a:lnTo>
                <a:lnTo>
                  <a:pt x="139125" y="97424"/>
                </a:lnTo>
                <a:lnTo>
                  <a:pt x="141193" y="104953"/>
                </a:lnTo>
                <a:lnTo>
                  <a:pt x="142571" y="111878"/>
                </a:lnTo>
                <a:lnTo>
                  <a:pt x="143490" y="118401"/>
                </a:lnTo>
                <a:lnTo>
                  <a:pt x="144103" y="124653"/>
                </a:lnTo>
                <a:lnTo>
                  <a:pt x="144511" y="130727"/>
                </a:lnTo>
                <a:lnTo>
                  <a:pt x="144784" y="136681"/>
                </a:lnTo>
                <a:lnTo>
                  <a:pt x="144965" y="142556"/>
                </a:lnTo>
                <a:lnTo>
                  <a:pt x="146039" y="149329"/>
                </a:lnTo>
                <a:lnTo>
                  <a:pt x="147706" y="156702"/>
                </a:lnTo>
                <a:lnTo>
                  <a:pt x="149771" y="164476"/>
                </a:lnTo>
                <a:lnTo>
                  <a:pt x="151148" y="171563"/>
                </a:lnTo>
                <a:lnTo>
                  <a:pt x="152065" y="178192"/>
                </a:lnTo>
                <a:lnTo>
                  <a:pt x="152677" y="184517"/>
                </a:lnTo>
                <a:lnTo>
                  <a:pt x="153085" y="190639"/>
                </a:lnTo>
                <a:lnTo>
                  <a:pt x="153357" y="196624"/>
                </a:lnTo>
                <a:lnTo>
                  <a:pt x="153659" y="209309"/>
                </a:lnTo>
                <a:lnTo>
                  <a:pt x="153900" y="301544"/>
                </a:lnTo>
                <a:lnTo>
                  <a:pt x="152948" y="304852"/>
                </a:lnTo>
                <a:lnTo>
                  <a:pt x="149350" y="311067"/>
                </a:lnTo>
                <a:lnTo>
                  <a:pt x="147115" y="317004"/>
                </a:lnTo>
                <a:lnTo>
                  <a:pt x="145563" y="325554"/>
                </a:lnTo>
                <a:lnTo>
                  <a:pt x="145328" y="33432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SMARTPenAnnotation797"/>
          <p:cNvSpPr/>
          <p:nvPr/>
        </p:nvSpPr>
        <p:spPr>
          <a:xfrm>
            <a:off x="3054667" y="4886356"/>
            <a:ext cx="162729" cy="368587"/>
          </a:xfrm>
          <a:custGeom>
            <a:avLst/>
            <a:gdLst/>
            <a:ahLst/>
            <a:cxnLst/>
            <a:rect l="0" t="0" r="0" b="0"/>
            <a:pathLst>
              <a:path w="162729" h="368587">
                <a:moveTo>
                  <a:pt x="0" y="8541"/>
                </a:moveTo>
                <a:lnTo>
                  <a:pt x="0" y="3991"/>
                </a:lnTo>
                <a:lnTo>
                  <a:pt x="952" y="2650"/>
                </a:lnTo>
                <a:lnTo>
                  <a:pt x="2540" y="1756"/>
                </a:lnTo>
                <a:lnTo>
                  <a:pt x="8219" y="73"/>
                </a:lnTo>
                <a:lnTo>
                  <a:pt x="13019" y="0"/>
                </a:lnTo>
                <a:lnTo>
                  <a:pt x="15347" y="942"/>
                </a:lnTo>
                <a:lnTo>
                  <a:pt x="17851" y="2523"/>
                </a:lnTo>
                <a:lnTo>
                  <a:pt x="20473" y="4528"/>
                </a:lnTo>
                <a:lnTo>
                  <a:pt x="23174" y="5866"/>
                </a:lnTo>
                <a:lnTo>
                  <a:pt x="25927" y="6758"/>
                </a:lnTo>
                <a:lnTo>
                  <a:pt x="28714" y="7352"/>
                </a:lnTo>
                <a:lnTo>
                  <a:pt x="31526" y="8701"/>
                </a:lnTo>
                <a:lnTo>
                  <a:pt x="34352" y="10553"/>
                </a:lnTo>
                <a:lnTo>
                  <a:pt x="37189" y="12739"/>
                </a:lnTo>
                <a:lnTo>
                  <a:pt x="40985" y="15150"/>
                </a:lnTo>
                <a:lnTo>
                  <a:pt x="45421" y="17710"/>
                </a:lnTo>
                <a:lnTo>
                  <a:pt x="50283" y="20368"/>
                </a:lnTo>
                <a:lnTo>
                  <a:pt x="54477" y="23093"/>
                </a:lnTo>
                <a:lnTo>
                  <a:pt x="58226" y="25863"/>
                </a:lnTo>
                <a:lnTo>
                  <a:pt x="61677" y="28662"/>
                </a:lnTo>
                <a:lnTo>
                  <a:pt x="65883" y="31480"/>
                </a:lnTo>
                <a:lnTo>
                  <a:pt x="70592" y="34311"/>
                </a:lnTo>
                <a:lnTo>
                  <a:pt x="75636" y="37151"/>
                </a:lnTo>
                <a:lnTo>
                  <a:pt x="86321" y="42847"/>
                </a:lnTo>
                <a:lnTo>
                  <a:pt x="91838" y="45699"/>
                </a:lnTo>
                <a:lnTo>
                  <a:pt x="96467" y="49506"/>
                </a:lnTo>
                <a:lnTo>
                  <a:pt x="100507" y="53949"/>
                </a:lnTo>
                <a:lnTo>
                  <a:pt x="104152" y="58815"/>
                </a:lnTo>
                <a:lnTo>
                  <a:pt x="108487" y="63965"/>
                </a:lnTo>
                <a:lnTo>
                  <a:pt x="113282" y="69303"/>
                </a:lnTo>
                <a:lnTo>
                  <a:pt x="118384" y="74766"/>
                </a:lnTo>
                <a:lnTo>
                  <a:pt x="122738" y="80314"/>
                </a:lnTo>
                <a:lnTo>
                  <a:pt x="126593" y="85917"/>
                </a:lnTo>
                <a:lnTo>
                  <a:pt x="130115" y="91557"/>
                </a:lnTo>
                <a:lnTo>
                  <a:pt x="133416" y="97223"/>
                </a:lnTo>
                <a:lnTo>
                  <a:pt x="139623" y="108598"/>
                </a:lnTo>
                <a:lnTo>
                  <a:pt x="148473" y="125712"/>
                </a:lnTo>
                <a:lnTo>
                  <a:pt x="151370" y="132375"/>
                </a:lnTo>
                <a:lnTo>
                  <a:pt x="154253" y="139675"/>
                </a:lnTo>
                <a:lnTo>
                  <a:pt x="157128" y="147398"/>
                </a:lnTo>
                <a:lnTo>
                  <a:pt x="159044" y="155405"/>
                </a:lnTo>
                <a:lnTo>
                  <a:pt x="160322" y="163601"/>
                </a:lnTo>
                <a:lnTo>
                  <a:pt x="161174" y="171922"/>
                </a:lnTo>
                <a:lnTo>
                  <a:pt x="161742" y="179374"/>
                </a:lnTo>
                <a:lnTo>
                  <a:pt x="162120" y="186247"/>
                </a:lnTo>
                <a:lnTo>
                  <a:pt x="162373" y="192734"/>
                </a:lnTo>
                <a:lnTo>
                  <a:pt x="162728" y="215517"/>
                </a:lnTo>
                <a:lnTo>
                  <a:pt x="161825" y="223678"/>
                </a:lnTo>
                <a:lnTo>
                  <a:pt x="160271" y="231976"/>
                </a:lnTo>
                <a:lnTo>
                  <a:pt x="158283" y="240365"/>
                </a:lnTo>
                <a:lnTo>
                  <a:pt x="156957" y="247863"/>
                </a:lnTo>
                <a:lnTo>
                  <a:pt x="156073" y="254767"/>
                </a:lnTo>
                <a:lnTo>
                  <a:pt x="155483" y="261274"/>
                </a:lnTo>
                <a:lnTo>
                  <a:pt x="154138" y="267517"/>
                </a:lnTo>
                <a:lnTo>
                  <a:pt x="152289" y="273584"/>
                </a:lnTo>
                <a:lnTo>
                  <a:pt x="147694" y="284453"/>
                </a:lnTo>
                <a:lnTo>
                  <a:pt x="145135" y="288685"/>
                </a:lnTo>
                <a:lnTo>
                  <a:pt x="142477" y="292458"/>
                </a:lnTo>
                <a:lnTo>
                  <a:pt x="139752" y="296879"/>
                </a:lnTo>
                <a:lnTo>
                  <a:pt x="136983" y="301732"/>
                </a:lnTo>
                <a:lnTo>
                  <a:pt x="134185" y="306871"/>
                </a:lnTo>
                <a:lnTo>
                  <a:pt x="131367" y="311251"/>
                </a:lnTo>
                <a:lnTo>
                  <a:pt x="128535" y="315123"/>
                </a:lnTo>
                <a:lnTo>
                  <a:pt x="125695" y="318656"/>
                </a:lnTo>
                <a:lnTo>
                  <a:pt x="122849" y="321964"/>
                </a:lnTo>
                <a:lnTo>
                  <a:pt x="120000" y="325122"/>
                </a:lnTo>
                <a:lnTo>
                  <a:pt x="114293" y="331172"/>
                </a:lnTo>
                <a:lnTo>
                  <a:pt x="108582" y="337035"/>
                </a:lnTo>
                <a:lnTo>
                  <a:pt x="106678" y="339932"/>
                </a:lnTo>
                <a:lnTo>
                  <a:pt x="104562" y="345691"/>
                </a:lnTo>
                <a:lnTo>
                  <a:pt x="103046" y="347608"/>
                </a:lnTo>
                <a:lnTo>
                  <a:pt x="101082" y="348886"/>
                </a:lnTo>
                <a:lnTo>
                  <a:pt x="98821" y="349737"/>
                </a:lnTo>
                <a:lnTo>
                  <a:pt x="93768" y="353224"/>
                </a:lnTo>
                <a:lnTo>
                  <a:pt x="87314" y="358673"/>
                </a:lnTo>
                <a:lnTo>
                  <a:pt x="83891" y="361957"/>
                </a:lnTo>
                <a:lnTo>
                  <a:pt x="77176" y="368563"/>
                </a:lnTo>
                <a:lnTo>
                  <a:pt x="77152" y="36858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SMARTPenAnnotation798"/>
          <p:cNvSpPr/>
          <p:nvPr/>
        </p:nvSpPr>
        <p:spPr>
          <a:xfrm>
            <a:off x="3586162" y="4963477"/>
            <a:ext cx="42864" cy="265749"/>
          </a:xfrm>
          <a:custGeom>
            <a:avLst/>
            <a:gdLst/>
            <a:ahLst/>
            <a:cxnLst/>
            <a:rect l="0" t="0" r="0" b="0"/>
            <a:pathLst>
              <a:path w="42864" h="265749">
                <a:moveTo>
                  <a:pt x="0" y="0"/>
                </a:moveTo>
                <a:lnTo>
                  <a:pt x="0" y="7381"/>
                </a:lnTo>
                <a:lnTo>
                  <a:pt x="953" y="7778"/>
                </a:lnTo>
                <a:lnTo>
                  <a:pt x="2540" y="8043"/>
                </a:lnTo>
                <a:lnTo>
                  <a:pt x="4551" y="8219"/>
                </a:lnTo>
                <a:lnTo>
                  <a:pt x="5892" y="9290"/>
                </a:lnTo>
                <a:lnTo>
                  <a:pt x="6785" y="10956"/>
                </a:lnTo>
                <a:lnTo>
                  <a:pt x="7778" y="15347"/>
                </a:lnTo>
                <a:lnTo>
                  <a:pt x="8337" y="23174"/>
                </a:lnTo>
                <a:lnTo>
                  <a:pt x="8468" y="28715"/>
                </a:lnTo>
                <a:lnTo>
                  <a:pt x="9455" y="31526"/>
                </a:lnTo>
                <a:lnTo>
                  <a:pt x="11066" y="34352"/>
                </a:lnTo>
                <a:lnTo>
                  <a:pt x="13093" y="37189"/>
                </a:lnTo>
                <a:lnTo>
                  <a:pt x="14444" y="40985"/>
                </a:lnTo>
                <a:lnTo>
                  <a:pt x="15344" y="45421"/>
                </a:lnTo>
                <a:lnTo>
                  <a:pt x="15944" y="50284"/>
                </a:lnTo>
                <a:lnTo>
                  <a:pt x="16344" y="55430"/>
                </a:lnTo>
                <a:lnTo>
                  <a:pt x="16611" y="60766"/>
                </a:lnTo>
                <a:lnTo>
                  <a:pt x="16987" y="74837"/>
                </a:lnTo>
                <a:lnTo>
                  <a:pt x="17040" y="78466"/>
                </a:lnTo>
                <a:lnTo>
                  <a:pt x="18027" y="82791"/>
                </a:lnTo>
                <a:lnTo>
                  <a:pt x="19638" y="87579"/>
                </a:lnTo>
                <a:lnTo>
                  <a:pt x="21665" y="92676"/>
                </a:lnTo>
                <a:lnTo>
                  <a:pt x="23016" y="97979"/>
                </a:lnTo>
                <a:lnTo>
                  <a:pt x="23916" y="103419"/>
                </a:lnTo>
                <a:lnTo>
                  <a:pt x="24517" y="108952"/>
                </a:lnTo>
                <a:lnTo>
                  <a:pt x="24917" y="113592"/>
                </a:lnTo>
                <a:lnTo>
                  <a:pt x="25362" y="121288"/>
                </a:lnTo>
                <a:lnTo>
                  <a:pt x="25559" y="130424"/>
                </a:lnTo>
                <a:lnTo>
                  <a:pt x="25715" y="170169"/>
                </a:lnTo>
                <a:lnTo>
                  <a:pt x="26668" y="174406"/>
                </a:lnTo>
                <a:lnTo>
                  <a:pt x="28256" y="178183"/>
                </a:lnTo>
                <a:lnTo>
                  <a:pt x="30268" y="181654"/>
                </a:lnTo>
                <a:lnTo>
                  <a:pt x="31609" y="184920"/>
                </a:lnTo>
                <a:lnTo>
                  <a:pt x="32502" y="188050"/>
                </a:lnTo>
                <a:lnTo>
                  <a:pt x="33495" y="194068"/>
                </a:lnTo>
                <a:lnTo>
                  <a:pt x="33937" y="199918"/>
                </a:lnTo>
                <a:lnTo>
                  <a:pt x="34133" y="205693"/>
                </a:lnTo>
                <a:lnTo>
                  <a:pt x="34259" y="217161"/>
                </a:lnTo>
                <a:lnTo>
                  <a:pt x="34289" y="244079"/>
                </a:lnTo>
                <a:lnTo>
                  <a:pt x="35242" y="245587"/>
                </a:lnTo>
                <a:lnTo>
                  <a:pt x="36830" y="246592"/>
                </a:lnTo>
                <a:lnTo>
                  <a:pt x="38841" y="247262"/>
                </a:lnTo>
                <a:lnTo>
                  <a:pt x="40181" y="248662"/>
                </a:lnTo>
                <a:lnTo>
                  <a:pt x="41075" y="250547"/>
                </a:lnTo>
                <a:lnTo>
                  <a:pt x="42831" y="257060"/>
                </a:lnTo>
                <a:lnTo>
                  <a:pt x="42863" y="26574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SMARTPenAnnotation799"/>
          <p:cNvSpPr/>
          <p:nvPr/>
        </p:nvSpPr>
        <p:spPr>
          <a:xfrm>
            <a:off x="3500437" y="5083492"/>
            <a:ext cx="231459" cy="34291"/>
          </a:xfrm>
          <a:custGeom>
            <a:avLst/>
            <a:gdLst/>
            <a:ahLst/>
            <a:cxnLst/>
            <a:rect l="0" t="0" r="0" b="0"/>
            <a:pathLst>
              <a:path w="231459" h="34291">
                <a:moveTo>
                  <a:pt x="0" y="34290"/>
                </a:moveTo>
                <a:lnTo>
                  <a:pt x="0" y="25720"/>
                </a:lnTo>
                <a:lnTo>
                  <a:pt x="50275" y="25718"/>
                </a:lnTo>
                <a:lnTo>
                  <a:pt x="55424" y="24765"/>
                </a:lnTo>
                <a:lnTo>
                  <a:pt x="60762" y="23178"/>
                </a:lnTo>
                <a:lnTo>
                  <a:pt x="66225" y="21167"/>
                </a:lnTo>
                <a:lnTo>
                  <a:pt x="70820" y="19826"/>
                </a:lnTo>
                <a:lnTo>
                  <a:pt x="74836" y="18932"/>
                </a:lnTo>
                <a:lnTo>
                  <a:pt x="78466" y="18336"/>
                </a:lnTo>
                <a:lnTo>
                  <a:pt x="82790" y="17940"/>
                </a:lnTo>
                <a:lnTo>
                  <a:pt x="87579" y="17674"/>
                </a:lnTo>
                <a:lnTo>
                  <a:pt x="97979" y="17381"/>
                </a:lnTo>
                <a:lnTo>
                  <a:pt x="155479" y="17148"/>
                </a:lnTo>
                <a:lnTo>
                  <a:pt x="159850" y="16194"/>
                </a:lnTo>
                <a:lnTo>
                  <a:pt x="164669" y="14606"/>
                </a:lnTo>
                <a:lnTo>
                  <a:pt x="169787" y="12595"/>
                </a:lnTo>
                <a:lnTo>
                  <a:pt x="174151" y="11254"/>
                </a:lnTo>
                <a:lnTo>
                  <a:pt x="178013" y="10361"/>
                </a:lnTo>
                <a:lnTo>
                  <a:pt x="184845" y="9367"/>
                </a:lnTo>
                <a:lnTo>
                  <a:pt x="191056" y="8926"/>
                </a:lnTo>
                <a:lnTo>
                  <a:pt x="196991" y="8730"/>
                </a:lnTo>
                <a:lnTo>
                  <a:pt x="208563" y="8603"/>
                </a:lnTo>
                <a:lnTo>
                  <a:pt x="211432" y="7641"/>
                </a:lnTo>
                <a:lnTo>
                  <a:pt x="214297" y="6046"/>
                </a:lnTo>
                <a:lnTo>
                  <a:pt x="221189" y="1194"/>
                </a:lnTo>
                <a:lnTo>
                  <a:pt x="224671" y="531"/>
                </a:lnTo>
                <a:lnTo>
                  <a:pt x="231458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SMARTPenAnnotation800"/>
          <p:cNvSpPr/>
          <p:nvPr/>
        </p:nvSpPr>
        <p:spPr>
          <a:xfrm>
            <a:off x="3749039" y="4946333"/>
            <a:ext cx="239643" cy="282893"/>
          </a:xfrm>
          <a:custGeom>
            <a:avLst/>
            <a:gdLst/>
            <a:ahLst/>
            <a:cxnLst/>
            <a:rect l="0" t="0" r="0" b="0"/>
            <a:pathLst>
              <a:path w="239643" h="282893">
                <a:moveTo>
                  <a:pt x="0" y="17144"/>
                </a:moveTo>
                <a:lnTo>
                  <a:pt x="74696" y="17144"/>
                </a:lnTo>
                <a:lnTo>
                  <a:pt x="80277" y="16192"/>
                </a:lnTo>
                <a:lnTo>
                  <a:pt x="85903" y="14604"/>
                </a:lnTo>
                <a:lnTo>
                  <a:pt x="91559" y="12594"/>
                </a:lnTo>
                <a:lnTo>
                  <a:pt x="98187" y="11253"/>
                </a:lnTo>
                <a:lnTo>
                  <a:pt x="105464" y="10359"/>
                </a:lnTo>
                <a:lnTo>
                  <a:pt x="113172" y="9763"/>
                </a:lnTo>
                <a:lnTo>
                  <a:pt x="120215" y="9366"/>
                </a:lnTo>
                <a:lnTo>
                  <a:pt x="133122" y="8925"/>
                </a:lnTo>
                <a:lnTo>
                  <a:pt x="139231" y="7855"/>
                </a:lnTo>
                <a:lnTo>
                  <a:pt x="145208" y="6189"/>
                </a:lnTo>
                <a:lnTo>
                  <a:pt x="151098" y="4125"/>
                </a:lnTo>
                <a:lnTo>
                  <a:pt x="156929" y="2750"/>
                </a:lnTo>
                <a:lnTo>
                  <a:pt x="162723" y="1833"/>
                </a:lnTo>
                <a:lnTo>
                  <a:pt x="168490" y="1222"/>
                </a:lnTo>
                <a:lnTo>
                  <a:pt x="173287" y="814"/>
                </a:lnTo>
                <a:lnTo>
                  <a:pt x="177437" y="543"/>
                </a:lnTo>
                <a:lnTo>
                  <a:pt x="181157" y="361"/>
                </a:lnTo>
                <a:lnTo>
                  <a:pt x="190369" y="160"/>
                </a:lnTo>
                <a:lnTo>
                  <a:pt x="226900" y="0"/>
                </a:lnTo>
                <a:lnTo>
                  <a:pt x="228419" y="953"/>
                </a:lnTo>
                <a:lnTo>
                  <a:pt x="229432" y="2539"/>
                </a:lnTo>
                <a:lnTo>
                  <a:pt x="230108" y="4550"/>
                </a:lnTo>
                <a:lnTo>
                  <a:pt x="231510" y="5891"/>
                </a:lnTo>
                <a:lnTo>
                  <a:pt x="233398" y="6784"/>
                </a:lnTo>
                <a:lnTo>
                  <a:pt x="238720" y="8218"/>
                </a:lnTo>
                <a:lnTo>
                  <a:pt x="239157" y="9289"/>
                </a:lnTo>
                <a:lnTo>
                  <a:pt x="239642" y="13018"/>
                </a:lnTo>
                <a:lnTo>
                  <a:pt x="238819" y="15346"/>
                </a:lnTo>
                <a:lnTo>
                  <a:pt x="233110" y="24126"/>
                </a:lnTo>
                <a:lnTo>
                  <a:pt x="230654" y="28466"/>
                </a:lnTo>
                <a:lnTo>
                  <a:pt x="228065" y="33264"/>
                </a:lnTo>
                <a:lnTo>
                  <a:pt x="222648" y="41136"/>
                </a:lnTo>
                <a:lnTo>
                  <a:pt x="217065" y="48762"/>
                </a:lnTo>
                <a:lnTo>
                  <a:pt x="214242" y="53463"/>
                </a:lnTo>
                <a:lnTo>
                  <a:pt x="211409" y="58502"/>
                </a:lnTo>
                <a:lnTo>
                  <a:pt x="208566" y="64718"/>
                </a:lnTo>
                <a:lnTo>
                  <a:pt x="205719" y="71721"/>
                </a:lnTo>
                <a:lnTo>
                  <a:pt x="202869" y="79245"/>
                </a:lnTo>
                <a:lnTo>
                  <a:pt x="200016" y="86168"/>
                </a:lnTo>
                <a:lnTo>
                  <a:pt x="197161" y="92687"/>
                </a:lnTo>
                <a:lnTo>
                  <a:pt x="191450" y="105011"/>
                </a:lnTo>
                <a:lnTo>
                  <a:pt x="177165" y="134208"/>
                </a:lnTo>
                <a:lnTo>
                  <a:pt x="142876" y="202881"/>
                </a:lnTo>
                <a:lnTo>
                  <a:pt x="140971" y="207644"/>
                </a:lnTo>
                <a:lnTo>
                  <a:pt x="138853" y="215476"/>
                </a:lnTo>
                <a:lnTo>
                  <a:pt x="137337" y="219850"/>
                </a:lnTo>
                <a:lnTo>
                  <a:pt x="135373" y="224671"/>
                </a:lnTo>
                <a:lnTo>
                  <a:pt x="133111" y="229790"/>
                </a:lnTo>
                <a:lnTo>
                  <a:pt x="128058" y="238019"/>
                </a:lnTo>
                <a:lnTo>
                  <a:pt x="121604" y="246511"/>
                </a:lnTo>
                <a:lnTo>
                  <a:pt x="115935" y="252533"/>
                </a:lnTo>
                <a:lnTo>
                  <a:pt x="114438" y="255032"/>
                </a:lnTo>
                <a:lnTo>
                  <a:pt x="112035" y="263348"/>
                </a:lnTo>
                <a:lnTo>
                  <a:pt x="111560" y="265273"/>
                </a:lnTo>
                <a:lnTo>
                  <a:pt x="111446" y="273954"/>
                </a:lnTo>
                <a:lnTo>
                  <a:pt x="111443" y="28289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SMARTPenAnnotation801"/>
          <p:cNvSpPr/>
          <p:nvPr/>
        </p:nvSpPr>
        <p:spPr>
          <a:xfrm>
            <a:off x="4117660" y="4817745"/>
            <a:ext cx="188593" cy="480060"/>
          </a:xfrm>
          <a:custGeom>
            <a:avLst/>
            <a:gdLst/>
            <a:ahLst/>
            <a:cxnLst/>
            <a:rect l="0" t="0" r="0" b="0"/>
            <a:pathLst>
              <a:path w="188593" h="480060">
                <a:moveTo>
                  <a:pt x="188592" y="0"/>
                </a:moveTo>
                <a:lnTo>
                  <a:pt x="175573" y="0"/>
                </a:lnTo>
                <a:lnTo>
                  <a:pt x="173245" y="952"/>
                </a:lnTo>
                <a:lnTo>
                  <a:pt x="168119" y="4550"/>
                </a:lnTo>
                <a:lnTo>
                  <a:pt x="162958" y="8730"/>
                </a:lnTo>
                <a:lnTo>
                  <a:pt x="158784" y="12770"/>
                </a:lnTo>
                <a:lnTo>
                  <a:pt x="157290" y="15181"/>
                </a:lnTo>
                <a:lnTo>
                  <a:pt x="154235" y="23125"/>
                </a:lnTo>
                <a:lnTo>
                  <a:pt x="150145" y="28693"/>
                </a:lnTo>
                <a:lnTo>
                  <a:pt x="145152" y="36882"/>
                </a:lnTo>
                <a:lnTo>
                  <a:pt x="142487" y="41733"/>
                </a:lnTo>
                <a:lnTo>
                  <a:pt x="138805" y="45919"/>
                </a:lnTo>
                <a:lnTo>
                  <a:pt x="134446" y="49663"/>
                </a:lnTo>
                <a:lnTo>
                  <a:pt x="129635" y="53111"/>
                </a:lnTo>
                <a:lnTo>
                  <a:pt x="125474" y="57315"/>
                </a:lnTo>
                <a:lnTo>
                  <a:pt x="121749" y="62022"/>
                </a:lnTo>
                <a:lnTo>
                  <a:pt x="118312" y="67065"/>
                </a:lnTo>
                <a:lnTo>
                  <a:pt x="115069" y="71380"/>
                </a:lnTo>
                <a:lnTo>
                  <a:pt x="111954" y="75209"/>
                </a:lnTo>
                <a:lnTo>
                  <a:pt x="108925" y="78715"/>
                </a:lnTo>
                <a:lnTo>
                  <a:pt x="105953" y="82956"/>
                </a:lnTo>
                <a:lnTo>
                  <a:pt x="100111" y="92749"/>
                </a:lnTo>
                <a:lnTo>
                  <a:pt x="96268" y="98028"/>
                </a:lnTo>
                <a:lnTo>
                  <a:pt x="91800" y="103452"/>
                </a:lnTo>
                <a:lnTo>
                  <a:pt x="86917" y="108973"/>
                </a:lnTo>
                <a:lnTo>
                  <a:pt x="82708" y="114558"/>
                </a:lnTo>
                <a:lnTo>
                  <a:pt x="78950" y="120187"/>
                </a:lnTo>
                <a:lnTo>
                  <a:pt x="75492" y="125845"/>
                </a:lnTo>
                <a:lnTo>
                  <a:pt x="72235" y="130569"/>
                </a:lnTo>
                <a:lnTo>
                  <a:pt x="69111" y="134670"/>
                </a:lnTo>
                <a:lnTo>
                  <a:pt x="66075" y="138358"/>
                </a:lnTo>
                <a:lnTo>
                  <a:pt x="63099" y="143674"/>
                </a:lnTo>
                <a:lnTo>
                  <a:pt x="57252" y="157200"/>
                </a:lnTo>
                <a:lnTo>
                  <a:pt x="53407" y="162902"/>
                </a:lnTo>
                <a:lnTo>
                  <a:pt x="48939" y="167656"/>
                </a:lnTo>
                <a:lnTo>
                  <a:pt x="44055" y="171778"/>
                </a:lnTo>
                <a:lnTo>
                  <a:pt x="40799" y="176431"/>
                </a:lnTo>
                <a:lnTo>
                  <a:pt x="37181" y="186681"/>
                </a:lnTo>
                <a:lnTo>
                  <a:pt x="33033" y="200127"/>
                </a:lnTo>
                <a:lnTo>
                  <a:pt x="28015" y="214675"/>
                </a:lnTo>
                <a:lnTo>
                  <a:pt x="22609" y="227491"/>
                </a:lnTo>
                <a:lnTo>
                  <a:pt x="17032" y="239537"/>
                </a:lnTo>
                <a:lnTo>
                  <a:pt x="12330" y="251241"/>
                </a:lnTo>
                <a:lnTo>
                  <a:pt x="8731" y="269492"/>
                </a:lnTo>
                <a:lnTo>
                  <a:pt x="6772" y="276816"/>
                </a:lnTo>
                <a:lnTo>
                  <a:pt x="3008" y="291622"/>
                </a:lnTo>
                <a:lnTo>
                  <a:pt x="1335" y="304552"/>
                </a:lnTo>
                <a:lnTo>
                  <a:pt x="592" y="319189"/>
                </a:lnTo>
                <a:lnTo>
                  <a:pt x="173" y="340954"/>
                </a:lnTo>
                <a:lnTo>
                  <a:pt x="0" y="400016"/>
                </a:lnTo>
                <a:lnTo>
                  <a:pt x="951" y="404790"/>
                </a:lnTo>
                <a:lnTo>
                  <a:pt x="5889" y="417012"/>
                </a:lnTo>
                <a:lnTo>
                  <a:pt x="8728" y="431322"/>
                </a:lnTo>
                <a:lnTo>
                  <a:pt x="12767" y="438713"/>
                </a:lnTo>
                <a:lnTo>
                  <a:pt x="15178" y="441066"/>
                </a:lnTo>
                <a:lnTo>
                  <a:pt x="17738" y="442634"/>
                </a:lnTo>
                <a:lnTo>
                  <a:pt x="20397" y="443679"/>
                </a:lnTo>
                <a:lnTo>
                  <a:pt x="25891" y="447380"/>
                </a:lnTo>
                <a:lnTo>
                  <a:pt x="28690" y="449701"/>
                </a:lnTo>
                <a:lnTo>
                  <a:pt x="31508" y="451248"/>
                </a:lnTo>
                <a:lnTo>
                  <a:pt x="40978" y="454378"/>
                </a:lnTo>
                <a:lnTo>
                  <a:pt x="45415" y="456271"/>
                </a:lnTo>
                <a:lnTo>
                  <a:pt x="50278" y="458486"/>
                </a:lnTo>
                <a:lnTo>
                  <a:pt x="54473" y="459962"/>
                </a:lnTo>
                <a:lnTo>
                  <a:pt x="58222" y="460946"/>
                </a:lnTo>
                <a:lnTo>
                  <a:pt x="66532" y="462526"/>
                </a:lnTo>
                <a:lnTo>
                  <a:pt x="69118" y="463608"/>
                </a:lnTo>
                <a:lnTo>
                  <a:pt x="81878" y="469648"/>
                </a:lnTo>
                <a:lnTo>
                  <a:pt x="83159" y="470262"/>
                </a:lnTo>
                <a:lnTo>
                  <a:pt x="85919" y="470670"/>
                </a:lnTo>
                <a:lnTo>
                  <a:pt x="89663" y="470943"/>
                </a:lnTo>
                <a:lnTo>
                  <a:pt x="100259" y="471379"/>
                </a:lnTo>
                <a:lnTo>
                  <a:pt x="110019" y="471478"/>
                </a:lnTo>
                <a:lnTo>
                  <a:pt x="115569" y="476036"/>
                </a:lnTo>
                <a:lnTo>
                  <a:pt x="120012" y="48005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SMARTPenAnnotation802"/>
          <p:cNvSpPr/>
          <p:nvPr/>
        </p:nvSpPr>
        <p:spPr>
          <a:xfrm>
            <a:off x="4306252" y="4980622"/>
            <a:ext cx="137161" cy="222886"/>
          </a:xfrm>
          <a:custGeom>
            <a:avLst/>
            <a:gdLst/>
            <a:ahLst/>
            <a:cxnLst/>
            <a:rect l="0" t="0" r="0" b="0"/>
            <a:pathLst>
              <a:path w="137161" h="222886">
                <a:moveTo>
                  <a:pt x="0" y="0"/>
                </a:moveTo>
                <a:lnTo>
                  <a:pt x="0" y="4551"/>
                </a:lnTo>
                <a:lnTo>
                  <a:pt x="953" y="6844"/>
                </a:lnTo>
                <a:lnTo>
                  <a:pt x="4551" y="11932"/>
                </a:lnTo>
                <a:lnTo>
                  <a:pt x="7381" y="15600"/>
                </a:lnTo>
                <a:lnTo>
                  <a:pt x="8043" y="18999"/>
                </a:lnTo>
                <a:lnTo>
                  <a:pt x="8337" y="23684"/>
                </a:lnTo>
                <a:lnTo>
                  <a:pt x="8468" y="28941"/>
                </a:lnTo>
                <a:lnTo>
                  <a:pt x="9455" y="32629"/>
                </a:lnTo>
                <a:lnTo>
                  <a:pt x="11066" y="36993"/>
                </a:lnTo>
                <a:lnTo>
                  <a:pt x="13093" y="41807"/>
                </a:lnTo>
                <a:lnTo>
                  <a:pt x="15396" y="45969"/>
                </a:lnTo>
                <a:lnTo>
                  <a:pt x="17884" y="49696"/>
                </a:lnTo>
                <a:lnTo>
                  <a:pt x="20495" y="53133"/>
                </a:lnTo>
                <a:lnTo>
                  <a:pt x="22236" y="57330"/>
                </a:lnTo>
                <a:lnTo>
                  <a:pt x="23396" y="62032"/>
                </a:lnTo>
                <a:lnTo>
                  <a:pt x="24170" y="67072"/>
                </a:lnTo>
                <a:lnTo>
                  <a:pt x="25639" y="71385"/>
                </a:lnTo>
                <a:lnTo>
                  <a:pt x="27570" y="75212"/>
                </a:lnTo>
                <a:lnTo>
                  <a:pt x="29810" y="78717"/>
                </a:lnTo>
                <a:lnTo>
                  <a:pt x="32256" y="82005"/>
                </a:lnTo>
                <a:lnTo>
                  <a:pt x="34839" y="85150"/>
                </a:lnTo>
                <a:lnTo>
                  <a:pt x="37513" y="88200"/>
                </a:lnTo>
                <a:lnTo>
                  <a:pt x="40249" y="91185"/>
                </a:lnTo>
                <a:lnTo>
                  <a:pt x="45829" y="97042"/>
                </a:lnTo>
                <a:lnTo>
                  <a:pt x="48650" y="100890"/>
                </a:lnTo>
                <a:lnTo>
                  <a:pt x="51483" y="105360"/>
                </a:lnTo>
                <a:lnTo>
                  <a:pt x="54325" y="110245"/>
                </a:lnTo>
                <a:lnTo>
                  <a:pt x="57171" y="114454"/>
                </a:lnTo>
                <a:lnTo>
                  <a:pt x="60022" y="118212"/>
                </a:lnTo>
                <a:lnTo>
                  <a:pt x="62875" y="121671"/>
                </a:lnTo>
                <a:lnTo>
                  <a:pt x="65729" y="125881"/>
                </a:lnTo>
                <a:lnTo>
                  <a:pt x="68584" y="130594"/>
                </a:lnTo>
                <a:lnTo>
                  <a:pt x="71440" y="135640"/>
                </a:lnTo>
                <a:lnTo>
                  <a:pt x="74297" y="139957"/>
                </a:lnTo>
                <a:lnTo>
                  <a:pt x="77154" y="143787"/>
                </a:lnTo>
                <a:lnTo>
                  <a:pt x="80011" y="147293"/>
                </a:lnTo>
                <a:lnTo>
                  <a:pt x="82868" y="150583"/>
                </a:lnTo>
                <a:lnTo>
                  <a:pt x="85726" y="153728"/>
                </a:lnTo>
                <a:lnTo>
                  <a:pt x="88583" y="156778"/>
                </a:lnTo>
                <a:lnTo>
                  <a:pt x="90488" y="159764"/>
                </a:lnTo>
                <a:lnTo>
                  <a:pt x="92604" y="165622"/>
                </a:lnTo>
                <a:lnTo>
                  <a:pt x="94121" y="169469"/>
                </a:lnTo>
                <a:lnTo>
                  <a:pt x="96085" y="173940"/>
                </a:lnTo>
                <a:lnTo>
                  <a:pt x="98347" y="178825"/>
                </a:lnTo>
                <a:lnTo>
                  <a:pt x="100807" y="183034"/>
                </a:lnTo>
                <a:lnTo>
                  <a:pt x="103400" y="186793"/>
                </a:lnTo>
                <a:lnTo>
                  <a:pt x="106081" y="190251"/>
                </a:lnTo>
                <a:lnTo>
                  <a:pt x="108821" y="193509"/>
                </a:lnTo>
                <a:lnTo>
                  <a:pt x="111600" y="196634"/>
                </a:lnTo>
                <a:lnTo>
                  <a:pt x="118353" y="203941"/>
                </a:lnTo>
                <a:lnTo>
                  <a:pt x="118907" y="205494"/>
                </a:lnTo>
                <a:lnTo>
                  <a:pt x="119796" y="212288"/>
                </a:lnTo>
                <a:lnTo>
                  <a:pt x="119870" y="212963"/>
                </a:lnTo>
                <a:lnTo>
                  <a:pt x="122490" y="216253"/>
                </a:lnTo>
                <a:lnTo>
                  <a:pt x="127383" y="221575"/>
                </a:lnTo>
                <a:lnTo>
                  <a:pt x="128737" y="222012"/>
                </a:lnTo>
                <a:lnTo>
                  <a:pt x="132782" y="222497"/>
                </a:lnTo>
                <a:lnTo>
                  <a:pt x="137160" y="22288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SMARTPenAnnotation803"/>
          <p:cNvSpPr/>
          <p:nvPr/>
        </p:nvSpPr>
        <p:spPr>
          <a:xfrm>
            <a:off x="4281773" y="4972050"/>
            <a:ext cx="153068" cy="231458"/>
          </a:xfrm>
          <a:custGeom>
            <a:avLst/>
            <a:gdLst/>
            <a:ahLst/>
            <a:cxnLst/>
            <a:rect l="0" t="0" r="0" b="0"/>
            <a:pathLst>
              <a:path w="153068" h="231458">
                <a:moveTo>
                  <a:pt x="153067" y="0"/>
                </a:moveTo>
                <a:lnTo>
                  <a:pt x="153067" y="12770"/>
                </a:lnTo>
                <a:lnTo>
                  <a:pt x="152114" y="15181"/>
                </a:lnTo>
                <a:lnTo>
                  <a:pt x="146223" y="24077"/>
                </a:lnTo>
                <a:lnTo>
                  <a:pt x="143742" y="28434"/>
                </a:lnTo>
                <a:lnTo>
                  <a:pt x="138444" y="38355"/>
                </a:lnTo>
                <a:lnTo>
                  <a:pt x="124448" y="65881"/>
                </a:lnTo>
                <a:lnTo>
                  <a:pt x="120652" y="71543"/>
                </a:lnTo>
                <a:lnTo>
                  <a:pt x="116217" y="77223"/>
                </a:lnTo>
                <a:lnTo>
                  <a:pt x="111355" y="82914"/>
                </a:lnTo>
                <a:lnTo>
                  <a:pt x="106209" y="88613"/>
                </a:lnTo>
                <a:lnTo>
                  <a:pt x="95411" y="100026"/>
                </a:lnTo>
                <a:lnTo>
                  <a:pt x="90817" y="105736"/>
                </a:lnTo>
                <a:lnTo>
                  <a:pt x="86802" y="111449"/>
                </a:lnTo>
                <a:lnTo>
                  <a:pt x="78848" y="123827"/>
                </a:lnTo>
                <a:lnTo>
                  <a:pt x="68963" y="138854"/>
                </a:lnTo>
                <a:lnTo>
                  <a:pt x="64612" y="145910"/>
                </a:lnTo>
                <a:lnTo>
                  <a:pt x="60760" y="152518"/>
                </a:lnTo>
                <a:lnTo>
                  <a:pt x="53939" y="164941"/>
                </a:lnTo>
                <a:lnTo>
                  <a:pt x="47732" y="176812"/>
                </a:lnTo>
                <a:lnTo>
                  <a:pt x="43791" y="181692"/>
                </a:lnTo>
                <a:lnTo>
                  <a:pt x="39259" y="185898"/>
                </a:lnTo>
                <a:lnTo>
                  <a:pt x="34332" y="189655"/>
                </a:lnTo>
                <a:lnTo>
                  <a:pt x="30095" y="194064"/>
                </a:lnTo>
                <a:lnTo>
                  <a:pt x="26318" y="198908"/>
                </a:lnTo>
                <a:lnTo>
                  <a:pt x="22847" y="204043"/>
                </a:lnTo>
                <a:lnTo>
                  <a:pt x="19581" y="208419"/>
                </a:lnTo>
                <a:lnTo>
                  <a:pt x="16452" y="212288"/>
                </a:lnTo>
                <a:lnTo>
                  <a:pt x="9135" y="220791"/>
                </a:lnTo>
                <a:lnTo>
                  <a:pt x="8535" y="222441"/>
                </a:lnTo>
                <a:lnTo>
                  <a:pt x="7868" y="226815"/>
                </a:lnTo>
                <a:lnTo>
                  <a:pt x="6738" y="228363"/>
                </a:lnTo>
                <a:lnTo>
                  <a:pt x="5031" y="229394"/>
                </a:lnTo>
                <a:lnTo>
                  <a:pt x="0" y="231049"/>
                </a:lnTo>
                <a:lnTo>
                  <a:pt x="540" y="231185"/>
                </a:lnTo>
                <a:lnTo>
                  <a:pt x="4897" y="231376"/>
                </a:lnTo>
                <a:lnTo>
                  <a:pt x="7334" y="23145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SMARTPenAnnotation804"/>
          <p:cNvSpPr/>
          <p:nvPr/>
        </p:nvSpPr>
        <p:spPr>
          <a:xfrm>
            <a:off x="4537709" y="5006340"/>
            <a:ext cx="197169" cy="25718"/>
          </a:xfrm>
          <a:custGeom>
            <a:avLst/>
            <a:gdLst/>
            <a:ahLst/>
            <a:cxnLst/>
            <a:rect l="0" t="0" r="0" b="0"/>
            <a:pathLst>
              <a:path w="197169" h="25718">
                <a:moveTo>
                  <a:pt x="0" y="25717"/>
                </a:moveTo>
                <a:lnTo>
                  <a:pt x="0" y="21167"/>
                </a:lnTo>
                <a:lnTo>
                  <a:pt x="953" y="19826"/>
                </a:lnTo>
                <a:lnTo>
                  <a:pt x="2541" y="18932"/>
                </a:lnTo>
                <a:lnTo>
                  <a:pt x="7382" y="17498"/>
                </a:lnTo>
                <a:lnTo>
                  <a:pt x="12771" y="17249"/>
                </a:lnTo>
                <a:lnTo>
                  <a:pt x="16134" y="16262"/>
                </a:lnTo>
                <a:lnTo>
                  <a:pt x="20281" y="14651"/>
                </a:lnTo>
                <a:lnTo>
                  <a:pt x="24951" y="12625"/>
                </a:lnTo>
                <a:lnTo>
                  <a:pt x="29016" y="11274"/>
                </a:lnTo>
                <a:lnTo>
                  <a:pt x="32679" y="10373"/>
                </a:lnTo>
                <a:lnTo>
                  <a:pt x="36074" y="9773"/>
                </a:lnTo>
                <a:lnTo>
                  <a:pt x="39289" y="9373"/>
                </a:lnTo>
                <a:lnTo>
                  <a:pt x="45402" y="8928"/>
                </a:lnTo>
                <a:lnTo>
                  <a:pt x="53834" y="8730"/>
                </a:lnTo>
                <a:lnTo>
                  <a:pt x="109894" y="8573"/>
                </a:lnTo>
                <a:lnTo>
                  <a:pt x="115173" y="7621"/>
                </a:lnTo>
                <a:lnTo>
                  <a:pt x="120597" y="6032"/>
                </a:lnTo>
                <a:lnTo>
                  <a:pt x="126118" y="4022"/>
                </a:lnTo>
                <a:lnTo>
                  <a:pt x="131704" y="2681"/>
                </a:lnTo>
                <a:lnTo>
                  <a:pt x="137333" y="1788"/>
                </a:lnTo>
                <a:lnTo>
                  <a:pt x="142991" y="1191"/>
                </a:lnTo>
                <a:lnTo>
                  <a:pt x="147715" y="794"/>
                </a:lnTo>
                <a:lnTo>
                  <a:pt x="151817" y="529"/>
                </a:lnTo>
                <a:lnTo>
                  <a:pt x="158915" y="235"/>
                </a:lnTo>
                <a:lnTo>
                  <a:pt x="168266" y="70"/>
                </a:lnTo>
                <a:lnTo>
                  <a:pt x="197168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SMARTPenAnnotation805"/>
          <p:cNvSpPr/>
          <p:nvPr/>
        </p:nvSpPr>
        <p:spPr>
          <a:xfrm>
            <a:off x="4779090" y="4886326"/>
            <a:ext cx="161528" cy="300037"/>
          </a:xfrm>
          <a:custGeom>
            <a:avLst/>
            <a:gdLst/>
            <a:ahLst/>
            <a:cxnLst/>
            <a:rect l="0" t="0" r="0" b="0"/>
            <a:pathLst>
              <a:path w="161528" h="300037">
                <a:moveTo>
                  <a:pt x="161527" y="8571"/>
                </a:moveTo>
                <a:lnTo>
                  <a:pt x="156976" y="8571"/>
                </a:lnTo>
                <a:lnTo>
                  <a:pt x="155635" y="7619"/>
                </a:lnTo>
                <a:lnTo>
                  <a:pt x="154742" y="6031"/>
                </a:lnTo>
                <a:lnTo>
                  <a:pt x="153059" y="352"/>
                </a:lnTo>
                <a:lnTo>
                  <a:pt x="148435" y="103"/>
                </a:lnTo>
                <a:lnTo>
                  <a:pt x="129997" y="5"/>
                </a:lnTo>
                <a:lnTo>
                  <a:pt x="115794" y="0"/>
                </a:lnTo>
                <a:lnTo>
                  <a:pt x="112941" y="952"/>
                </a:lnTo>
                <a:lnTo>
                  <a:pt x="110086" y="2539"/>
                </a:lnTo>
                <a:lnTo>
                  <a:pt x="107231" y="4550"/>
                </a:lnTo>
                <a:lnTo>
                  <a:pt x="103422" y="5890"/>
                </a:lnTo>
                <a:lnTo>
                  <a:pt x="98978" y="6784"/>
                </a:lnTo>
                <a:lnTo>
                  <a:pt x="94110" y="7380"/>
                </a:lnTo>
                <a:lnTo>
                  <a:pt x="89912" y="8729"/>
                </a:lnTo>
                <a:lnTo>
                  <a:pt x="86161" y="10582"/>
                </a:lnTo>
                <a:lnTo>
                  <a:pt x="82708" y="12769"/>
                </a:lnTo>
                <a:lnTo>
                  <a:pt x="78501" y="15180"/>
                </a:lnTo>
                <a:lnTo>
                  <a:pt x="68747" y="20398"/>
                </a:lnTo>
                <a:lnTo>
                  <a:pt x="64431" y="23123"/>
                </a:lnTo>
                <a:lnTo>
                  <a:pt x="60601" y="25893"/>
                </a:lnTo>
                <a:lnTo>
                  <a:pt x="57096" y="28692"/>
                </a:lnTo>
                <a:lnTo>
                  <a:pt x="53806" y="31510"/>
                </a:lnTo>
                <a:lnTo>
                  <a:pt x="50660" y="34341"/>
                </a:lnTo>
                <a:lnTo>
                  <a:pt x="47611" y="37181"/>
                </a:lnTo>
                <a:lnTo>
                  <a:pt x="29982" y="54475"/>
                </a:lnTo>
                <a:lnTo>
                  <a:pt x="22735" y="61675"/>
                </a:lnTo>
                <a:lnTo>
                  <a:pt x="19469" y="65881"/>
                </a:lnTo>
                <a:lnTo>
                  <a:pt x="16339" y="70590"/>
                </a:lnTo>
                <a:lnTo>
                  <a:pt x="13300" y="75635"/>
                </a:lnTo>
                <a:lnTo>
                  <a:pt x="9923" y="83780"/>
                </a:lnTo>
                <a:lnTo>
                  <a:pt x="7470" y="91527"/>
                </a:lnTo>
                <a:lnTo>
                  <a:pt x="5482" y="96260"/>
                </a:lnTo>
                <a:lnTo>
                  <a:pt x="3205" y="101320"/>
                </a:lnTo>
                <a:lnTo>
                  <a:pt x="674" y="109483"/>
                </a:lnTo>
                <a:lnTo>
                  <a:pt x="0" y="112994"/>
                </a:lnTo>
                <a:lnTo>
                  <a:pt x="502" y="115333"/>
                </a:lnTo>
                <a:lnTo>
                  <a:pt x="1789" y="116894"/>
                </a:lnTo>
                <a:lnTo>
                  <a:pt x="3600" y="117933"/>
                </a:lnTo>
                <a:lnTo>
                  <a:pt x="4807" y="119579"/>
                </a:lnTo>
                <a:lnTo>
                  <a:pt x="6149" y="123948"/>
                </a:lnTo>
                <a:lnTo>
                  <a:pt x="7459" y="125494"/>
                </a:lnTo>
                <a:lnTo>
                  <a:pt x="9285" y="126525"/>
                </a:lnTo>
                <a:lnTo>
                  <a:pt x="13854" y="127670"/>
                </a:lnTo>
                <a:lnTo>
                  <a:pt x="16406" y="127976"/>
                </a:lnTo>
                <a:lnTo>
                  <a:pt x="19059" y="128179"/>
                </a:lnTo>
                <a:lnTo>
                  <a:pt x="21781" y="128315"/>
                </a:lnTo>
                <a:lnTo>
                  <a:pt x="27345" y="128466"/>
                </a:lnTo>
                <a:lnTo>
                  <a:pt x="44380" y="128576"/>
                </a:lnTo>
                <a:lnTo>
                  <a:pt x="47234" y="127626"/>
                </a:lnTo>
                <a:lnTo>
                  <a:pt x="50089" y="126042"/>
                </a:lnTo>
                <a:lnTo>
                  <a:pt x="52945" y="124032"/>
                </a:lnTo>
                <a:lnTo>
                  <a:pt x="56754" y="121740"/>
                </a:lnTo>
                <a:lnTo>
                  <a:pt x="61198" y="119259"/>
                </a:lnTo>
                <a:lnTo>
                  <a:pt x="66066" y="116653"/>
                </a:lnTo>
                <a:lnTo>
                  <a:pt x="70264" y="113964"/>
                </a:lnTo>
                <a:lnTo>
                  <a:pt x="74015" y="111218"/>
                </a:lnTo>
                <a:lnTo>
                  <a:pt x="77468" y="108435"/>
                </a:lnTo>
                <a:lnTo>
                  <a:pt x="80723" y="104674"/>
                </a:lnTo>
                <a:lnTo>
                  <a:pt x="83845" y="100263"/>
                </a:lnTo>
                <a:lnTo>
                  <a:pt x="86879" y="95416"/>
                </a:lnTo>
                <a:lnTo>
                  <a:pt x="89854" y="91233"/>
                </a:lnTo>
                <a:lnTo>
                  <a:pt x="92790" y="87492"/>
                </a:lnTo>
                <a:lnTo>
                  <a:pt x="95700" y="84045"/>
                </a:lnTo>
                <a:lnTo>
                  <a:pt x="98592" y="80794"/>
                </a:lnTo>
                <a:lnTo>
                  <a:pt x="104346" y="74643"/>
                </a:lnTo>
                <a:lnTo>
                  <a:pt x="107214" y="70717"/>
                </a:lnTo>
                <a:lnTo>
                  <a:pt x="110079" y="66194"/>
                </a:lnTo>
                <a:lnTo>
                  <a:pt x="116969" y="54349"/>
                </a:lnTo>
                <a:lnTo>
                  <a:pt x="120451" y="50189"/>
                </a:lnTo>
                <a:lnTo>
                  <a:pt x="122713" y="47747"/>
                </a:lnTo>
                <a:lnTo>
                  <a:pt x="124221" y="45166"/>
                </a:lnTo>
                <a:lnTo>
                  <a:pt x="125897" y="39758"/>
                </a:lnTo>
                <a:lnTo>
                  <a:pt x="127296" y="37935"/>
                </a:lnTo>
                <a:lnTo>
                  <a:pt x="129181" y="36720"/>
                </a:lnTo>
                <a:lnTo>
                  <a:pt x="135794" y="34294"/>
                </a:lnTo>
                <a:lnTo>
                  <a:pt x="135807" y="34290"/>
                </a:lnTo>
                <a:lnTo>
                  <a:pt x="135810" y="104431"/>
                </a:lnTo>
                <a:lnTo>
                  <a:pt x="138350" y="113406"/>
                </a:lnTo>
                <a:lnTo>
                  <a:pt x="140360" y="118466"/>
                </a:lnTo>
                <a:lnTo>
                  <a:pt x="141701" y="123744"/>
                </a:lnTo>
                <a:lnTo>
                  <a:pt x="142595" y="129169"/>
                </a:lnTo>
                <a:lnTo>
                  <a:pt x="143190" y="134690"/>
                </a:lnTo>
                <a:lnTo>
                  <a:pt x="143588" y="140275"/>
                </a:lnTo>
                <a:lnTo>
                  <a:pt x="143852" y="145904"/>
                </a:lnTo>
                <a:lnTo>
                  <a:pt x="144147" y="157238"/>
                </a:lnTo>
                <a:lnTo>
                  <a:pt x="144382" y="285631"/>
                </a:lnTo>
                <a:lnTo>
                  <a:pt x="145335" y="287576"/>
                </a:lnTo>
                <a:lnTo>
                  <a:pt x="146922" y="288872"/>
                </a:lnTo>
                <a:lnTo>
                  <a:pt x="148933" y="289735"/>
                </a:lnTo>
                <a:lnTo>
                  <a:pt x="150273" y="291264"/>
                </a:lnTo>
                <a:lnTo>
                  <a:pt x="151167" y="293236"/>
                </a:lnTo>
                <a:lnTo>
                  <a:pt x="151763" y="295502"/>
                </a:lnTo>
                <a:lnTo>
                  <a:pt x="151207" y="297013"/>
                </a:lnTo>
                <a:lnTo>
                  <a:pt x="149885" y="298021"/>
                </a:lnTo>
                <a:lnTo>
                  <a:pt x="144382" y="30003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SMARTPenAnnotation806"/>
          <p:cNvSpPr/>
          <p:nvPr/>
        </p:nvSpPr>
        <p:spPr>
          <a:xfrm>
            <a:off x="5000625" y="4800600"/>
            <a:ext cx="179985" cy="368618"/>
          </a:xfrm>
          <a:custGeom>
            <a:avLst/>
            <a:gdLst/>
            <a:ahLst/>
            <a:cxnLst/>
            <a:rect l="0" t="0" r="0" b="0"/>
            <a:pathLst>
              <a:path w="179985" h="368618">
                <a:moveTo>
                  <a:pt x="0" y="0"/>
                </a:moveTo>
                <a:lnTo>
                  <a:pt x="11931" y="11931"/>
                </a:lnTo>
                <a:lnTo>
                  <a:pt x="15574" y="13669"/>
                </a:lnTo>
                <a:lnTo>
                  <a:pt x="19908" y="14828"/>
                </a:lnTo>
                <a:lnTo>
                  <a:pt x="24701" y="15600"/>
                </a:lnTo>
                <a:lnTo>
                  <a:pt x="28850" y="17067"/>
                </a:lnTo>
                <a:lnTo>
                  <a:pt x="32568" y="18998"/>
                </a:lnTo>
                <a:lnTo>
                  <a:pt x="35999" y="21238"/>
                </a:lnTo>
                <a:lnTo>
                  <a:pt x="40192" y="23683"/>
                </a:lnTo>
                <a:lnTo>
                  <a:pt x="44892" y="26267"/>
                </a:lnTo>
                <a:lnTo>
                  <a:pt x="49930" y="28941"/>
                </a:lnTo>
                <a:lnTo>
                  <a:pt x="54242" y="30724"/>
                </a:lnTo>
                <a:lnTo>
                  <a:pt x="58068" y="31913"/>
                </a:lnTo>
                <a:lnTo>
                  <a:pt x="61572" y="32705"/>
                </a:lnTo>
                <a:lnTo>
                  <a:pt x="65813" y="34185"/>
                </a:lnTo>
                <a:lnTo>
                  <a:pt x="70545" y="36126"/>
                </a:lnTo>
                <a:lnTo>
                  <a:pt x="75605" y="38371"/>
                </a:lnTo>
                <a:lnTo>
                  <a:pt x="80883" y="41773"/>
                </a:lnTo>
                <a:lnTo>
                  <a:pt x="86307" y="45946"/>
                </a:lnTo>
                <a:lnTo>
                  <a:pt x="91828" y="50633"/>
                </a:lnTo>
                <a:lnTo>
                  <a:pt x="97413" y="54711"/>
                </a:lnTo>
                <a:lnTo>
                  <a:pt x="103042" y="58381"/>
                </a:lnTo>
                <a:lnTo>
                  <a:pt x="108700" y="61780"/>
                </a:lnTo>
                <a:lnTo>
                  <a:pt x="113424" y="65952"/>
                </a:lnTo>
                <a:lnTo>
                  <a:pt x="117526" y="70638"/>
                </a:lnTo>
                <a:lnTo>
                  <a:pt x="121213" y="75667"/>
                </a:lnTo>
                <a:lnTo>
                  <a:pt x="125576" y="79972"/>
                </a:lnTo>
                <a:lnTo>
                  <a:pt x="130390" y="83794"/>
                </a:lnTo>
                <a:lnTo>
                  <a:pt x="135504" y="87295"/>
                </a:lnTo>
                <a:lnTo>
                  <a:pt x="139866" y="91535"/>
                </a:lnTo>
                <a:lnTo>
                  <a:pt x="143726" y="96265"/>
                </a:lnTo>
                <a:lnTo>
                  <a:pt x="147253" y="101324"/>
                </a:lnTo>
                <a:lnTo>
                  <a:pt x="151508" y="106602"/>
                </a:lnTo>
                <a:lnTo>
                  <a:pt x="156250" y="112026"/>
                </a:lnTo>
                <a:lnTo>
                  <a:pt x="161317" y="117546"/>
                </a:lnTo>
                <a:lnTo>
                  <a:pt x="164694" y="122178"/>
                </a:lnTo>
                <a:lnTo>
                  <a:pt x="168447" y="129866"/>
                </a:lnTo>
                <a:lnTo>
                  <a:pt x="172655" y="138998"/>
                </a:lnTo>
                <a:lnTo>
                  <a:pt x="175111" y="144100"/>
                </a:lnTo>
                <a:lnTo>
                  <a:pt x="176748" y="150359"/>
                </a:lnTo>
                <a:lnTo>
                  <a:pt x="177839" y="157390"/>
                </a:lnTo>
                <a:lnTo>
                  <a:pt x="178567" y="164934"/>
                </a:lnTo>
                <a:lnTo>
                  <a:pt x="179052" y="171868"/>
                </a:lnTo>
                <a:lnTo>
                  <a:pt x="179375" y="178396"/>
                </a:lnTo>
                <a:lnTo>
                  <a:pt x="179735" y="190729"/>
                </a:lnTo>
                <a:lnTo>
                  <a:pt x="179984" y="219932"/>
                </a:lnTo>
                <a:lnTo>
                  <a:pt x="177465" y="231415"/>
                </a:lnTo>
                <a:lnTo>
                  <a:pt x="173171" y="242868"/>
                </a:lnTo>
                <a:lnTo>
                  <a:pt x="168087" y="254309"/>
                </a:lnTo>
                <a:lnTo>
                  <a:pt x="159870" y="271460"/>
                </a:lnTo>
                <a:lnTo>
                  <a:pt x="151403" y="288607"/>
                </a:lnTo>
                <a:lnTo>
                  <a:pt x="147607" y="293369"/>
                </a:lnTo>
                <a:lnTo>
                  <a:pt x="143173" y="297497"/>
                </a:lnTo>
                <a:lnTo>
                  <a:pt x="138310" y="301201"/>
                </a:lnTo>
                <a:lnTo>
                  <a:pt x="135069" y="305575"/>
                </a:lnTo>
                <a:lnTo>
                  <a:pt x="129556" y="319882"/>
                </a:lnTo>
                <a:lnTo>
                  <a:pt x="124890" y="327272"/>
                </a:lnTo>
                <a:lnTo>
                  <a:pt x="121360" y="330576"/>
                </a:lnTo>
                <a:lnTo>
                  <a:pt x="117101" y="333732"/>
                </a:lnTo>
                <a:lnTo>
                  <a:pt x="112357" y="336787"/>
                </a:lnTo>
                <a:lnTo>
                  <a:pt x="109195" y="339778"/>
                </a:lnTo>
                <a:lnTo>
                  <a:pt x="107086" y="342723"/>
                </a:lnTo>
                <a:lnTo>
                  <a:pt x="105681" y="345640"/>
                </a:lnTo>
                <a:lnTo>
                  <a:pt x="103791" y="347584"/>
                </a:lnTo>
                <a:lnTo>
                  <a:pt x="101579" y="348880"/>
                </a:lnTo>
                <a:lnTo>
                  <a:pt x="99152" y="349744"/>
                </a:lnTo>
                <a:lnTo>
                  <a:pt x="93915" y="353244"/>
                </a:lnTo>
                <a:lnTo>
                  <a:pt x="87342" y="358702"/>
                </a:lnTo>
                <a:lnTo>
                  <a:pt x="83904" y="359448"/>
                </a:lnTo>
                <a:lnTo>
                  <a:pt x="81653" y="359647"/>
                </a:lnTo>
                <a:lnTo>
                  <a:pt x="79200" y="360732"/>
                </a:lnTo>
                <a:lnTo>
                  <a:pt x="73935" y="364477"/>
                </a:lnTo>
                <a:lnTo>
                  <a:pt x="68579" y="36861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SMARTPenAnnotation807"/>
          <p:cNvSpPr/>
          <p:nvPr/>
        </p:nvSpPr>
        <p:spPr>
          <a:xfrm>
            <a:off x="6226537" y="4637753"/>
            <a:ext cx="188551" cy="557183"/>
          </a:xfrm>
          <a:custGeom>
            <a:avLst/>
            <a:gdLst/>
            <a:ahLst/>
            <a:cxnLst/>
            <a:rect l="0" t="0" r="0" b="0"/>
            <a:pathLst>
              <a:path w="188551" h="557183">
                <a:moveTo>
                  <a:pt x="188550" y="8542"/>
                </a:moveTo>
                <a:lnTo>
                  <a:pt x="188550" y="74"/>
                </a:lnTo>
                <a:lnTo>
                  <a:pt x="184000" y="0"/>
                </a:lnTo>
                <a:lnTo>
                  <a:pt x="182658" y="942"/>
                </a:lnTo>
                <a:lnTo>
                  <a:pt x="181765" y="2523"/>
                </a:lnTo>
                <a:lnTo>
                  <a:pt x="180331" y="7353"/>
                </a:lnTo>
                <a:lnTo>
                  <a:pt x="180082" y="12740"/>
                </a:lnTo>
                <a:lnTo>
                  <a:pt x="179095" y="15150"/>
                </a:lnTo>
                <a:lnTo>
                  <a:pt x="175458" y="20369"/>
                </a:lnTo>
                <a:lnTo>
                  <a:pt x="170666" y="25863"/>
                </a:lnTo>
                <a:lnTo>
                  <a:pt x="165362" y="32432"/>
                </a:lnTo>
                <a:lnTo>
                  <a:pt x="159829" y="41702"/>
                </a:lnTo>
                <a:lnTo>
                  <a:pt x="156068" y="46841"/>
                </a:lnTo>
                <a:lnTo>
                  <a:pt x="151655" y="52172"/>
                </a:lnTo>
                <a:lnTo>
                  <a:pt x="146809" y="57632"/>
                </a:lnTo>
                <a:lnTo>
                  <a:pt x="142625" y="63175"/>
                </a:lnTo>
                <a:lnTo>
                  <a:pt x="138884" y="68777"/>
                </a:lnTo>
                <a:lnTo>
                  <a:pt x="135437" y="74416"/>
                </a:lnTo>
                <a:lnTo>
                  <a:pt x="131233" y="80080"/>
                </a:lnTo>
                <a:lnTo>
                  <a:pt x="126527" y="85762"/>
                </a:lnTo>
                <a:lnTo>
                  <a:pt x="121484" y="91454"/>
                </a:lnTo>
                <a:lnTo>
                  <a:pt x="117169" y="98107"/>
                </a:lnTo>
                <a:lnTo>
                  <a:pt x="113340" y="105399"/>
                </a:lnTo>
                <a:lnTo>
                  <a:pt x="109835" y="113119"/>
                </a:lnTo>
                <a:lnTo>
                  <a:pt x="104641" y="121122"/>
                </a:lnTo>
                <a:lnTo>
                  <a:pt x="98321" y="129315"/>
                </a:lnTo>
                <a:lnTo>
                  <a:pt x="91250" y="137635"/>
                </a:lnTo>
                <a:lnTo>
                  <a:pt x="85583" y="146039"/>
                </a:lnTo>
                <a:lnTo>
                  <a:pt x="80853" y="154499"/>
                </a:lnTo>
                <a:lnTo>
                  <a:pt x="61867" y="193159"/>
                </a:lnTo>
                <a:lnTo>
                  <a:pt x="57422" y="203058"/>
                </a:lnTo>
                <a:lnTo>
                  <a:pt x="53506" y="212514"/>
                </a:lnTo>
                <a:lnTo>
                  <a:pt x="49943" y="221676"/>
                </a:lnTo>
                <a:lnTo>
                  <a:pt x="45663" y="231593"/>
                </a:lnTo>
                <a:lnTo>
                  <a:pt x="35827" y="252773"/>
                </a:lnTo>
                <a:lnTo>
                  <a:pt x="31490" y="262803"/>
                </a:lnTo>
                <a:lnTo>
                  <a:pt x="27645" y="272346"/>
                </a:lnTo>
                <a:lnTo>
                  <a:pt x="24131" y="281567"/>
                </a:lnTo>
                <a:lnTo>
                  <a:pt x="20835" y="291523"/>
                </a:lnTo>
                <a:lnTo>
                  <a:pt x="17685" y="301971"/>
                </a:lnTo>
                <a:lnTo>
                  <a:pt x="11645" y="322787"/>
                </a:lnTo>
                <a:lnTo>
                  <a:pt x="5786" y="341563"/>
                </a:lnTo>
                <a:lnTo>
                  <a:pt x="3842" y="350571"/>
                </a:lnTo>
                <a:lnTo>
                  <a:pt x="2547" y="359434"/>
                </a:lnTo>
                <a:lnTo>
                  <a:pt x="1683" y="368200"/>
                </a:lnTo>
                <a:lnTo>
                  <a:pt x="1107" y="377854"/>
                </a:lnTo>
                <a:lnTo>
                  <a:pt x="467" y="398741"/>
                </a:lnTo>
                <a:lnTo>
                  <a:pt x="56" y="430458"/>
                </a:lnTo>
                <a:lnTo>
                  <a:pt x="0" y="446567"/>
                </a:lnTo>
                <a:lnTo>
                  <a:pt x="2515" y="460712"/>
                </a:lnTo>
                <a:lnTo>
                  <a:pt x="6808" y="472396"/>
                </a:lnTo>
                <a:lnTo>
                  <a:pt x="11891" y="480764"/>
                </a:lnTo>
                <a:lnTo>
                  <a:pt x="17325" y="490199"/>
                </a:lnTo>
                <a:lnTo>
                  <a:pt x="20108" y="495381"/>
                </a:lnTo>
                <a:lnTo>
                  <a:pt x="23867" y="499789"/>
                </a:lnTo>
                <a:lnTo>
                  <a:pt x="28279" y="503680"/>
                </a:lnTo>
                <a:lnTo>
                  <a:pt x="33125" y="507226"/>
                </a:lnTo>
                <a:lnTo>
                  <a:pt x="37308" y="511496"/>
                </a:lnTo>
                <a:lnTo>
                  <a:pt x="41050" y="516247"/>
                </a:lnTo>
                <a:lnTo>
                  <a:pt x="44497" y="521319"/>
                </a:lnTo>
                <a:lnTo>
                  <a:pt x="48700" y="525653"/>
                </a:lnTo>
                <a:lnTo>
                  <a:pt x="53407" y="529495"/>
                </a:lnTo>
                <a:lnTo>
                  <a:pt x="58449" y="533009"/>
                </a:lnTo>
                <a:lnTo>
                  <a:pt x="62764" y="536304"/>
                </a:lnTo>
                <a:lnTo>
                  <a:pt x="66593" y="539453"/>
                </a:lnTo>
                <a:lnTo>
                  <a:pt x="70098" y="542505"/>
                </a:lnTo>
                <a:lnTo>
                  <a:pt x="74339" y="544540"/>
                </a:lnTo>
                <a:lnTo>
                  <a:pt x="79072" y="545896"/>
                </a:lnTo>
                <a:lnTo>
                  <a:pt x="84132" y="546800"/>
                </a:lnTo>
                <a:lnTo>
                  <a:pt x="88458" y="548356"/>
                </a:lnTo>
                <a:lnTo>
                  <a:pt x="92295" y="550345"/>
                </a:lnTo>
                <a:lnTo>
                  <a:pt x="95805" y="552624"/>
                </a:lnTo>
                <a:lnTo>
                  <a:pt x="100050" y="554143"/>
                </a:lnTo>
                <a:lnTo>
                  <a:pt x="104785" y="555156"/>
                </a:lnTo>
                <a:lnTo>
                  <a:pt x="109847" y="555831"/>
                </a:lnTo>
                <a:lnTo>
                  <a:pt x="114174" y="556282"/>
                </a:lnTo>
                <a:lnTo>
                  <a:pt x="118011" y="556581"/>
                </a:lnTo>
                <a:lnTo>
                  <a:pt x="128542" y="55718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SMARTPenAnnotation808"/>
          <p:cNvSpPr/>
          <p:nvPr/>
        </p:nvSpPr>
        <p:spPr>
          <a:xfrm>
            <a:off x="6440804" y="4826317"/>
            <a:ext cx="162879" cy="308611"/>
          </a:xfrm>
          <a:custGeom>
            <a:avLst/>
            <a:gdLst/>
            <a:ahLst/>
            <a:cxnLst/>
            <a:rect l="0" t="0" r="0" b="0"/>
            <a:pathLst>
              <a:path w="162879" h="308611">
                <a:moveTo>
                  <a:pt x="0" y="0"/>
                </a:moveTo>
                <a:lnTo>
                  <a:pt x="4552" y="0"/>
                </a:lnTo>
                <a:lnTo>
                  <a:pt x="5892" y="953"/>
                </a:lnTo>
                <a:lnTo>
                  <a:pt x="6786" y="2540"/>
                </a:lnTo>
                <a:lnTo>
                  <a:pt x="7382" y="4551"/>
                </a:lnTo>
                <a:lnTo>
                  <a:pt x="10584" y="9325"/>
                </a:lnTo>
                <a:lnTo>
                  <a:pt x="12771" y="11932"/>
                </a:lnTo>
                <a:lnTo>
                  <a:pt x="14229" y="14622"/>
                </a:lnTo>
                <a:lnTo>
                  <a:pt x="17234" y="23911"/>
                </a:lnTo>
                <a:lnTo>
                  <a:pt x="21312" y="33170"/>
                </a:lnTo>
                <a:lnTo>
                  <a:pt x="28963" y="49092"/>
                </a:lnTo>
                <a:lnTo>
                  <a:pt x="31692" y="53683"/>
                </a:lnTo>
                <a:lnTo>
                  <a:pt x="34463" y="57696"/>
                </a:lnTo>
                <a:lnTo>
                  <a:pt x="37263" y="61324"/>
                </a:lnTo>
                <a:lnTo>
                  <a:pt x="40082" y="66601"/>
                </a:lnTo>
                <a:lnTo>
                  <a:pt x="42914" y="72975"/>
                </a:lnTo>
                <a:lnTo>
                  <a:pt x="45755" y="80083"/>
                </a:lnTo>
                <a:lnTo>
                  <a:pt x="48601" y="85774"/>
                </a:lnTo>
                <a:lnTo>
                  <a:pt x="51451" y="90520"/>
                </a:lnTo>
                <a:lnTo>
                  <a:pt x="54303" y="94637"/>
                </a:lnTo>
                <a:lnTo>
                  <a:pt x="57157" y="99286"/>
                </a:lnTo>
                <a:lnTo>
                  <a:pt x="60013" y="104290"/>
                </a:lnTo>
                <a:lnTo>
                  <a:pt x="62868" y="109532"/>
                </a:lnTo>
                <a:lnTo>
                  <a:pt x="65725" y="115884"/>
                </a:lnTo>
                <a:lnTo>
                  <a:pt x="68582" y="122976"/>
                </a:lnTo>
                <a:lnTo>
                  <a:pt x="71439" y="130562"/>
                </a:lnTo>
                <a:lnTo>
                  <a:pt x="74296" y="137524"/>
                </a:lnTo>
                <a:lnTo>
                  <a:pt x="77153" y="144070"/>
                </a:lnTo>
                <a:lnTo>
                  <a:pt x="82868" y="156424"/>
                </a:lnTo>
                <a:lnTo>
                  <a:pt x="97155" y="185641"/>
                </a:lnTo>
                <a:lnTo>
                  <a:pt x="114300" y="220019"/>
                </a:lnTo>
                <a:lnTo>
                  <a:pt x="117158" y="224784"/>
                </a:lnTo>
                <a:lnTo>
                  <a:pt x="120015" y="228914"/>
                </a:lnTo>
                <a:lnTo>
                  <a:pt x="122873" y="232620"/>
                </a:lnTo>
                <a:lnTo>
                  <a:pt x="126683" y="236995"/>
                </a:lnTo>
                <a:lnTo>
                  <a:pt x="131128" y="241817"/>
                </a:lnTo>
                <a:lnTo>
                  <a:pt x="135996" y="246936"/>
                </a:lnTo>
                <a:lnTo>
                  <a:pt x="139242" y="251301"/>
                </a:lnTo>
                <a:lnTo>
                  <a:pt x="142849" y="258692"/>
                </a:lnTo>
                <a:lnTo>
                  <a:pt x="144451" y="267692"/>
                </a:lnTo>
                <a:lnTo>
                  <a:pt x="144878" y="272759"/>
                </a:lnTo>
                <a:lnTo>
                  <a:pt x="146115" y="277090"/>
                </a:lnTo>
                <a:lnTo>
                  <a:pt x="150030" y="284441"/>
                </a:lnTo>
                <a:lnTo>
                  <a:pt x="154946" y="290883"/>
                </a:lnTo>
                <a:lnTo>
                  <a:pt x="161311" y="298229"/>
                </a:lnTo>
                <a:lnTo>
                  <a:pt x="161833" y="299785"/>
                </a:lnTo>
                <a:lnTo>
                  <a:pt x="162878" y="30861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SMARTPenAnnotation809"/>
          <p:cNvSpPr/>
          <p:nvPr/>
        </p:nvSpPr>
        <p:spPr>
          <a:xfrm>
            <a:off x="6406550" y="4826422"/>
            <a:ext cx="257141" cy="308506"/>
          </a:xfrm>
          <a:custGeom>
            <a:avLst/>
            <a:gdLst/>
            <a:ahLst/>
            <a:cxnLst/>
            <a:rect l="0" t="0" r="0" b="0"/>
            <a:pathLst>
              <a:path w="257141" h="308506">
                <a:moveTo>
                  <a:pt x="257140" y="8468"/>
                </a:moveTo>
                <a:lnTo>
                  <a:pt x="257140" y="0"/>
                </a:lnTo>
                <a:lnTo>
                  <a:pt x="257140" y="12669"/>
                </a:lnTo>
                <a:lnTo>
                  <a:pt x="256187" y="15078"/>
                </a:lnTo>
                <a:lnTo>
                  <a:pt x="252589" y="20296"/>
                </a:lnTo>
                <a:lnTo>
                  <a:pt x="245274" y="28330"/>
                </a:lnTo>
                <a:lnTo>
                  <a:pt x="240657" y="33139"/>
                </a:lnTo>
                <a:lnTo>
                  <a:pt x="236626" y="39203"/>
                </a:lnTo>
                <a:lnTo>
                  <a:pt x="232986" y="46103"/>
                </a:lnTo>
                <a:lnTo>
                  <a:pt x="229607" y="53560"/>
                </a:lnTo>
                <a:lnTo>
                  <a:pt x="225450" y="60437"/>
                </a:lnTo>
                <a:lnTo>
                  <a:pt x="220774" y="66926"/>
                </a:lnTo>
                <a:lnTo>
                  <a:pt x="215751" y="73158"/>
                </a:lnTo>
                <a:lnTo>
                  <a:pt x="209544" y="80169"/>
                </a:lnTo>
                <a:lnTo>
                  <a:pt x="195029" y="95580"/>
                </a:lnTo>
                <a:lnTo>
                  <a:pt x="188110" y="103690"/>
                </a:lnTo>
                <a:lnTo>
                  <a:pt x="181592" y="111954"/>
                </a:lnTo>
                <a:lnTo>
                  <a:pt x="175342" y="120321"/>
                </a:lnTo>
                <a:lnTo>
                  <a:pt x="168318" y="128757"/>
                </a:lnTo>
                <a:lnTo>
                  <a:pt x="160778" y="137238"/>
                </a:lnTo>
                <a:lnTo>
                  <a:pt x="144779" y="154281"/>
                </a:lnTo>
                <a:lnTo>
                  <a:pt x="107264" y="192523"/>
                </a:lnTo>
                <a:lnTo>
                  <a:pt x="101026" y="199751"/>
                </a:lnTo>
                <a:lnTo>
                  <a:pt x="94961" y="207427"/>
                </a:lnTo>
                <a:lnTo>
                  <a:pt x="89013" y="215402"/>
                </a:lnTo>
                <a:lnTo>
                  <a:pt x="83143" y="222624"/>
                </a:lnTo>
                <a:lnTo>
                  <a:pt x="77324" y="229343"/>
                </a:lnTo>
                <a:lnTo>
                  <a:pt x="71540" y="235728"/>
                </a:lnTo>
                <a:lnTo>
                  <a:pt x="60033" y="247902"/>
                </a:lnTo>
                <a:lnTo>
                  <a:pt x="22985" y="285464"/>
                </a:lnTo>
                <a:lnTo>
                  <a:pt x="19" y="308452"/>
                </a:lnTo>
                <a:lnTo>
                  <a:pt x="0" y="308469"/>
                </a:lnTo>
                <a:lnTo>
                  <a:pt x="8537" y="30850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SMARTPenAnnotation810"/>
          <p:cNvSpPr/>
          <p:nvPr/>
        </p:nvSpPr>
        <p:spPr>
          <a:xfrm>
            <a:off x="6715125" y="4903470"/>
            <a:ext cx="265748" cy="8573"/>
          </a:xfrm>
          <a:custGeom>
            <a:avLst/>
            <a:gdLst/>
            <a:ahLst/>
            <a:cxnLst/>
            <a:rect l="0" t="0" r="0" b="0"/>
            <a:pathLst>
              <a:path w="265748" h="8573">
                <a:moveTo>
                  <a:pt x="0" y="8572"/>
                </a:moveTo>
                <a:lnTo>
                  <a:pt x="33243" y="8572"/>
                </a:lnTo>
                <a:lnTo>
                  <a:pt x="37402" y="7620"/>
                </a:lnTo>
                <a:lnTo>
                  <a:pt x="41127" y="6033"/>
                </a:lnTo>
                <a:lnTo>
                  <a:pt x="44563" y="4021"/>
                </a:lnTo>
                <a:lnTo>
                  <a:pt x="48759" y="2680"/>
                </a:lnTo>
                <a:lnTo>
                  <a:pt x="53461" y="1787"/>
                </a:lnTo>
                <a:lnTo>
                  <a:pt x="58500" y="1191"/>
                </a:lnTo>
                <a:lnTo>
                  <a:pt x="63765" y="794"/>
                </a:lnTo>
                <a:lnTo>
                  <a:pt x="69180" y="529"/>
                </a:lnTo>
                <a:lnTo>
                  <a:pt x="83363" y="157"/>
                </a:lnTo>
                <a:lnTo>
                  <a:pt x="142630" y="2"/>
                </a:lnTo>
                <a:lnTo>
                  <a:pt x="265747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SMARTPenAnnotation811"/>
          <p:cNvSpPr/>
          <p:nvPr/>
        </p:nvSpPr>
        <p:spPr>
          <a:xfrm>
            <a:off x="7034020" y="4749558"/>
            <a:ext cx="195456" cy="359653"/>
          </a:xfrm>
          <a:custGeom>
            <a:avLst/>
            <a:gdLst/>
            <a:ahLst/>
            <a:cxnLst/>
            <a:rect l="0" t="0" r="0" b="0"/>
            <a:pathLst>
              <a:path w="195456" h="359653">
                <a:moveTo>
                  <a:pt x="195455" y="51042"/>
                </a:moveTo>
                <a:lnTo>
                  <a:pt x="195455" y="34355"/>
                </a:lnTo>
                <a:lnTo>
                  <a:pt x="190904" y="29482"/>
                </a:lnTo>
                <a:lnTo>
                  <a:pt x="188611" y="28096"/>
                </a:lnTo>
                <a:lnTo>
                  <a:pt x="183523" y="26556"/>
                </a:lnTo>
                <a:lnTo>
                  <a:pt x="181786" y="25193"/>
                </a:lnTo>
                <a:lnTo>
                  <a:pt x="180627" y="23332"/>
                </a:lnTo>
                <a:lnTo>
                  <a:pt x="179854" y="21138"/>
                </a:lnTo>
                <a:lnTo>
                  <a:pt x="176456" y="16161"/>
                </a:lnTo>
                <a:lnTo>
                  <a:pt x="174216" y="13501"/>
                </a:lnTo>
                <a:lnTo>
                  <a:pt x="171771" y="11727"/>
                </a:lnTo>
                <a:lnTo>
                  <a:pt x="166514" y="9756"/>
                </a:lnTo>
                <a:lnTo>
                  <a:pt x="161002" y="6340"/>
                </a:lnTo>
                <a:lnTo>
                  <a:pt x="158199" y="4095"/>
                </a:lnTo>
                <a:lnTo>
                  <a:pt x="154425" y="2599"/>
                </a:lnTo>
                <a:lnTo>
                  <a:pt x="150004" y="1601"/>
                </a:lnTo>
                <a:lnTo>
                  <a:pt x="145152" y="937"/>
                </a:lnTo>
                <a:lnTo>
                  <a:pt x="140012" y="493"/>
                </a:lnTo>
                <a:lnTo>
                  <a:pt x="134681" y="198"/>
                </a:lnTo>
                <a:lnTo>
                  <a:pt x="129221" y="0"/>
                </a:lnTo>
                <a:lnTo>
                  <a:pt x="124629" y="822"/>
                </a:lnTo>
                <a:lnTo>
                  <a:pt x="120615" y="2322"/>
                </a:lnTo>
                <a:lnTo>
                  <a:pt x="116986" y="4274"/>
                </a:lnTo>
                <a:lnTo>
                  <a:pt x="111711" y="5576"/>
                </a:lnTo>
                <a:lnTo>
                  <a:pt x="105335" y="6443"/>
                </a:lnTo>
                <a:lnTo>
                  <a:pt x="98227" y="7022"/>
                </a:lnTo>
                <a:lnTo>
                  <a:pt x="91584" y="8361"/>
                </a:lnTo>
                <a:lnTo>
                  <a:pt x="85250" y="10205"/>
                </a:lnTo>
                <a:lnTo>
                  <a:pt x="79123" y="12387"/>
                </a:lnTo>
                <a:lnTo>
                  <a:pt x="74085" y="15747"/>
                </a:lnTo>
                <a:lnTo>
                  <a:pt x="69774" y="19892"/>
                </a:lnTo>
                <a:lnTo>
                  <a:pt x="65947" y="24560"/>
                </a:lnTo>
                <a:lnTo>
                  <a:pt x="60539" y="28625"/>
                </a:lnTo>
                <a:lnTo>
                  <a:pt x="54076" y="32287"/>
                </a:lnTo>
                <a:lnTo>
                  <a:pt x="46909" y="35681"/>
                </a:lnTo>
                <a:lnTo>
                  <a:pt x="41180" y="39849"/>
                </a:lnTo>
                <a:lnTo>
                  <a:pt x="36407" y="44532"/>
                </a:lnTo>
                <a:lnTo>
                  <a:pt x="32273" y="49559"/>
                </a:lnTo>
                <a:lnTo>
                  <a:pt x="28565" y="54816"/>
                </a:lnTo>
                <a:lnTo>
                  <a:pt x="25139" y="60225"/>
                </a:lnTo>
                <a:lnTo>
                  <a:pt x="21904" y="65736"/>
                </a:lnTo>
                <a:lnTo>
                  <a:pt x="18794" y="71316"/>
                </a:lnTo>
                <a:lnTo>
                  <a:pt x="12799" y="82595"/>
                </a:lnTo>
                <a:lnTo>
                  <a:pt x="6960" y="91418"/>
                </a:lnTo>
                <a:lnTo>
                  <a:pt x="4069" y="95104"/>
                </a:lnTo>
                <a:lnTo>
                  <a:pt x="856" y="101740"/>
                </a:lnTo>
                <a:lnTo>
                  <a:pt x="0" y="104843"/>
                </a:lnTo>
                <a:lnTo>
                  <a:pt x="381" y="107864"/>
                </a:lnTo>
                <a:lnTo>
                  <a:pt x="1589" y="110831"/>
                </a:lnTo>
                <a:lnTo>
                  <a:pt x="3345" y="113761"/>
                </a:lnTo>
                <a:lnTo>
                  <a:pt x="5298" y="119557"/>
                </a:lnTo>
                <a:lnTo>
                  <a:pt x="5818" y="122436"/>
                </a:lnTo>
                <a:lnTo>
                  <a:pt x="7118" y="124355"/>
                </a:lnTo>
                <a:lnTo>
                  <a:pt x="8936" y="125635"/>
                </a:lnTo>
                <a:lnTo>
                  <a:pt x="14149" y="127689"/>
                </a:lnTo>
                <a:lnTo>
                  <a:pt x="19942" y="127970"/>
                </a:lnTo>
                <a:lnTo>
                  <a:pt x="34633" y="128150"/>
                </a:lnTo>
                <a:lnTo>
                  <a:pt x="38710" y="127212"/>
                </a:lnTo>
                <a:lnTo>
                  <a:pt x="43333" y="125635"/>
                </a:lnTo>
                <a:lnTo>
                  <a:pt x="48320" y="123630"/>
                </a:lnTo>
                <a:lnTo>
                  <a:pt x="52597" y="121341"/>
                </a:lnTo>
                <a:lnTo>
                  <a:pt x="56402" y="118863"/>
                </a:lnTo>
                <a:lnTo>
                  <a:pt x="59891" y="116258"/>
                </a:lnTo>
                <a:lnTo>
                  <a:pt x="63168" y="113569"/>
                </a:lnTo>
                <a:lnTo>
                  <a:pt x="66306" y="110825"/>
                </a:lnTo>
                <a:lnTo>
                  <a:pt x="69351" y="108042"/>
                </a:lnTo>
                <a:lnTo>
                  <a:pt x="73285" y="105234"/>
                </a:lnTo>
                <a:lnTo>
                  <a:pt x="77814" y="102410"/>
                </a:lnTo>
                <a:lnTo>
                  <a:pt x="82737" y="99575"/>
                </a:lnTo>
                <a:lnTo>
                  <a:pt x="86972" y="95779"/>
                </a:lnTo>
                <a:lnTo>
                  <a:pt x="90748" y="91344"/>
                </a:lnTo>
                <a:lnTo>
                  <a:pt x="94218" y="86483"/>
                </a:lnTo>
                <a:lnTo>
                  <a:pt x="97484" y="81336"/>
                </a:lnTo>
                <a:lnTo>
                  <a:pt x="100613" y="76001"/>
                </a:lnTo>
                <a:lnTo>
                  <a:pt x="106630" y="65944"/>
                </a:lnTo>
                <a:lnTo>
                  <a:pt x="112480" y="58300"/>
                </a:lnTo>
                <a:lnTo>
                  <a:pt x="118255" y="49188"/>
                </a:lnTo>
                <a:lnTo>
                  <a:pt x="123996" y="39740"/>
                </a:lnTo>
                <a:lnTo>
                  <a:pt x="129723" y="32366"/>
                </a:lnTo>
                <a:lnTo>
                  <a:pt x="135443" y="25914"/>
                </a:lnTo>
                <a:lnTo>
                  <a:pt x="144006" y="16766"/>
                </a:lnTo>
                <a:lnTo>
                  <a:pt x="144020" y="269377"/>
                </a:lnTo>
                <a:lnTo>
                  <a:pt x="143067" y="276609"/>
                </a:lnTo>
                <a:lnTo>
                  <a:pt x="141480" y="284287"/>
                </a:lnTo>
                <a:lnTo>
                  <a:pt x="139469" y="292264"/>
                </a:lnTo>
                <a:lnTo>
                  <a:pt x="138128" y="298534"/>
                </a:lnTo>
                <a:lnTo>
                  <a:pt x="136639" y="308041"/>
                </a:lnTo>
                <a:lnTo>
                  <a:pt x="135977" y="317981"/>
                </a:lnTo>
                <a:lnTo>
                  <a:pt x="135604" y="331748"/>
                </a:lnTo>
                <a:lnTo>
                  <a:pt x="135450" y="357920"/>
                </a:lnTo>
                <a:lnTo>
                  <a:pt x="134497" y="358498"/>
                </a:lnTo>
                <a:lnTo>
                  <a:pt x="128662" y="359424"/>
                </a:lnTo>
                <a:lnTo>
                  <a:pt x="126874" y="35965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SMARTPenAnnotation812"/>
          <p:cNvSpPr/>
          <p:nvPr/>
        </p:nvSpPr>
        <p:spPr>
          <a:xfrm>
            <a:off x="7272337" y="4612004"/>
            <a:ext cx="196746" cy="531497"/>
          </a:xfrm>
          <a:custGeom>
            <a:avLst/>
            <a:gdLst/>
            <a:ahLst/>
            <a:cxnLst/>
            <a:rect l="0" t="0" r="0" b="0"/>
            <a:pathLst>
              <a:path w="196746" h="531497">
                <a:moveTo>
                  <a:pt x="0" y="0"/>
                </a:moveTo>
                <a:lnTo>
                  <a:pt x="4551" y="0"/>
                </a:lnTo>
                <a:lnTo>
                  <a:pt x="5892" y="953"/>
                </a:lnTo>
                <a:lnTo>
                  <a:pt x="6785" y="2541"/>
                </a:lnTo>
                <a:lnTo>
                  <a:pt x="7381" y="4552"/>
                </a:lnTo>
                <a:lnTo>
                  <a:pt x="9683" y="6844"/>
                </a:lnTo>
                <a:lnTo>
                  <a:pt x="13123" y="9325"/>
                </a:lnTo>
                <a:lnTo>
                  <a:pt x="17321" y="11932"/>
                </a:lnTo>
                <a:lnTo>
                  <a:pt x="21072" y="14623"/>
                </a:lnTo>
                <a:lnTo>
                  <a:pt x="24526" y="17368"/>
                </a:lnTo>
                <a:lnTo>
                  <a:pt x="27780" y="20152"/>
                </a:lnTo>
                <a:lnTo>
                  <a:pt x="31855" y="22959"/>
                </a:lnTo>
                <a:lnTo>
                  <a:pt x="36477" y="25784"/>
                </a:lnTo>
                <a:lnTo>
                  <a:pt x="41463" y="28620"/>
                </a:lnTo>
                <a:lnTo>
                  <a:pt x="45740" y="31462"/>
                </a:lnTo>
                <a:lnTo>
                  <a:pt x="49543" y="34310"/>
                </a:lnTo>
                <a:lnTo>
                  <a:pt x="53032" y="37161"/>
                </a:lnTo>
                <a:lnTo>
                  <a:pt x="57262" y="40967"/>
                </a:lnTo>
                <a:lnTo>
                  <a:pt x="67042" y="50276"/>
                </a:lnTo>
                <a:lnTo>
                  <a:pt x="72317" y="54472"/>
                </a:lnTo>
                <a:lnTo>
                  <a:pt x="77739" y="58222"/>
                </a:lnTo>
                <a:lnTo>
                  <a:pt x="83259" y="61675"/>
                </a:lnTo>
                <a:lnTo>
                  <a:pt x="88843" y="65882"/>
                </a:lnTo>
                <a:lnTo>
                  <a:pt x="94472" y="70592"/>
                </a:lnTo>
                <a:lnTo>
                  <a:pt x="100128" y="75636"/>
                </a:lnTo>
                <a:lnTo>
                  <a:pt x="111494" y="86322"/>
                </a:lnTo>
                <a:lnTo>
                  <a:pt x="117192" y="91838"/>
                </a:lnTo>
                <a:lnTo>
                  <a:pt x="121943" y="98373"/>
                </a:lnTo>
                <a:lnTo>
                  <a:pt x="126063" y="105587"/>
                </a:lnTo>
                <a:lnTo>
                  <a:pt x="129762" y="113254"/>
                </a:lnTo>
                <a:lnTo>
                  <a:pt x="134133" y="120270"/>
                </a:lnTo>
                <a:lnTo>
                  <a:pt x="138952" y="126853"/>
                </a:lnTo>
                <a:lnTo>
                  <a:pt x="144070" y="133147"/>
                </a:lnTo>
                <a:lnTo>
                  <a:pt x="149387" y="140200"/>
                </a:lnTo>
                <a:lnTo>
                  <a:pt x="160375" y="155656"/>
                </a:lnTo>
                <a:lnTo>
                  <a:pt x="164066" y="163778"/>
                </a:lnTo>
                <a:lnTo>
                  <a:pt x="166528" y="172051"/>
                </a:lnTo>
                <a:lnTo>
                  <a:pt x="168168" y="180424"/>
                </a:lnTo>
                <a:lnTo>
                  <a:pt x="171168" y="188863"/>
                </a:lnTo>
                <a:lnTo>
                  <a:pt x="175071" y="197346"/>
                </a:lnTo>
                <a:lnTo>
                  <a:pt x="179580" y="205859"/>
                </a:lnTo>
                <a:lnTo>
                  <a:pt x="182585" y="214392"/>
                </a:lnTo>
                <a:lnTo>
                  <a:pt x="184588" y="222938"/>
                </a:lnTo>
                <a:lnTo>
                  <a:pt x="185924" y="231494"/>
                </a:lnTo>
                <a:lnTo>
                  <a:pt x="187767" y="241007"/>
                </a:lnTo>
                <a:lnTo>
                  <a:pt x="192354" y="261737"/>
                </a:lnTo>
                <a:lnTo>
                  <a:pt x="193959" y="271646"/>
                </a:lnTo>
                <a:lnTo>
                  <a:pt x="195028" y="281110"/>
                </a:lnTo>
                <a:lnTo>
                  <a:pt x="195742" y="290277"/>
                </a:lnTo>
                <a:lnTo>
                  <a:pt x="196217" y="299246"/>
                </a:lnTo>
                <a:lnTo>
                  <a:pt x="196745" y="316831"/>
                </a:lnTo>
                <a:lnTo>
                  <a:pt x="195934" y="326474"/>
                </a:lnTo>
                <a:lnTo>
                  <a:pt x="194440" y="336711"/>
                </a:lnTo>
                <a:lnTo>
                  <a:pt x="192492" y="347347"/>
                </a:lnTo>
                <a:lnTo>
                  <a:pt x="190240" y="357295"/>
                </a:lnTo>
                <a:lnTo>
                  <a:pt x="187787" y="366784"/>
                </a:lnTo>
                <a:lnTo>
                  <a:pt x="185199" y="375968"/>
                </a:lnTo>
                <a:lnTo>
                  <a:pt x="179783" y="393793"/>
                </a:lnTo>
                <a:lnTo>
                  <a:pt x="168546" y="428518"/>
                </a:lnTo>
                <a:lnTo>
                  <a:pt x="162857" y="443183"/>
                </a:lnTo>
                <a:lnTo>
                  <a:pt x="160007" y="449761"/>
                </a:lnTo>
                <a:lnTo>
                  <a:pt x="156201" y="456050"/>
                </a:lnTo>
                <a:lnTo>
                  <a:pt x="151759" y="462149"/>
                </a:lnTo>
                <a:lnTo>
                  <a:pt x="146893" y="468120"/>
                </a:lnTo>
                <a:lnTo>
                  <a:pt x="142696" y="474005"/>
                </a:lnTo>
                <a:lnTo>
                  <a:pt x="138946" y="479834"/>
                </a:lnTo>
                <a:lnTo>
                  <a:pt x="133191" y="490437"/>
                </a:lnTo>
                <a:lnTo>
                  <a:pt x="128999" y="501762"/>
                </a:lnTo>
                <a:lnTo>
                  <a:pt x="124643" y="508121"/>
                </a:lnTo>
                <a:lnTo>
                  <a:pt x="119532" y="514122"/>
                </a:lnTo>
                <a:lnTo>
                  <a:pt x="114085" y="519964"/>
                </a:lnTo>
                <a:lnTo>
                  <a:pt x="108490" y="525735"/>
                </a:lnTo>
                <a:lnTo>
                  <a:pt x="105664" y="527656"/>
                </a:lnTo>
                <a:lnTo>
                  <a:pt x="99984" y="529789"/>
                </a:lnTo>
                <a:lnTo>
                  <a:pt x="94297" y="53149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SMARTPenAnnotation813"/>
          <p:cNvSpPr/>
          <p:nvPr/>
        </p:nvSpPr>
        <p:spPr>
          <a:xfrm>
            <a:off x="7573610" y="4578906"/>
            <a:ext cx="221650" cy="572770"/>
          </a:xfrm>
          <a:custGeom>
            <a:avLst/>
            <a:gdLst/>
            <a:ahLst/>
            <a:cxnLst/>
            <a:rect l="0" t="0" r="0" b="0"/>
            <a:pathLst>
              <a:path w="221650" h="572770">
                <a:moveTo>
                  <a:pt x="221649" y="7381"/>
                </a:moveTo>
                <a:lnTo>
                  <a:pt x="217098" y="7381"/>
                </a:lnTo>
                <a:lnTo>
                  <a:pt x="215758" y="6429"/>
                </a:lnTo>
                <a:lnTo>
                  <a:pt x="214864" y="4841"/>
                </a:lnTo>
                <a:lnTo>
                  <a:pt x="213430" y="0"/>
                </a:lnTo>
                <a:lnTo>
                  <a:pt x="212360" y="555"/>
                </a:lnTo>
                <a:lnTo>
                  <a:pt x="208631" y="3713"/>
                </a:lnTo>
                <a:lnTo>
                  <a:pt x="206303" y="4935"/>
                </a:lnTo>
                <a:lnTo>
                  <a:pt x="201176" y="6294"/>
                </a:lnTo>
                <a:lnTo>
                  <a:pt x="198476" y="8562"/>
                </a:lnTo>
                <a:lnTo>
                  <a:pt x="189171" y="20854"/>
                </a:lnTo>
                <a:lnTo>
                  <a:pt x="184758" y="25888"/>
                </a:lnTo>
                <a:lnTo>
                  <a:pt x="179910" y="31149"/>
                </a:lnTo>
                <a:lnTo>
                  <a:pt x="175726" y="36562"/>
                </a:lnTo>
                <a:lnTo>
                  <a:pt x="171983" y="42075"/>
                </a:lnTo>
                <a:lnTo>
                  <a:pt x="168536" y="47655"/>
                </a:lnTo>
                <a:lnTo>
                  <a:pt x="164333" y="53281"/>
                </a:lnTo>
                <a:lnTo>
                  <a:pt x="159627" y="58936"/>
                </a:lnTo>
                <a:lnTo>
                  <a:pt x="154583" y="64611"/>
                </a:lnTo>
                <a:lnTo>
                  <a:pt x="149317" y="71252"/>
                </a:lnTo>
                <a:lnTo>
                  <a:pt x="143900" y="78536"/>
                </a:lnTo>
                <a:lnTo>
                  <a:pt x="138384" y="86251"/>
                </a:lnTo>
                <a:lnTo>
                  <a:pt x="133754" y="94251"/>
                </a:lnTo>
                <a:lnTo>
                  <a:pt x="129715" y="102442"/>
                </a:lnTo>
                <a:lnTo>
                  <a:pt x="126070" y="110760"/>
                </a:lnTo>
                <a:lnTo>
                  <a:pt x="121735" y="119163"/>
                </a:lnTo>
                <a:lnTo>
                  <a:pt x="116940" y="127622"/>
                </a:lnTo>
                <a:lnTo>
                  <a:pt x="111838" y="136119"/>
                </a:lnTo>
                <a:lnTo>
                  <a:pt x="101089" y="153181"/>
                </a:lnTo>
                <a:lnTo>
                  <a:pt x="95556" y="161730"/>
                </a:lnTo>
                <a:lnTo>
                  <a:pt x="89963" y="171241"/>
                </a:lnTo>
                <a:lnTo>
                  <a:pt x="84328" y="181391"/>
                </a:lnTo>
                <a:lnTo>
                  <a:pt x="72988" y="202829"/>
                </a:lnTo>
                <a:lnTo>
                  <a:pt x="61598" y="225057"/>
                </a:lnTo>
                <a:lnTo>
                  <a:pt x="56846" y="235366"/>
                </a:lnTo>
                <a:lnTo>
                  <a:pt x="52726" y="245096"/>
                </a:lnTo>
                <a:lnTo>
                  <a:pt x="49027" y="254440"/>
                </a:lnTo>
                <a:lnTo>
                  <a:pt x="45607" y="264480"/>
                </a:lnTo>
                <a:lnTo>
                  <a:pt x="42376" y="274983"/>
                </a:lnTo>
                <a:lnTo>
                  <a:pt x="36245" y="296812"/>
                </a:lnTo>
                <a:lnTo>
                  <a:pt x="18797" y="363689"/>
                </a:lnTo>
                <a:lnTo>
                  <a:pt x="13065" y="382910"/>
                </a:lnTo>
                <a:lnTo>
                  <a:pt x="11155" y="392036"/>
                </a:lnTo>
                <a:lnTo>
                  <a:pt x="9034" y="409797"/>
                </a:lnTo>
                <a:lnTo>
                  <a:pt x="8092" y="427215"/>
                </a:lnTo>
                <a:lnTo>
                  <a:pt x="6720" y="444481"/>
                </a:lnTo>
                <a:lnTo>
                  <a:pt x="2936" y="461681"/>
                </a:lnTo>
                <a:lnTo>
                  <a:pt x="619" y="476309"/>
                </a:lnTo>
                <a:lnTo>
                  <a:pt x="0" y="482878"/>
                </a:lnTo>
                <a:lnTo>
                  <a:pt x="1854" y="495255"/>
                </a:lnTo>
                <a:lnTo>
                  <a:pt x="5712" y="510394"/>
                </a:lnTo>
                <a:lnTo>
                  <a:pt x="7567" y="518597"/>
                </a:lnTo>
                <a:lnTo>
                  <a:pt x="13967" y="532974"/>
                </a:lnTo>
                <a:lnTo>
                  <a:pt x="19174" y="540380"/>
                </a:lnTo>
                <a:lnTo>
                  <a:pt x="24663" y="546847"/>
                </a:lnTo>
                <a:lnTo>
                  <a:pt x="30277" y="552897"/>
                </a:lnTo>
                <a:lnTo>
                  <a:pt x="39945" y="562865"/>
                </a:lnTo>
                <a:lnTo>
                  <a:pt x="45959" y="566365"/>
                </a:lnTo>
                <a:lnTo>
                  <a:pt x="50230" y="568632"/>
                </a:lnTo>
                <a:lnTo>
                  <a:pt x="54030" y="570144"/>
                </a:lnTo>
                <a:lnTo>
                  <a:pt x="60792" y="571823"/>
                </a:lnTo>
                <a:lnTo>
                  <a:pt x="66973" y="572569"/>
                </a:lnTo>
                <a:lnTo>
                  <a:pt x="69954" y="572769"/>
                </a:lnTo>
                <a:lnTo>
                  <a:pt x="72894" y="571948"/>
                </a:lnTo>
                <a:lnTo>
                  <a:pt x="75807" y="570449"/>
                </a:lnTo>
                <a:lnTo>
                  <a:pt x="84490" y="56459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SMARTPenAnnotation814"/>
          <p:cNvSpPr/>
          <p:nvPr/>
        </p:nvSpPr>
        <p:spPr>
          <a:xfrm>
            <a:off x="7769545" y="4792027"/>
            <a:ext cx="162875" cy="308611"/>
          </a:xfrm>
          <a:custGeom>
            <a:avLst/>
            <a:gdLst/>
            <a:ahLst/>
            <a:cxnLst/>
            <a:rect l="0" t="0" r="0" b="0"/>
            <a:pathLst>
              <a:path w="162875" h="308611">
                <a:moveTo>
                  <a:pt x="8570" y="0"/>
                </a:moveTo>
                <a:lnTo>
                  <a:pt x="7" y="0"/>
                </a:lnTo>
                <a:lnTo>
                  <a:pt x="0" y="4551"/>
                </a:lnTo>
                <a:lnTo>
                  <a:pt x="952" y="6844"/>
                </a:lnTo>
                <a:lnTo>
                  <a:pt x="5889" y="14622"/>
                </a:lnTo>
                <a:lnTo>
                  <a:pt x="8728" y="23911"/>
                </a:lnTo>
                <a:lnTo>
                  <a:pt x="12768" y="33170"/>
                </a:lnTo>
                <a:lnTo>
                  <a:pt x="17738" y="43635"/>
                </a:lnTo>
                <a:lnTo>
                  <a:pt x="20397" y="49092"/>
                </a:lnTo>
                <a:lnTo>
                  <a:pt x="23122" y="53683"/>
                </a:lnTo>
                <a:lnTo>
                  <a:pt x="25891" y="57697"/>
                </a:lnTo>
                <a:lnTo>
                  <a:pt x="28690" y="61325"/>
                </a:lnTo>
                <a:lnTo>
                  <a:pt x="32460" y="65648"/>
                </a:lnTo>
                <a:lnTo>
                  <a:pt x="36880" y="70435"/>
                </a:lnTo>
                <a:lnTo>
                  <a:pt x="41730" y="75532"/>
                </a:lnTo>
                <a:lnTo>
                  <a:pt x="45917" y="81787"/>
                </a:lnTo>
                <a:lnTo>
                  <a:pt x="49660" y="88815"/>
                </a:lnTo>
                <a:lnTo>
                  <a:pt x="56360" y="103291"/>
                </a:lnTo>
                <a:lnTo>
                  <a:pt x="62512" y="116075"/>
                </a:lnTo>
                <a:lnTo>
                  <a:pt x="65486" y="123103"/>
                </a:lnTo>
                <a:lnTo>
                  <a:pt x="68422" y="130646"/>
                </a:lnTo>
                <a:lnTo>
                  <a:pt x="71331" y="138532"/>
                </a:lnTo>
                <a:lnTo>
                  <a:pt x="75176" y="145695"/>
                </a:lnTo>
                <a:lnTo>
                  <a:pt x="79644" y="152375"/>
                </a:lnTo>
                <a:lnTo>
                  <a:pt x="84527" y="158733"/>
                </a:lnTo>
                <a:lnTo>
                  <a:pt x="88735" y="165830"/>
                </a:lnTo>
                <a:lnTo>
                  <a:pt x="92493" y="173419"/>
                </a:lnTo>
                <a:lnTo>
                  <a:pt x="95951" y="181335"/>
                </a:lnTo>
                <a:lnTo>
                  <a:pt x="99210" y="189470"/>
                </a:lnTo>
                <a:lnTo>
                  <a:pt x="105369" y="206129"/>
                </a:lnTo>
                <a:lnTo>
                  <a:pt x="108345" y="213619"/>
                </a:lnTo>
                <a:lnTo>
                  <a:pt x="111281" y="220518"/>
                </a:lnTo>
                <a:lnTo>
                  <a:pt x="117084" y="233263"/>
                </a:lnTo>
                <a:lnTo>
                  <a:pt x="128571" y="256967"/>
                </a:lnTo>
                <a:lnTo>
                  <a:pt x="140012" y="279994"/>
                </a:lnTo>
                <a:lnTo>
                  <a:pt x="143189" y="288907"/>
                </a:lnTo>
                <a:lnTo>
                  <a:pt x="144600" y="296043"/>
                </a:lnTo>
                <a:lnTo>
                  <a:pt x="145228" y="302389"/>
                </a:lnTo>
                <a:lnTo>
                  <a:pt x="146348" y="304463"/>
                </a:lnTo>
                <a:lnTo>
                  <a:pt x="148046" y="305845"/>
                </a:lnTo>
                <a:lnTo>
                  <a:pt x="150132" y="306767"/>
                </a:lnTo>
                <a:lnTo>
                  <a:pt x="154989" y="307791"/>
                </a:lnTo>
                <a:lnTo>
                  <a:pt x="162874" y="30861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SMARTPenAnnotation815"/>
          <p:cNvSpPr/>
          <p:nvPr/>
        </p:nvSpPr>
        <p:spPr>
          <a:xfrm>
            <a:off x="7743825" y="4783454"/>
            <a:ext cx="257176" cy="317184"/>
          </a:xfrm>
          <a:custGeom>
            <a:avLst/>
            <a:gdLst/>
            <a:ahLst/>
            <a:cxnLst/>
            <a:rect l="0" t="0" r="0" b="0"/>
            <a:pathLst>
              <a:path w="257176" h="317184">
                <a:moveTo>
                  <a:pt x="257175" y="0"/>
                </a:moveTo>
                <a:lnTo>
                  <a:pt x="241326" y="0"/>
                </a:lnTo>
                <a:lnTo>
                  <a:pt x="235863" y="4552"/>
                </a:lnTo>
                <a:lnTo>
                  <a:pt x="234394" y="6844"/>
                </a:lnTo>
                <a:lnTo>
                  <a:pt x="232762" y="11932"/>
                </a:lnTo>
                <a:lnTo>
                  <a:pt x="226957" y="19909"/>
                </a:lnTo>
                <a:lnTo>
                  <a:pt x="218979" y="29803"/>
                </a:lnTo>
                <a:lnTo>
                  <a:pt x="215519" y="35110"/>
                </a:lnTo>
                <a:lnTo>
                  <a:pt x="212259" y="40551"/>
                </a:lnTo>
                <a:lnTo>
                  <a:pt x="207229" y="47037"/>
                </a:lnTo>
                <a:lnTo>
                  <a:pt x="201017" y="54218"/>
                </a:lnTo>
                <a:lnTo>
                  <a:pt x="194018" y="61863"/>
                </a:lnTo>
                <a:lnTo>
                  <a:pt x="188401" y="69817"/>
                </a:lnTo>
                <a:lnTo>
                  <a:pt x="183702" y="77978"/>
                </a:lnTo>
                <a:lnTo>
                  <a:pt x="179618" y="86275"/>
                </a:lnTo>
                <a:lnTo>
                  <a:pt x="174038" y="94665"/>
                </a:lnTo>
                <a:lnTo>
                  <a:pt x="167461" y="103115"/>
                </a:lnTo>
                <a:lnTo>
                  <a:pt x="160217" y="111606"/>
                </a:lnTo>
                <a:lnTo>
                  <a:pt x="153484" y="120124"/>
                </a:lnTo>
                <a:lnTo>
                  <a:pt x="147091" y="128660"/>
                </a:lnTo>
                <a:lnTo>
                  <a:pt x="140923" y="137209"/>
                </a:lnTo>
                <a:lnTo>
                  <a:pt x="133953" y="145766"/>
                </a:lnTo>
                <a:lnTo>
                  <a:pt x="126449" y="154327"/>
                </a:lnTo>
                <a:lnTo>
                  <a:pt x="118590" y="162892"/>
                </a:lnTo>
                <a:lnTo>
                  <a:pt x="111445" y="171460"/>
                </a:lnTo>
                <a:lnTo>
                  <a:pt x="104776" y="180029"/>
                </a:lnTo>
                <a:lnTo>
                  <a:pt x="98426" y="188600"/>
                </a:lnTo>
                <a:lnTo>
                  <a:pt x="86290" y="205743"/>
                </a:lnTo>
                <a:lnTo>
                  <a:pt x="80386" y="214314"/>
                </a:lnTo>
                <a:lnTo>
                  <a:pt x="74545" y="221934"/>
                </a:lnTo>
                <a:lnTo>
                  <a:pt x="68747" y="228919"/>
                </a:lnTo>
                <a:lnTo>
                  <a:pt x="62976" y="235480"/>
                </a:lnTo>
                <a:lnTo>
                  <a:pt x="58177" y="241759"/>
                </a:lnTo>
                <a:lnTo>
                  <a:pt x="54024" y="247851"/>
                </a:lnTo>
                <a:lnTo>
                  <a:pt x="50303" y="253816"/>
                </a:lnTo>
                <a:lnTo>
                  <a:pt x="45918" y="259699"/>
                </a:lnTo>
                <a:lnTo>
                  <a:pt x="41089" y="265525"/>
                </a:lnTo>
                <a:lnTo>
                  <a:pt x="31597" y="276127"/>
                </a:lnTo>
                <a:lnTo>
                  <a:pt x="24203" y="284013"/>
                </a:lnTo>
                <a:lnTo>
                  <a:pt x="11695" y="296837"/>
                </a:lnTo>
                <a:lnTo>
                  <a:pt x="1728" y="306872"/>
                </a:lnTo>
                <a:lnTo>
                  <a:pt x="1151" y="308404"/>
                </a:lnTo>
                <a:lnTo>
                  <a:pt x="0" y="31718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SMARTPenAnnotation816"/>
          <p:cNvSpPr/>
          <p:nvPr/>
        </p:nvSpPr>
        <p:spPr>
          <a:xfrm>
            <a:off x="8026717" y="4878944"/>
            <a:ext cx="317184" cy="24527"/>
          </a:xfrm>
          <a:custGeom>
            <a:avLst/>
            <a:gdLst/>
            <a:ahLst/>
            <a:cxnLst/>
            <a:rect l="0" t="0" r="0" b="0"/>
            <a:pathLst>
              <a:path w="317184" h="24527">
                <a:moveTo>
                  <a:pt x="0" y="24526"/>
                </a:moveTo>
                <a:lnTo>
                  <a:pt x="12771" y="24526"/>
                </a:lnTo>
                <a:lnTo>
                  <a:pt x="16134" y="23573"/>
                </a:lnTo>
                <a:lnTo>
                  <a:pt x="20281" y="21986"/>
                </a:lnTo>
                <a:lnTo>
                  <a:pt x="24951" y="19975"/>
                </a:lnTo>
                <a:lnTo>
                  <a:pt x="29968" y="18634"/>
                </a:lnTo>
                <a:lnTo>
                  <a:pt x="35219" y="17740"/>
                </a:lnTo>
                <a:lnTo>
                  <a:pt x="40624" y="17145"/>
                </a:lnTo>
                <a:lnTo>
                  <a:pt x="49170" y="16483"/>
                </a:lnTo>
                <a:lnTo>
                  <a:pt x="52783" y="16306"/>
                </a:lnTo>
                <a:lnTo>
                  <a:pt x="58049" y="15236"/>
                </a:lnTo>
                <a:lnTo>
                  <a:pt x="64417" y="13570"/>
                </a:lnTo>
                <a:lnTo>
                  <a:pt x="71519" y="11507"/>
                </a:lnTo>
                <a:lnTo>
                  <a:pt x="78159" y="10132"/>
                </a:lnTo>
                <a:lnTo>
                  <a:pt x="84491" y="9214"/>
                </a:lnTo>
                <a:lnTo>
                  <a:pt x="90618" y="8603"/>
                </a:lnTo>
                <a:lnTo>
                  <a:pt x="97559" y="8196"/>
                </a:lnTo>
                <a:lnTo>
                  <a:pt x="112893" y="7742"/>
                </a:lnTo>
                <a:lnTo>
                  <a:pt x="147711" y="7428"/>
                </a:lnTo>
                <a:lnTo>
                  <a:pt x="180413" y="7390"/>
                </a:lnTo>
                <a:lnTo>
                  <a:pt x="187904" y="6434"/>
                </a:lnTo>
                <a:lnTo>
                  <a:pt x="194802" y="4845"/>
                </a:lnTo>
                <a:lnTo>
                  <a:pt x="201305" y="2833"/>
                </a:lnTo>
                <a:lnTo>
                  <a:pt x="208498" y="1491"/>
                </a:lnTo>
                <a:lnTo>
                  <a:pt x="216151" y="597"/>
                </a:lnTo>
                <a:lnTo>
                  <a:pt x="224111" y="0"/>
                </a:lnTo>
                <a:lnTo>
                  <a:pt x="232275" y="556"/>
                </a:lnTo>
                <a:lnTo>
                  <a:pt x="240576" y="1879"/>
                </a:lnTo>
                <a:lnTo>
                  <a:pt x="248966" y="3712"/>
                </a:lnTo>
                <a:lnTo>
                  <a:pt x="255512" y="4935"/>
                </a:lnTo>
                <a:lnTo>
                  <a:pt x="260829" y="5750"/>
                </a:lnTo>
                <a:lnTo>
                  <a:pt x="265326" y="6294"/>
                </a:lnTo>
                <a:lnTo>
                  <a:pt x="271181" y="6656"/>
                </a:lnTo>
                <a:lnTo>
                  <a:pt x="285308" y="7059"/>
                </a:lnTo>
                <a:lnTo>
                  <a:pt x="317183" y="738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SMARTPenAnnotation817"/>
          <p:cNvSpPr/>
          <p:nvPr/>
        </p:nvSpPr>
        <p:spPr>
          <a:xfrm>
            <a:off x="8172450" y="4783454"/>
            <a:ext cx="42863" cy="360047"/>
          </a:xfrm>
          <a:custGeom>
            <a:avLst/>
            <a:gdLst/>
            <a:ahLst/>
            <a:cxnLst/>
            <a:rect l="0" t="0" r="0" b="0"/>
            <a:pathLst>
              <a:path w="42863" h="360047">
                <a:moveTo>
                  <a:pt x="42862" y="0"/>
                </a:moveTo>
                <a:lnTo>
                  <a:pt x="27013" y="0"/>
                </a:lnTo>
                <a:lnTo>
                  <a:pt x="26582" y="953"/>
                </a:lnTo>
                <a:lnTo>
                  <a:pt x="25888" y="9325"/>
                </a:lnTo>
                <a:lnTo>
                  <a:pt x="25767" y="19909"/>
                </a:lnTo>
                <a:lnTo>
                  <a:pt x="25751" y="24702"/>
                </a:lnTo>
                <a:lnTo>
                  <a:pt x="24786" y="29803"/>
                </a:lnTo>
                <a:lnTo>
                  <a:pt x="23192" y="35110"/>
                </a:lnTo>
                <a:lnTo>
                  <a:pt x="21177" y="40551"/>
                </a:lnTo>
                <a:lnTo>
                  <a:pt x="19832" y="47037"/>
                </a:lnTo>
                <a:lnTo>
                  <a:pt x="18936" y="54218"/>
                </a:lnTo>
                <a:lnTo>
                  <a:pt x="18339" y="61863"/>
                </a:lnTo>
                <a:lnTo>
                  <a:pt x="17941" y="68865"/>
                </a:lnTo>
                <a:lnTo>
                  <a:pt x="17498" y="81725"/>
                </a:lnTo>
                <a:lnTo>
                  <a:pt x="17191" y="120618"/>
                </a:lnTo>
                <a:lnTo>
                  <a:pt x="17154" y="158975"/>
                </a:lnTo>
                <a:lnTo>
                  <a:pt x="16199" y="168849"/>
                </a:lnTo>
                <a:lnTo>
                  <a:pt x="14609" y="178289"/>
                </a:lnTo>
                <a:lnTo>
                  <a:pt x="12596" y="187439"/>
                </a:lnTo>
                <a:lnTo>
                  <a:pt x="11255" y="196397"/>
                </a:lnTo>
                <a:lnTo>
                  <a:pt x="10360" y="205227"/>
                </a:lnTo>
                <a:lnTo>
                  <a:pt x="9765" y="213970"/>
                </a:lnTo>
                <a:lnTo>
                  <a:pt x="9367" y="222657"/>
                </a:lnTo>
                <a:lnTo>
                  <a:pt x="8926" y="239929"/>
                </a:lnTo>
                <a:lnTo>
                  <a:pt x="8676" y="265718"/>
                </a:lnTo>
                <a:lnTo>
                  <a:pt x="7690" y="274301"/>
                </a:lnTo>
                <a:lnTo>
                  <a:pt x="6078" y="282880"/>
                </a:lnTo>
                <a:lnTo>
                  <a:pt x="4053" y="291457"/>
                </a:lnTo>
                <a:lnTo>
                  <a:pt x="2702" y="299079"/>
                </a:lnTo>
                <a:lnTo>
                  <a:pt x="1800" y="306067"/>
                </a:lnTo>
                <a:lnTo>
                  <a:pt x="1199" y="312629"/>
                </a:lnTo>
                <a:lnTo>
                  <a:pt x="800" y="318910"/>
                </a:lnTo>
                <a:lnTo>
                  <a:pt x="355" y="330968"/>
                </a:lnTo>
                <a:lnTo>
                  <a:pt x="69" y="347387"/>
                </a:lnTo>
                <a:lnTo>
                  <a:pt x="0" y="36004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SMARTPenAnnotation818"/>
          <p:cNvSpPr/>
          <p:nvPr/>
        </p:nvSpPr>
        <p:spPr>
          <a:xfrm>
            <a:off x="8369617" y="4697844"/>
            <a:ext cx="210407" cy="390222"/>
          </a:xfrm>
          <a:custGeom>
            <a:avLst/>
            <a:gdLst/>
            <a:ahLst/>
            <a:cxnLst/>
            <a:rect l="0" t="0" r="0" b="0"/>
            <a:pathLst>
              <a:path w="210407" h="390222">
                <a:moveTo>
                  <a:pt x="0" y="51321"/>
                </a:moveTo>
                <a:lnTo>
                  <a:pt x="11931" y="51321"/>
                </a:lnTo>
                <a:lnTo>
                  <a:pt x="13670" y="50368"/>
                </a:lnTo>
                <a:lnTo>
                  <a:pt x="14828" y="48781"/>
                </a:lnTo>
                <a:lnTo>
                  <a:pt x="15600" y="46770"/>
                </a:lnTo>
                <a:lnTo>
                  <a:pt x="17067" y="45429"/>
                </a:lnTo>
                <a:lnTo>
                  <a:pt x="18998" y="44535"/>
                </a:lnTo>
                <a:lnTo>
                  <a:pt x="21239" y="43939"/>
                </a:lnTo>
                <a:lnTo>
                  <a:pt x="26267" y="40738"/>
                </a:lnTo>
                <a:lnTo>
                  <a:pt x="28942" y="38550"/>
                </a:lnTo>
                <a:lnTo>
                  <a:pt x="32629" y="37092"/>
                </a:lnTo>
                <a:lnTo>
                  <a:pt x="36993" y="36120"/>
                </a:lnTo>
                <a:lnTo>
                  <a:pt x="41807" y="35472"/>
                </a:lnTo>
                <a:lnTo>
                  <a:pt x="45970" y="34087"/>
                </a:lnTo>
                <a:lnTo>
                  <a:pt x="49696" y="32212"/>
                </a:lnTo>
                <a:lnTo>
                  <a:pt x="53134" y="30009"/>
                </a:lnTo>
                <a:lnTo>
                  <a:pt x="57329" y="27588"/>
                </a:lnTo>
                <a:lnTo>
                  <a:pt x="67072" y="22358"/>
                </a:lnTo>
                <a:lnTo>
                  <a:pt x="73290" y="20582"/>
                </a:lnTo>
                <a:lnTo>
                  <a:pt x="80293" y="19398"/>
                </a:lnTo>
                <a:lnTo>
                  <a:pt x="87819" y="18609"/>
                </a:lnTo>
                <a:lnTo>
                  <a:pt x="94741" y="17130"/>
                </a:lnTo>
                <a:lnTo>
                  <a:pt x="101261" y="15192"/>
                </a:lnTo>
                <a:lnTo>
                  <a:pt x="107512" y="12947"/>
                </a:lnTo>
                <a:lnTo>
                  <a:pt x="114537" y="11451"/>
                </a:lnTo>
                <a:lnTo>
                  <a:pt x="122079" y="10454"/>
                </a:lnTo>
                <a:lnTo>
                  <a:pt x="129963" y="9788"/>
                </a:lnTo>
                <a:lnTo>
                  <a:pt x="136172" y="8392"/>
                </a:lnTo>
                <a:lnTo>
                  <a:pt x="141265" y="6509"/>
                </a:lnTo>
                <a:lnTo>
                  <a:pt x="145611" y="4301"/>
                </a:lnTo>
                <a:lnTo>
                  <a:pt x="150414" y="2830"/>
                </a:lnTo>
                <a:lnTo>
                  <a:pt x="155521" y="1848"/>
                </a:lnTo>
                <a:lnTo>
                  <a:pt x="160831" y="1194"/>
                </a:lnTo>
                <a:lnTo>
                  <a:pt x="166275" y="758"/>
                </a:lnTo>
                <a:lnTo>
                  <a:pt x="171810" y="468"/>
                </a:lnTo>
                <a:lnTo>
                  <a:pt x="186162" y="58"/>
                </a:lnTo>
                <a:lnTo>
                  <a:pt x="189831" y="0"/>
                </a:lnTo>
                <a:lnTo>
                  <a:pt x="192276" y="915"/>
                </a:lnTo>
                <a:lnTo>
                  <a:pt x="193907" y="2477"/>
                </a:lnTo>
                <a:lnTo>
                  <a:pt x="196670" y="6752"/>
                </a:lnTo>
                <a:lnTo>
                  <a:pt x="201074" y="11828"/>
                </a:lnTo>
                <a:lnTo>
                  <a:pt x="202630" y="14514"/>
                </a:lnTo>
                <a:lnTo>
                  <a:pt x="205771" y="22847"/>
                </a:lnTo>
                <a:lnTo>
                  <a:pt x="209881" y="28505"/>
                </a:lnTo>
                <a:lnTo>
                  <a:pt x="210406" y="32300"/>
                </a:lnTo>
                <a:lnTo>
                  <a:pt x="207547" y="47696"/>
                </a:lnTo>
                <a:lnTo>
                  <a:pt x="206944" y="54619"/>
                </a:lnTo>
                <a:lnTo>
                  <a:pt x="206543" y="62092"/>
                </a:lnTo>
                <a:lnTo>
                  <a:pt x="205323" y="69932"/>
                </a:lnTo>
                <a:lnTo>
                  <a:pt x="203557" y="78016"/>
                </a:lnTo>
                <a:lnTo>
                  <a:pt x="201428" y="86262"/>
                </a:lnTo>
                <a:lnTo>
                  <a:pt x="199056" y="94617"/>
                </a:lnTo>
                <a:lnTo>
                  <a:pt x="193880" y="111521"/>
                </a:lnTo>
                <a:lnTo>
                  <a:pt x="190213" y="120982"/>
                </a:lnTo>
                <a:lnTo>
                  <a:pt x="185864" y="131099"/>
                </a:lnTo>
                <a:lnTo>
                  <a:pt x="181058" y="141654"/>
                </a:lnTo>
                <a:lnTo>
                  <a:pt x="176903" y="151548"/>
                </a:lnTo>
                <a:lnTo>
                  <a:pt x="173181" y="161002"/>
                </a:lnTo>
                <a:lnTo>
                  <a:pt x="169747" y="170161"/>
                </a:lnTo>
                <a:lnTo>
                  <a:pt x="166505" y="180078"/>
                </a:lnTo>
                <a:lnTo>
                  <a:pt x="163390" y="190499"/>
                </a:lnTo>
                <a:lnTo>
                  <a:pt x="157390" y="212238"/>
                </a:lnTo>
                <a:lnTo>
                  <a:pt x="151548" y="234599"/>
                </a:lnTo>
                <a:lnTo>
                  <a:pt x="148657" y="244944"/>
                </a:lnTo>
                <a:lnTo>
                  <a:pt x="142905" y="264058"/>
                </a:lnTo>
                <a:lnTo>
                  <a:pt x="134311" y="290884"/>
                </a:lnTo>
                <a:lnTo>
                  <a:pt x="132403" y="299612"/>
                </a:lnTo>
                <a:lnTo>
                  <a:pt x="131132" y="308288"/>
                </a:lnTo>
                <a:lnTo>
                  <a:pt x="130284" y="316930"/>
                </a:lnTo>
                <a:lnTo>
                  <a:pt x="128765" y="324596"/>
                </a:lnTo>
                <a:lnTo>
                  <a:pt x="126801" y="331612"/>
                </a:lnTo>
                <a:lnTo>
                  <a:pt x="124540" y="338194"/>
                </a:lnTo>
                <a:lnTo>
                  <a:pt x="123031" y="344487"/>
                </a:lnTo>
                <a:lnTo>
                  <a:pt x="121356" y="356559"/>
                </a:lnTo>
                <a:lnTo>
                  <a:pt x="120612" y="365735"/>
                </a:lnTo>
                <a:lnTo>
                  <a:pt x="120192" y="376256"/>
                </a:lnTo>
                <a:lnTo>
                  <a:pt x="120031" y="387364"/>
                </a:lnTo>
                <a:lnTo>
                  <a:pt x="120022" y="390221"/>
                </a:lnTo>
                <a:lnTo>
                  <a:pt x="120015" y="38564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SMARTPenAnnotation819"/>
          <p:cNvSpPr/>
          <p:nvPr/>
        </p:nvSpPr>
        <p:spPr>
          <a:xfrm>
            <a:off x="8395334" y="4877752"/>
            <a:ext cx="282894" cy="34291"/>
          </a:xfrm>
          <a:custGeom>
            <a:avLst/>
            <a:gdLst/>
            <a:ahLst/>
            <a:cxnLst/>
            <a:rect l="0" t="0" r="0" b="0"/>
            <a:pathLst>
              <a:path w="282894" h="34291">
                <a:moveTo>
                  <a:pt x="0" y="34290"/>
                </a:moveTo>
                <a:lnTo>
                  <a:pt x="11932" y="34290"/>
                </a:lnTo>
                <a:lnTo>
                  <a:pt x="15575" y="33338"/>
                </a:lnTo>
                <a:lnTo>
                  <a:pt x="19908" y="31751"/>
                </a:lnTo>
                <a:lnTo>
                  <a:pt x="24702" y="29739"/>
                </a:lnTo>
                <a:lnTo>
                  <a:pt x="29803" y="28398"/>
                </a:lnTo>
                <a:lnTo>
                  <a:pt x="35109" y="27505"/>
                </a:lnTo>
                <a:lnTo>
                  <a:pt x="40551" y="26909"/>
                </a:lnTo>
                <a:lnTo>
                  <a:pt x="46084" y="26512"/>
                </a:lnTo>
                <a:lnTo>
                  <a:pt x="51679" y="26247"/>
                </a:lnTo>
                <a:lnTo>
                  <a:pt x="57312" y="26071"/>
                </a:lnTo>
                <a:lnTo>
                  <a:pt x="62974" y="25001"/>
                </a:lnTo>
                <a:lnTo>
                  <a:pt x="68653" y="23335"/>
                </a:lnTo>
                <a:lnTo>
                  <a:pt x="74343" y="21271"/>
                </a:lnTo>
                <a:lnTo>
                  <a:pt x="80042" y="19896"/>
                </a:lnTo>
                <a:lnTo>
                  <a:pt x="85746" y="18979"/>
                </a:lnTo>
                <a:lnTo>
                  <a:pt x="91455" y="18368"/>
                </a:lnTo>
                <a:lnTo>
                  <a:pt x="98118" y="17960"/>
                </a:lnTo>
                <a:lnTo>
                  <a:pt x="113142" y="17507"/>
                </a:lnTo>
                <a:lnTo>
                  <a:pt x="121148" y="16434"/>
                </a:lnTo>
                <a:lnTo>
                  <a:pt x="129343" y="14766"/>
                </a:lnTo>
                <a:lnTo>
                  <a:pt x="137664" y="12702"/>
                </a:lnTo>
                <a:lnTo>
                  <a:pt x="145116" y="11325"/>
                </a:lnTo>
                <a:lnTo>
                  <a:pt x="151989" y="10408"/>
                </a:lnTo>
                <a:lnTo>
                  <a:pt x="158477" y="9796"/>
                </a:lnTo>
                <a:lnTo>
                  <a:pt x="165658" y="9388"/>
                </a:lnTo>
                <a:lnTo>
                  <a:pt x="181259" y="8935"/>
                </a:lnTo>
                <a:lnTo>
                  <a:pt x="216264" y="8620"/>
                </a:lnTo>
                <a:lnTo>
                  <a:pt x="262503" y="8575"/>
                </a:lnTo>
                <a:lnTo>
                  <a:pt x="267395" y="7622"/>
                </a:lnTo>
                <a:lnTo>
                  <a:pt x="271608" y="6034"/>
                </a:lnTo>
                <a:lnTo>
                  <a:pt x="282893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SMARTPenAnnotation820"/>
          <p:cNvSpPr/>
          <p:nvPr/>
        </p:nvSpPr>
        <p:spPr>
          <a:xfrm>
            <a:off x="8661092" y="4569143"/>
            <a:ext cx="204001" cy="574358"/>
          </a:xfrm>
          <a:custGeom>
            <a:avLst/>
            <a:gdLst/>
            <a:ahLst/>
            <a:cxnLst/>
            <a:rect l="0" t="0" r="0" b="0"/>
            <a:pathLst>
              <a:path w="204001" h="574358">
                <a:moveTo>
                  <a:pt x="8563" y="17144"/>
                </a:moveTo>
                <a:lnTo>
                  <a:pt x="8563" y="12594"/>
                </a:lnTo>
                <a:lnTo>
                  <a:pt x="7610" y="11252"/>
                </a:lnTo>
                <a:lnTo>
                  <a:pt x="6023" y="10359"/>
                </a:lnTo>
                <a:lnTo>
                  <a:pt x="1182" y="8925"/>
                </a:lnTo>
                <a:lnTo>
                  <a:pt x="784" y="7855"/>
                </a:lnTo>
                <a:lnTo>
                  <a:pt x="0" y="106"/>
                </a:lnTo>
                <a:lnTo>
                  <a:pt x="4543" y="31"/>
                </a:lnTo>
                <a:lnTo>
                  <a:pt x="33161" y="0"/>
                </a:lnTo>
                <a:lnTo>
                  <a:pt x="38297" y="952"/>
                </a:lnTo>
                <a:lnTo>
                  <a:pt x="43625" y="2539"/>
                </a:lnTo>
                <a:lnTo>
                  <a:pt x="49082" y="4550"/>
                </a:lnTo>
                <a:lnTo>
                  <a:pt x="54626" y="6843"/>
                </a:lnTo>
                <a:lnTo>
                  <a:pt x="60227" y="9324"/>
                </a:lnTo>
                <a:lnTo>
                  <a:pt x="65865" y="11931"/>
                </a:lnTo>
                <a:lnTo>
                  <a:pt x="72481" y="14621"/>
                </a:lnTo>
                <a:lnTo>
                  <a:pt x="79750" y="17367"/>
                </a:lnTo>
                <a:lnTo>
                  <a:pt x="87454" y="20150"/>
                </a:lnTo>
                <a:lnTo>
                  <a:pt x="94495" y="22958"/>
                </a:lnTo>
                <a:lnTo>
                  <a:pt x="101093" y="25783"/>
                </a:lnTo>
                <a:lnTo>
                  <a:pt x="107396" y="28618"/>
                </a:lnTo>
                <a:lnTo>
                  <a:pt x="112553" y="32413"/>
                </a:lnTo>
                <a:lnTo>
                  <a:pt x="116941" y="36849"/>
                </a:lnTo>
                <a:lnTo>
                  <a:pt x="120820" y="41710"/>
                </a:lnTo>
                <a:lnTo>
                  <a:pt x="126264" y="46857"/>
                </a:lnTo>
                <a:lnTo>
                  <a:pt x="132750" y="52192"/>
                </a:lnTo>
                <a:lnTo>
                  <a:pt x="139932" y="57655"/>
                </a:lnTo>
                <a:lnTo>
                  <a:pt x="145671" y="63201"/>
                </a:lnTo>
                <a:lnTo>
                  <a:pt x="150452" y="68804"/>
                </a:lnTo>
                <a:lnTo>
                  <a:pt x="154590" y="74444"/>
                </a:lnTo>
                <a:lnTo>
                  <a:pt x="159254" y="80109"/>
                </a:lnTo>
                <a:lnTo>
                  <a:pt x="164269" y="85791"/>
                </a:lnTo>
                <a:lnTo>
                  <a:pt x="169517" y="91483"/>
                </a:lnTo>
                <a:lnTo>
                  <a:pt x="173967" y="98136"/>
                </a:lnTo>
                <a:lnTo>
                  <a:pt x="177888" y="105429"/>
                </a:lnTo>
                <a:lnTo>
                  <a:pt x="181454" y="113148"/>
                </a:lnTo>
                <a:lnTo>
                  <a:pt x="184783" y="121152"/>
                </a:lnTo>
                <a:lnTo>
                  <a:pt x="191023" y="137665"/>
                </a:lnTo>
                <a:lnTo>
                  <a:pt x="199891" y="163026"/>
                </a:lnTo>
                <a:lnTo>
                  <a:pt x="201837" y="172501"/>
                </a:lnTo>
                <a:lnTo>
                  <a:pt x="203135" y="182628"/>
                </a:lnTo>
                <a:lnTo>
                  <a:pt x="204000" y="193189"/>
                </a:lnTo>
                <a:lnTo>
                  <a:pt x="203625" y="203088"/>
                </a:lnTo>
                <a:lnTo>
                  <a:pt x="202422" y="212544"/>
                </a:lnTo>
                <a:lnTo>
                  <a:pt x="200667" y="221706"/>
                </a:lnTo>
                <a:lnTo>
                  <a:pt x="199498" y="231624"/>
                </a:lnTo>
                <a:lnTo>
                  <a:pt x="198718" y="242046"/>
                </a:lnTo>
                <a:lnTo>
                  <a:pt x="198198" y="252803"/>
                </a:lnTo>
                <a:lnTo>
                  <a:pt x="195946" y="263785"/>
                </a:lnTo>
                <a:lnTo>
                  <a:pt x="192540" y="274917"/>
                </a:lnTo>
                <a:lnTo>
                  <a:pt x="184629" y="296492"/>
                </a:lnTo>
                <a:lnTo>
                  <a:pt x="177936" y="315606"/>
                </a:lnTo>
                <a:lnTo>
                  <a:pt x="173866" y="325656"/>
                </a:lnTo>
                <a:lnTo>
                  <a:pt x="169248" y="336166"/>
                </a:lnTo>
                <a:lnTo>
                  <a:pt x="159036" y="358005"/>
                </a:lnTo>
                <a:lnTo>
                  <a:pt x="148147" y="380410"/>
                </a:lnTo>
                <a:lnTo>
                  <a:pt x="142577" y="390766"/>
                </a:lnTo>
                <a:lnTo>
                  <a:pt x="136957" y="400528"/>
                </a:lnTo>
                <a:lnTo>
                  <a:pt x="131306" y="409894"/>
                </a:lnTo>
                <a:lnTo>
                  <a:pt x="126587" y="418995"/>
                </a:lnTo>
                <a:lnTo>
                  <a:pt x="122488" y="427919"/>
                </a:lnTo>
                <a:lnTo>
                  <a:pt x="118803" y="436727"/>
                </a:lnTo>
                <a:lnTo>
                  <a:pt x="114441" y="445456"/>
                </a:lnTo>
                <a:lnTo>
                  <a:pt x="109629" y="454133"/>
                </a:lnTo>
                <a:lnTo>
                  <a:pt x="104514" y="462775"/>
                </a:lnTo>
                <a:lnTo>
                  <a:pt x="99201" y="470441"/>
                </a:lnTo>
                <a:lnTo>
                  <a:pt x="93753" y="477457"/>
                </a:lnTo>
                <a:lnTo>
                  <a:pt x="88216" y="484040"/>
                </a:lnTo>
                <a:lnTo>
                  <a:pt x="83572" y="491285"/>
                </a:lnTo>
                <a:lnTo>
                  <a:pt x="79524" y="498973"/>
                </a:lnTo>
                <a:lnTo>
                  <a:pt x="75872" y="506956"/>
                </a:lnTo>
                <a:lnTo>
                  <a:pt x="71533" y="513230"/>
                </a:lnTo>
                <a:lnTo>
                  <a:pt x="66736" y="518366"/>
                </a:lnTo>
                <a:lnTo>
                  <a:pt x="61632" y="522742"/>
                </a:lnTo>
                <a:lnTo>
                  <a:pt x="57278" y="527565"/>
                </a:lnTo>
                <a:lnTo>
                  <a:pt x="53421" y="532684"/>
                </a:lnTo>
                <a:lnTo>
                  <a:pt x="49898" y="538003"/>
                </a:lnTo>
                <a:lnTo>
                  <a:pt x="46598" y="542501"/>
                </a:lnTo>
                <a:lnTo>
                  <a:pt x="40390" y="550038"/>
                </a:lnTo>
                <a:lnTo>
                  <a:pt x="34456" y="556563"/>
                </a:lnTo>
                <a:lnTo>
                  <a:pt x="27436" y="563963"/>
                </a:lnTo>
                <a:lnTo>
                  <a:pt x="17135" y="57435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SMARTPenAnnotation821"/>
          <p:cNvSpPr/>
          <p:nvPr/>
        </p:nvSpPr>
        <p:spPr>
          <a:xfrm>
            <a:off x="5643579" y="4166235"/>
            <a:ext cx="3471831" cy="1251551"/>
          </a:xfrm>
          <a:custGeom>
            <a:avLst/>
            <a:gdLst/>
            <a:ahLst/>
            <a:cxnLst/>
            <a:rect l="0" t="0" r="0" b="0"/>
            <a:pathLst>
              <a:path w="3471831" h="1251551">
                <a:moveTo>
                  <a:pt x="3197526" y="257175"/>
                </a:moveTo>
                <a:lnTo>
                  <a:pt x="3192975" y="257175"/>
                </a:lnTo>
                <a:lnTo>
                  <a:pt x="3190682" y="256222"/>
                </a:lnTo>
                <a:lnTo>
                  <a:pt x="3185594" y="252624"/>
                </a:lnTo>
                <a:lnTo>
                  <a:pt x="3183856" y="250331"/>
                </a:lnTo>
                <a:lnTo>
                  <a:pt x="3182697" y="247850"/>
                </a:lnTo>
                <a:lnTo>
                  <a:pt x="3181925" y="245243"/>
                </a:lnTo>
                <a:lnTo>
                  <a:pt x="3178527" y="239807"/>
                </a:lnTo>
                <a:lnTo>
                  <a:pt x="3144393" y="204070"/>
                </a:lnTo>
                <a:lnTo>
                  <a:pt x="3126141" y="190734"/>
                </a:lnTo>
                <a:lnTo>
                  <a:pt x="3118810" y="181291"/>
                </a:lnTo>
                <a:lnTo>
                  <a:pt x="3107296" y="173283"/>
                </a:lnTo>
                <a:lnTo>
                  <a:pt x="3093606" y="165597"/>
                </a:lnTo>
                <a:lnTo>
                  <a:pt x="3081172" y="155831"/>
                </a:lnTo>
                <a:lnTo>
                  <a:pt x="3071836" y="145140"/>
                </a:lnTo>
                <a:lnTo>
                  <a:pt x="3068012" y="139623"/>
                </a:lnTo>
                <a:lnTo>
                  <a:pt x="3062606" y="134991"/>
                </a:lnTo>
                <a:lnTo>
                  <a:pt x="3041345" y="123923"/>
                </a:lnTo>
                <a:lnTo>
                  <a:pt x="2948138" y="86272"/>
                </a:lnTo>
                <a:lnTo>
                  <a:pt x="2843492" y="51978"/>
                </a:lnTo>
                <a:lnTo>
                  <a:pt x="2741340" y="31464"/>
                </a:lnTo>
                <a:lnTo>
                  <a:pt x="2644702" y="18841"/>
                </a:lnTo>
                <a:lnTo>
                  <a:pt x="2538268" y="9913"/>
                </a:lnTo>
                <a:lnTo>
                  <a:pt x="2442502" y="6209"/>
                </a:lnTo>
                <a:lnTo>
                  <a:pt x="2343049" y="818"/>
                </a:lnTo>
                <a:lnTo>
                  <a:pt x="1713213" y="0"/>
                </a:lnTo>
                <a:lnTo>
                  <a:pt x="1602497" y="6785"/>
                </a:lnTo>
                <a:lnTo>
                  <a:pt x="1506942" y="12770"/>
                </a:lnTo>
                <a:lnTo>
                  <a:pt x="1418252" y="17233"/>
                </a:lnTo>
                <a:lnTo>
                  <a:pt x="1328344" y="26299"/>
                </a:lnTo>
                <a:lnTo>
                  <a:pt x="1168678" y="45754"/>
                </a:lnTo>
                <a:lnTo>
                  <a:pt x="1061183" y="69337"/>
                </a:lnTo>
                <a:lnTo>
                  <a:pt x="902848" y="108629"/>
                </a:lnTo>
                <a:lnTo>
                  <a:pt x="795425" y="139705"/>
                </a:lnTo>
                <a:lnTo>
                  <a:pt x="709980" y="171952"/>
                </a:lnTo>
                <a:lnTo>
                  <a:pt x="615592" y="207593"/>
                </a:lnTo>
                <a:lnTo>
                  <a:pt x="541426" y="240396"/>
                </a:lnTo>
                <a:lnTo>
                  <a:pt x="489023" y="270406"/>
                </a:lnTo>
                <a:lnTo>
                  <a:pt x="420116" y="308789"/>
                </a:lnTo>
                <a:lnTo>
                  <a:pt x="368624" y="340942"/>
                </a:lnTo>
                <a:lnTo>
                  <a:pt x="318125" y="374599"/>
                </a:lnTo>
                <a:lnTo>
                  <a:pt x="272577" y="408701"/>
                </a:lnTo>
                <a:lnTo>
                  <a:pt x="229871" y="442935"/>
                </a:lnTo>
                <a:lnTo>
                  <a:pt x="192664" y="477209"/>
                </a:lnTo>
                <a:lnTo>
                  <a:pt x="158462" y="512447"/>
                </a:lnTo>
                <a:lnTo>
                  <a:pt x="138998" y="538904"/>
                </a:lnTo>
                <a:lnTo>
                  <a:pt x="111975" y="576023"/>
                </a:lnTo>
                <a:lnTo>
                  <a:pt x="90422" y="611152"/>
                </a:lnTo>
                <a:lnTo>
                  <a:pt x="67420" y="645690"/>
                </a:lnTo>
                <a:lnTo>
                  <a:pt x="51609" y="680054"/>
                </a:lnTo>
                <a:lnTo>
                  <a:pt x="36340" y="718917"/>
                </a:lnTo>
                <a:lnTo>
                  <a:pt x="19752" y="756043"/>
                </a:lnTo>
                <a:lnTo>
                  <a:pt x="7322" y="791173"/>
                </a:lnTo>
                <a:lnTo>
                  <a:pt x="2158" y="825712"/>
                </a:lnTo>
                <a:lnTo>
                  <a:pt x="628" y="860076"/>
                </a:lnTo>
                <a:lnTo>
                  <a:pt x="110" y="898977"/>
                </a:lnTo>
                <a:lnTo>
                  <a:pt x="0" y="947376"/>
                </a:lnTo>
                <a:lnTo>
                  <a:pt x="4539" y="976029"/>
                </a:lnTo>
                <a:lnTo>
                  <a:pt x="14606" y="1011311"/>
                </a:lnTo>
                <a:lnTo>
                  <a:pt x="20134" y="1028591"/>
                </a:lnTo>
                <a:lnTo>
                  <a:pt x="28307" y="1043256"/>
                </a:lnTo>
                <a:lnTo>
                  <a:pt x="60220" y="1079907"/>
                </a:lnTo>
                <a:lnTo>
                  <a:pt x="88596" y="1107727"/>
                </a:lnTo>
                <a:lnTo>
                  <a:pt x="131112" y="1138130"/>
                </a:lnTo>
                <a:lnTo>
                  <a:pt x="208329" y="1176390"/>
                </a:lnTo>
                <a:lnTo>
                  <a:pt x="260962" y="1199569"/>
                </a:lnTo>
                <a:lnTo>
                  <a:pt x="363305" y="1228715"/>
                </a:lnTo>
                <a:lnTo>
                  <a:pt x="420091" y="1240471"/>
                </a:lnTo>
                <a:lnTo>
                  <a:pt x="517369" y="1250691"/>
                </a:lnTo>
                <a:lnTo>
                  <a:pt x="623315" y="1251550"/>
                </a:lnTo>
                <a:lnTo>
                  <a:pt x="728845" y="1242852"/>
                </a:lnTo>
                <a:lnTo>
                  <a:pt x="850250" y="1230273"/>
                </a:lnTo>
                <a:lnTo>
                  <a:pt x="947119" y="1214322"/>
                </a:lnTo>
                <a:lnTo>
                  <a:pt x="1289912" y="1154430"/>
                </a:lnTo>
                <a:lnTo>
                  <a:pt x="1389083" y="1144666"/>
                </a:lnTo>
                <a:lnTo>
                  <a:pt x="1484248" y="1133158"/>
                </a:lnTo>
                <a:lnTo>
                  <a:pt x="1602160" y="1122932"/>
                </a:lnTo>
                <a:lnTo>
                  <a:pt x="1712477" y="1112466"/>
                </a:lnTo>
                <a:lnTo>
                  <a:pt x="1818929" y="1101688"/>
                </a:lnTo>
                <a:lnTo>
                  <a:pt x="1922838" y="1091646"/>
                </a:lnTo>
                <a:lnTo>
                  <a:pt x="2020540" y="1088879"/>
                </a:lnTo>
                <a:lnTo>
                  <a:pt x="2555869" y="1088707"/>
                </a:lnTo>
                <a:lnTo>
                  <a:pt x="2663652" y="1080664"/>
                </a:lnTo>
                <a:lnTo>
                  <a:pt x="2771048" y="1071425"/>
                </a:lnTo>
                <a:lnTo>
                  <a:pt x="2873298" y="1058824"/>
                </a:lnTo>
                <a:lnTo>
                  <a:pt x="2969182" y="1048783"/>
                </a:lnTo>
                <a:lnTo>
                  <a:pt x="3059628" y="1036692"/>
                </a:lnTo>
                <a:lnTo>
                  <a:pt x="3128880" y="1022616"/>
                </a:lnTo>
                <a:lnTo>
                  <a:pt x="3140332" y="1021787"/>
                </a:lnTo>
                <a:lnTo>
                  <a:pt x="3160676" y="1015785"/>
                </a:lnTo>
                <a:lnTo>
                  <a:pt x="3201571" y="1000960"/>
                </a:lnTo>
                <a:lnTo>
                  <a:pt x="3273619" y="979219"/>
                </a:lnTo>
                <a:lnTo>
                  <a:pt x="3341409" y="942755"/>
                </a:lnTo>
                <a:lnTo>
                  <a:pt x="3365888" y="925765"/>
                </a:lnTo>
                <a:lnTo>
                  <a:pt x="3379033" y="913418"/>
                </a:lnTo>
                <a:lnTo>
                  <a:pt x="3408801" y="878440"/>
                </a:lnTo>
                <a:lnTo>
                  <a:pt x="3434992" y="842048"/>
                </a:lnTo>
                <a:lnTo>
                  <a:pt x="3457398" y="804942"/>
                </a:lnTo>
                <a:lnTo>
                  <a:pt x="3464789" y="788282"/>
                </a:lnTo>
                <a:lnTo>
                  <a:pt x="3468709" y="771352"/>
                </a:lnTo>
                <a:lnTo>
                  <a:pt x="3471226" y="737200"/>
                </a:lnTo>
                <a:lnTo>
                  <a:pt x="3471663" y="706956"/>
                </a:lnTo>
                <a:lnTo>
                  <a:pt x="3471830" y="651862"/>
                </a:lnTo>
                <a:lnTo>
                  <a:pt x="3464999" y="616337"/>
                </a:lnTo>
                <a:lnTo>
                  <a:pt x="3457222" y="585631"/>
                </a:lnTo>
                <a:lnTo>
                  <a:pt x="3447935" y="558013"/>
                </a:lnTo>
                <a:lnTo>
                  <a:pt x="3422754" y="509904"/>
                </a:lnTo>
                <a:lnTo>
                  <a:pt x="3400306" y="478194"/>
                </a:lnTo>
                <a:lnTo>
                  <a:pt x="3377528" y="445401"/>
                </a:lnTo>
                <a:lnTo>
                  <a:pt x="3350134" y="411407"/>
                </a:lnTo>
                <a:lnTo>
                  <a:pt x="3299420" y="375393"/>
                </a:lnTo>
                <a:lnTo>
                  <a:pt x="3249009" y="341887"/>
                </a:lnTo>
                <a:lnTo>
                  <a:pt x="3147923" y="303811"/>
                </a:lnTo>
                <a:lnTo>
                  <a:pt x="3063431" y="285486"/>
                </a:lnTo>
                <a:lnTo>
                  <a:pt x="3017503" y="28289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PenAnnotation576"/>
          <p:cNvSpPr/>
          <p:nvPr/>
        </p:nvSpPr>
        <p:spPr>
          <a:xfrm>
            <a:off x="637222" y="643052"/>
            <a:ext cx="256623" cy="342786"/>
          </a:xfrm>
          <a:custGeom>
            <a:avLst/>
            <a:gdLst/>
            <a:ahLst/>
            <a:cxnLst/>
            <a:rect l="0" t="0" r="0" b="0"/>
            <a:pathLst>
              <a:path w="256623" h="342786">
                <a:moveTo>
                  <a:pt x="0" y="25603"/>
                </a:moveTo>
                <a:lnTo>
                  <a:pt x="4551" y="25603"/>
                </a:lnTo>
                <a:lnTo>
                  <a:pt x="5891" y="24650"/>
                </a:lnTo>
                <a:lnTo>
                  <a:pt x="6785" y="23063"/>
                </a:lnTo>
                <a:lnTo>
                  <a:pt x="7381" y="21052"/>
                </a:lnTo>
                <a:lnTo>
                  <a:pt x="9683" y="19711"/>
                </a:lnTo>
                <a:lnTo>
                  <a:pt x="17321" y="18222"/>
                </a:lnTo>
                <a:lnTo>
                  <a:pt x="22025" y="16872"/>
                </a:lnTo>
                <a:lnTo>
                  <a:pt x="27066" y="15020"/>
                </a:lnTo>
                <a:lnTo>
                  <a:pt x="32331" y="12832"/>
                </a:lnTo>
                <a:lnTo>
                  <a:pt x="38699" y="11374"/>
                </a:lnTo>
                <a:lnTo>
                  <a:pt x="45802" y="10402"/>
                </a:lnTo>
                <a:lnTo>
                  <a:pt x="53395" y="9754"/>
                </a:lnTo>
                <a:lnTo>
                  <a:pt x="60361" y="8369"/>
                </a:lnTo>
                <a:lnTo>
                  <a:pt x="66911" y="6494"/>
                </a:lnTo>
                <a:lnTo>
                  <a:pt x="73182" y="4291"/>
                </a:lnTo>
                <a:lnTo>
                  <a:pt x="81173" y="2822"/>
                </a:lnTo>
                <a:lnTo>
                  <a:pt x="90310" y="1843"/>
                </a:lnTo>
                <a:lnTo>
                  <a:pt x="100212" y="1190"/>
                </a:lnTo>
                <a:lnTo>
                  <a:pt x="116294" y="465"/>
                </a:lnTo>
                <a:lnTo>
                  <a:pt x="130743" y="143"/>
                </a:lnTo>
                <a:lnTo>
                  <a:pt x="146691" y="0"/>
                </a:lnTo>
                <a:lnTo>
                  <a:pt x="153039" y="914"/>
                </a:lnTo>
                <a:lnTo>
                  <a:pt x="158223" y="2476"/>
                </a:lnTo>
                <a:lnTo>
                  <a:pt x="162632" y="4470"/>
                </a:lnTo>
                <a:lnTo>
                  <a:pt x="177939" y="11827"/>
                </a:lnTo>
                <a:lnTo>
                  <a:pt x="181491" y="14514"/>
                </a:lnTo>
                <a:lnTo>
                  <a:pt x="183859" y="17257"/>
                </a:lnTo>
                <a:lnTo>
                  <a:pt x="187442" y="22846"/>
                </a:lnTo>
                <a:lnTo>
                  <a:pt x="192210" y="28505"/>
                </a:lnTo>
                <a:lnTo>
                  <a:pt x="192910" y="32300"/>
                </a:lnTo>
                <a:lnTo>
                  <a:pt x="192424" y="36735"/>
                </a:lnTo>
                <a:lnTo>
                  <a:pt x="189344" y="46743"/>
                </a:lnTo>
                <a:lnTo>
                  <a:pt x="187189" y="52079"/>
                </a:lnTo>
                <a:lnTo>
                  <a:pt x="184800" y="57541"/>
                </a:lnTo>
                <a:lnTo>
                  <a:pt x="181303" y="63087"/>
                </a:lnTo>
                <a:lnTo>
                  <a:pt x="177066" y="68690"/>
                </a:lnTo>
                <a:lnTo>
                  <a:pt x="172337" y="74330"/>
                </a:lnTo>
                <a:lnTo>
                  <a:pt x="166326" y="80947"/>
                </a:lnTo>
                <a:lnTo>
                  <a:pt x="152028" y="95920"/>
                </a:lnTo>
                <a:lnTo>
                  <a:pt x="132464" y="115864"/>
                </a:lnTo>
                <a:lnTo>
                  <a:pt x="125456" y="121972"/>
                </a:lnTo>
                <a:lnTo>
                  <a:pt x="117928" y="127949"/>
                </a:lnTo>
                <a:lnTo>
                  <a:pt x="110051" y="133838"/>
                </a:lnTo>
                <a:lnTo>
                  <a:pt x="102895" y="139670"/>
                </a:lnTo>
                <a:lnTo>
                  <a:pt x="96219" y="145462"/>
                </a:lnTo>
                <a:lnTo>
                  <a:pt x="89863" y="151229"/>
                </a:lnTo>
                <a:lnTo>
                  <a:pt x="77722" y="162717"/>
                </a:lnTo>
                <a:lnTo>
                  <a:pt x="49112" y="190833"/>
                </a:lnTo>
                <a:lnTo>
                  <a:pt x="47029" y="193859"/>
                </a:lnTo>
                <a:lnTo>
                  <a:pt x="44714" y="199761"/>
                </a:lnTo>
                <a:lnTo>
                  <a:pt x="45049" y="201715"/>
                </a:lnTo>
                <a:lnTo>
                  <a:pt x="46226" y="203019"/>
                </a:lnTo>
                <a:lnTo>
                  <a:pt x="47962" y="203887"/>
                </a:lnTo>
                <a:lnTo>
                  <a:pt x="54971" y="204853"/>
                </a:lnTo>
                <a:lnTo>
                  <a:pt x="59508" y="205110"/>
                </a:lnTo>
                <a:lnTo>
                  <a:pt x="69628" y="205396"/>
                </a:lnTo>
                <a:lnTo>
                  <a:pt x="74993" y="205472"/>
                </a:lnTo>
                <a:lnTo>
                  <a:pt x="81428" y="204571"/>
                </a:lnTo>
                <a:lnTo>
                  <a:pt x="88575" y="203017"/>
                </a:lnTo>
                <a:lnTo>
                  <a:pt x="96198" y="201029"/>
                </a:lnTo>
                <a:lnTo>
                  <a:pt x="105089" y="199704"/>
                </a:lnTo>
                <a:lnTo>
                  <a:pt x="114827" y="198820"/>
                </a:lnTo>
                <a:lnTo>
                  <a:pt x="125129" y="198231"/>
                </a:lnTo>
                <a:lnTo>
                  <a:pt x="134854" y="196885"/>
                </a:lnTo>
                <a:lnTo>
                  <a:pt x="144195" y="195036"/>
                </a:lnTo>
                <a:lnTo>
                  <a:pt x="153280" y="192851"/>
                </a:lnTo>
                <a:lnTo>
                  <a:pt x="163147" y="191394"/>
                </a:lnTo>
                <a:lnTo>
                  <a:pt x="173534" y="190423"/>
                </a:lnTo>
                <a:lnTo>
                  <a:pt x="184270" y="189775"/>
                </a:lnTo>
                <a:lnTo>
                  <a:pt x="193331" y="188391"/>
                </a:lnTo>
                <a:lnTo>
                  <a:pt x="201278" y="186516"/>
                </a:lnTo>
                <a:lnTo>
                  <a:pt x="208480" y="184313"/>
                </a:lnTo>
                <a:lnTo>
                  <a:pt x="215187" y="183797"/>
                </a:lnTo>
                <a:lnTo>
                  <a:pt x="221563" y="184406"/>
                </a:lnTo>
                <a:lnTo>
                  <a:pt x="227718" y="185764"/>
                </a:lnTo>
                <a:lnTo>
                  <a:pt x="232775" y="186669"/>
                </a:lnTo>
                <a:lnTo>
                  <a:pt x="237098" y="187273"/>
                </a:lnTo>
                <a:lnTo>
                  <a:pt x="240933" y="187675"/>
                </a:lnTo>
                <a:lnTo>
                  <a:pt x="244442" y="188896"/>
                </a:lnTo>
                <a:lnTo>
                  <a:pt x="250881" y="192792"/>
                </a:lnTo>
                <a:lnTo>
                  <a:pt x="252979" y="195165"/>
                </a:lnTo>
                <a:lnTo>
                  <a:pt x="254378" y="197699"/>
                </a:lnTo>
                <a:lnTo>
                  <a:pt x="255310" y="200341"/>
                </a:lnTo>
                <a:lnTo>
                  <a:pt x="256346" y="208357"/>
                </a:lnTo>
                <a:lnTo>
                  <a:pt x="256622" y="213161"/>
                </a:lnTo>
                <a:lnTo>
                  <a:pt x="255854" y="217317"/>
                </a:lnTo>
                <a:lnTo>
                  <a:pt x="252460" y="224474"/>
                </a:lnTo>
                <a:lnTo>
                  <a:pt x="245237" y="233370"/>
                </a:lnTo>
                <a:lnTo>
                  <a:pt x="240644" y="238409"/>
                </a:lnTo>
                <a:lnTo>
                  <a:pt x="230460" y="249088"/>
                </a:lnTo>
                <a:lnTo>
                  <a:pt x="208400" y="271466"/>
                </a:lnTo>
                <a:lnTo>
                  <a:pt x="201799" y="277142"/>
                </a:lnTo>
                <a:lnTo>
                  <a:pt x="194540" y="282830"/>
                </a:lnTo>
                <a:lnTo>
                  <a:pt x="186843" y="288528"/>
                </a:lnTo>
                <a:lnTo>
                  <a:pt x="170671" y="299938"/>
                </a:lnTo>
                <a:lnTo>
                  <a:pt x="162358" y="305648"/>
                </a:lnTo>
                <a:lnTo>
                  <a:pt x="153959" y="310407"/>
                </a:lnTo>
                <a:lnTo>
                  <a:pt x="145502" y="314532"/>
                </a:lnTo>
                <a:lnTo>
                  <a:pt x="129437" y="321656"/>
                </a:lnTo>
                <a:lnTo>
                  <a:pt x="115948" y="327997"/>
                </a:lnTo>
                <a:lnTo>
                  <a:pt x="97643" y="336922"/>
                </a:lnTo>
                <a:lnTo>
                  <a:pt x="91765" y="338876"/>
                </a:lnTo>
                <a:lnTo>
                  <a:pt x="85942" y="340179"/>
                </a:lnTo>
                <a:lnTo>
                  <a:pt x="80155" y="341048"/>
                </a:lnTo>
                <a:lnTo>
                  <a:pt x="75344" y="341627"/>
                </a:lnTo>
                <a:lnTo>
                  <a:pt x="67459" y="342270"/>
                </a:lnTo>
                <a:lnTo>
                  <a:pt x="60779" y="342556"/>
                </a:lnTo>
                <a:lnTo>
                  <a:pt x="51435" y="34278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577"/>
          <p:cNvSpPr/>
          <p:nvPr/>
        </p:nvSpPr>
        <p:spPr>
          <a:xfrm>
            <a:off x="877252" y="591547"/>
            <a:ext cx="277950" cy="295996"/>
          </a:xfrm>
          <a:custGeom>
            <a:avLst/>
            <a:gdLst/>
            <a:ahLst/>
            <a:cxnLst/>
            <a:rect l="0" t="0" r="0" b="0"/>
            <a:pathLst>
              <a:path w="277950" h="295996">
                <a:moveTo>
                  <a:pt x="0" y="59962"/>
                </a:moveTo>
                <a:lnTo>
                  <a:pt x="0" y="55412"/>
                </a:lnTo>
                <a:lnTo>
                  <a:pt x="952" y="54071"/>
                </a:lnTo>
                <a:lnTo>
                  <a:pt x="2540" y="53177"/>
                </a:lnTo>
                <a:lnTo>
                  <a:pt x="4551" y="52582"/>
                </a:lnTo>
                <a:lnTo>
                  <a:pt x="9325" y="49380"/>
                </a:lnTo>
                <a:lnTo>
                  <a:pt x="16527" y="43829"/>
                </a:lnTo>
                <a:lnTo>
                  <a:pt x="29253" y="35012"/>
                </a:lnTo>
                <a:lnTo>
                  <a:pt x="37599" y="30946"/>
                </a:lnTo>
                <a:lnTo>
                  <a:pt x="46974" y="27283"/>
                </a:lnTo>
                <a:lnTo>
                  <a:pt x="57033" y="23889"/>
                </a:lnTo>
                <a:lnTo>
                  <a:pt x="67550" y="20674"/>
                </a:lnTo>
                <a:lnTo>
                  <a:pt x="89395" y="14561"/>
                </a:lnTo>
                <a:lnTo>
                  <a:pt x="123113" y="5764"/>
                </a:lnTo>
                <a:lnTo>
                  <a:pt x="134463" y="3828"/>
                </a:lnTo>
                <a:lnTo>
                  <a:pt x="145839" y="2537"/>
                </a:lnTo>
                <a:lnTo>
                  <a:pt x="157234" y="1676"/>
                </a:lnTo>
                <a:lnTo>
                  <a:pt x="174974" y="720"/>
                </a:lnTo>
                <a:lnTo>
                  <a:pt x="190161" y="295"/>
                </a:lnTo>
                <a:lnTo>
                  <a:pt x="222562" y="0"/>
                </a:lnTo>
                <a:lnTo>
                  <a:pt x="225527" y="937"/>
                </a:lnTo>
                <a:lnTo>
                  <a:pt x="227504" y="2515"/>
                </a:lnTo>
                <a:lnTo>
                  <a:pt x="228822" y="4519"/>
                </a:lnTo>
                <a:lnTo>
                  <a:pt x="230286" y="9286"/>
                </a:lnTo>
                <a:lnTo>
                  <a:pt x="230676" y="11891"/>
                </a:lnTo>
                <a:lnTo>
                  <a:pt x="228570" y="19865"/>
                </a:lnTo>
                <a:lnTo>
                  <a:pt x="226675" y="24658"/>
                </a:lnTo>
                <a:lnTo>
                  <a:pt x="225412" y="29759"/>
                </a:lnTo>
                <a:lnTo>
                  <a:pt x="224570" y="35064"/>
                </a:lnTo>
                <a:lnTo>
                  <a:pt x="224008" y="40506"/>
                </a:lnTo>
                <a:lnTo>
                  <a:pt x="221729" y="46039"/>
                </a:lnTo>
                <a:lnTo>
                  <a:pt x="218304" y="51633"/>
                </a:lnTo>
                <a:lnTo>
                  <a:pt x="214116" y="57267"/>
                </a:lnTo>
                <a:lnTo>
                  <a:pt x="209419" y="62928"/>
                </a:lnTo>
                <a:lnTo>
                  <a:pt x="204383" y="68607"/>
                </a:lnTo>
                <a:lnTo>
                  <a:pt x="193707" y="79997"/>
                </a:lnTo>
                <a:lnTo>
                  <a:pt x="165656" y="108544"/>
                </a:lnTo>
                <a:lnTo>
                  <a:pt x="143370" y="130899"/>
                </a:lnTo>
                <a:lnTo>
                  <a:pt x="141300" y="133923"/>
                </a:lnTo>
                <a:lnTo>
                  <a:pt x="137978" y="143082"/>
                </a:lnTo>
                <a:lnTo>
                  <a:pt x="137705" y="143950"/>
                </a:lnTo>
                <a:lnTo>
                  <a:pt x="138476" y="145482"/>
                </a:lnTo>
                <a:lnTo>
                  <a:pt x="141872" y="149724"/>
                </a:lnTo>
                <a:lnTo>
                  <a:pt x="145064" y="151236"/>
                </a:lnTo>
                <a:lnTo>
                  <a:pt x="153690" y="152916"/>
                </a:lnTo>
                <a:lnTo>
                  <a:pt x="158658" y="152411"/>
                </a:lnTo>
                <a:lnTo>
                  <a:pt x="163874" y="151123"/>
                </a:lnTo>
                <a:lnTo>
                  <a:pt x="169257" y="149311"/>
                </a:lnTo>
                <a:lnTo>
                  <a:pt x="176655" y="148103"/>
                </a:lnTo>
                <a:lnTo>
                  <a:pt x="185398" y="147298"/>
                </a:lnTo>
                <a:lnTo>
                  <a:pt x="203367" y="146403"/>
                </a:lnTo>
                <a:lnTo>
                  <a:pt x="217703" y="146006"/>
                </a:lnTo>
                <a:lnTo>
                  <a:pt x="241034" y="145782"/>
                </a:lnTo>
                <a:lnTo>
                  <a:pt x="247367" y="146703"/>
                </a:lnTo>
                <a:lnTo>
                  <a:pt x="252541" y="148269"/>
                </a:lnTo>
                <a:lnTo>
                  <a:pt x="260831" y="152550"/>
                </a:lnTo>
                <a:lnTo>
                  <a:pt x="267690" y="157628"/>
                </a:lnTo>
                <a:lnTo>
                  <a:pt x="273913" y="165599"/>
                </a:lnTo>
                <a:lnTo>
                  <a:pt x="276906" y="170392"/>
                </a:lnTo>
                <a:lnTo>
                  <a:pt x="277949" y="174540"/>
                </a:lnTo>
                <a:lnTo>
                  <a:pt x="277692" y="178257"/>
                </a:lnTo>
                <a:lnTo>
                  <a:pt x="274866" y="185880"/>
                </a:lnTo>
                <a:lnTo>
                  <a:pt x="272779" y="190580"/>
                </a:lnTo>
                <a:lnTo>
                  <a:pt x="270435" y="195619"/>
                </a:lnTo>
                <a:lnTo>
                  <a:pt x="266968" y="200882"/>
                </a:lnTo>
                <a:lnTo>
                  <a:pt x="262751" y="206297"/>
                </a:lnTo>
                <a:lnTo>
                  <a:pt x="258035" y="211811"/>
                </a:lnTo>
                <a:lnTo>
                  <a:pt x="252033" y="217392"/>
                </a:lnTo>
                <a:lnTo>
                  <a:pt x="245175" y="223018"/>
                </a:lnTo>
                <a:lnTo>
                  <a:pt x="237745" y="228674"/>
                </a:lnTo>
                <a:lnTo>
                  <a:pt x="230886" y="234349"/>
                </a:lnTo>
                <a:lnTo>
                  <a:pt x="224409" y="240038"/>
                </a:lnTo>
                <a:lnTo>
                  <a:pt x="218186" y="245735"/>
                </a:lnTo>
                <a:lnTo>
                  <a:pt x="206192" y="257146"/>
                </a:lnTo>
                <a:lnTo>
                  <a:pt x="200326" y="262855"/>
                </a:lnTo>
                <a:lnTo>
                  <a:pt x="194511" y="267614"/>
                </a:lnTo>
                <a:lnTo>
                  <a:pt x="188729" y="271740"/>
                </a:lnTo>
                <a:lnTo>
                  <a:pt x="182969" y="275442"/>
                </a:lnTo>
                <a:lnTo>
                  <a:pt x="177224" y="278863"/>
                </a:lnTo>
                <a:lnTo>
                  <a:pt x="171490" y="282096"/>
                </a:lnTo>
                <a:lnTo>
                  <a:pt x="165761" y="285204"/>
                </a:lnTo>
                <a:lnTo>
                  <a:pt x="160990" y="287276"/>
                </a:lnTo>
                <a:lnTo>
                  <a:pt x="153149" y="289578"/>
                </a:lnTo>
                <a:lnTo>
                  <a:pt x="150677" y="291145"/>
                </a:lnTo>
                <a:lnTo>
                  <a:pt x="149028" y="293142"/>
                </a:lnTo>
                <a:lnTo>
                  <a:pt x="147930" y="295425"/>
                </a:lnTo>
                <a:lnTo>
                  <a:pt x="146245" y="295995"/>
                </a:lnTo>
                <a:lnTo>
                  <a:pt x="144169" y="295423"/>
                </a:lnTo>
                <a:lnTo>
                  <a:pt x="138544" y="292211"/>
                </a:lnTo>
                <a:lnTo>
                  <a:pt x="138083" y="290995"/>
                </a:lnTo>
                <a:lnTo>
                  <a:pt x="137160" y="28284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578"/>
          <p:cNvSpPr/>
          <p:nvPr/>
        </p:nvSpPr>
        <p:spPr>
          <a:xfrm>
            <a:off x="1271587" y="514350"/>
            <a:ext cx="200926" cy="471335"/>
          </a:xfrm>
          <a:custGeom>
            <a:avLst/>
            <a:gdLst/>
            <a:ahLst/>
            <a:cxnLst/>
            <a:rect l="0" t="0" r="0" b="0"/>
            <a:pathLst>
              <a:path w="200926" h="471335">
                <a:moveTo>
                  <a:pt x="0" y="0"/>
                </a:moveTo>
                <a:lnTo>
                  <a:pt x="0" y="7380"/>
                </a:lnTo>
                <a:lnTo>
                  <a:pt x="952" y="7778"/>
                </a:lnTo>
                <a:lnTo>
                  <a:pt x="4551" y="8219"/>
                </a:lnTo>
                <a:lnTo>
                  <a:pt x="6844" y="9289"/>
                </a:lnTo>
                <a:lnTo>
                  <a:pt x="11932" y="13018"/>
                </a:lnTo>
                <a:lnTo>
                  <a:pt x="17368" y="17851"/>
                </a:lnTo>
                <a:lnTo>
                  <a:pt x="20151" y="20473"/>
                </a:lnTo>
                <a:lnTo>
                  <a:pt x="23912" y="23173"/>
                </a:lnTo>
                <a:lnTo>
                  <a:pt x="28324" y="25926"/>
                </a:lnTo>
                <a:lnTo>
                  <a:pt x="33170" y="28714"/>
                </a:lnTo>
                <a:lnTo>
                  <a:pt x="39258" y="32478"/>
                </a:lnTo>
                <a:lnTo>
                  <a:pt x="53643" y="41739"/>
                </a:lnTo>
                <a:lnTo>
                  <a:pt x="60527" y="45923"/>
                </a:lnTo>
                <a:lnTo>
                  <a:pt x="67021" y="49666"/>
                </a:lnTo>
                <a:lnTo>
                  <a:pt x="73256" y="53113"/>
                </a:lnTo>
                <a:lnTo>
                  <a:pt x="79317" y="57316"/>
                </a:lnTo>
                <a:lnTo>
                  <a:pt x="85263" y="62023"/>
                </a:lnTo>
                <a:lnTo>
                  <a:pt x="91132" y="67066"/>
                </a:lnTo>
                <a:lnTo>
                  <a:pt x="97902" y="72333"/>
                </a:lnTo>
                <a:lnTo>
                  <a:pt x="105273" y="77749"/>
                </a:lnTo>
                <a:lnTo>
                  <a:pt x="113045" y="83265"/>
                </a:lnTo>
                <a:lnTo>
                  <a:pt x="120131" y="89800"/>
                </a:lnTo>
                <a:lnTo>
                  <a:pt x="126760" y="97014"/>
                </a:lnTo>
                <a:lnTo>
                  <a:pt x="133084" y="104681"/>
                </a:lnTo>
                <a:lnTo>
                  <a:pt x="140157" y="111697"/>
                </a:lnTo>
                <a:lnTo>
                  <a:pt x="147731" y="118280"/>
                </a:lnTo>
                <a:lnTo>
                  <a:pt x="155637" y="124573"/>
                </a:lnTo>
                <a:lnTo>
                  <a:pt x="161861" y="131626"/>
                </a:lnTo>
                <a:lnTo>
                  <a:pt x="166962" y="139185"/>
                </a:lnTo>
                <a:lnTo>
                  <a:pt x="171315" y="147083"/>
                </a:lnTo>
                <a:lnTo>
                  <a:pt x="175170" y="156157"/>
                </a:lnTo>
                <a:lnTo>
                  <a:pt x="178693" y="166017"/>
                </a:lnTo>
                <a:lnTo>
                  <a:pt x="191190" y="204667"/>
                </a:lnTo>
                <a:lnTo>
                  <a:pt x="194135" y="214549"/>
                </a:lnTo>
                <a:lnTo>
                  <a:pt x="199947" y="235690"/>
                </a:lnTo>
                <a:lnTo>
                  <a:pt x="200925" y="245709"/>
                </a:lnTo>
                <a:lnTo>
                  <a:pt x="200625" y="255246"/>
                </a:lnTo>
                <a:lnTo>
                  <a:pt x="199473" y="264461"/>
                </a:lnTo>
                <a:lnTo>
                  <a:pt x="198704" y="273462"/>
                </a:lnTo>
                <a:lnTo>
                  <a:pt x="198192" y="282321"/>
                </a:lnTo>
                <a:lnTo>
                  <a:pt x="197851" y="291084"/>
                </a:lnTo>
                <a:lnTo>
                  <a:pt x="196670" y="300736"/>
                </a:lnTo>
                <a:lnTo>
                  <a:pt x="194931" y="310980"/>
                </a:lnTo>
                <a:lnTo>
                  <a:pt x="192819" y="321620"/>
                </a:lnTo>
                <a:lnTo>
                  <a:pt x="189506" y="331571"/>
                </a:lnTo>
                <a:lnTo>
                  <a:pt x="185392" y="341062"/>
                </a:lnTo>
                <a:lnTo>
                  <a:pt x="169653" y="372276"/>
                </a:lnTo>
                <a:lnTo>
                  <a:pt x="165490" y="379629"/>
                </a:lnTo>
                <a:lnTo>
                  <a:pt x="160809" y="387388"/>
                </a:lnTo>
                <a:lnTo>
                  <a:pt x="155784" y="395419"/>
                </a:lnTo>
                <a:lnTo>
                  <a:pt x="150528" y="402677"/>
                </a:lnTo>
                <a:lnTo>
                  <a:pt x="145119" y="409421"/>
                </a:lnTo>
                <a:lnTo>
                  <a:pt x="139609" y="415822"/>
                </a:lnTo>
                <a:lnTo>
                  <a:pt x="134030" y="421995"/>
                </a:lnTo>
                <a:lnTo>
                  <a:pt x="122751" y="433933"/>
                </a:lnTo>
                <a:lnTo>
                  <a:pt x="117077" y="438831"/>
                </a:lnTo>
                <a:lnTo>
                  <a:pt x="111389" y="443049"/>
                </a:lnTo>
                <a:lnTo>
                  <a:pt x="105692" y="446813"/>
                </a:lnTo>
                <a:lnTo>
                  <a:pt x="100941" y="450275"/>
                </a:lnTo>
                <a:lnTo>
                  <a:pt x="96821" y="453536"/>
                </a:lnTo>
                <a:lnTo>
                  <a:pt x="93123" y="456662"/>
                </a:lnTo>
                <a:lnTo>
                  <a:pt x="89704" y="459699"/>
                </a:lnTo>
                <a:lnTo>
                  <a:pt x="83366" y="465613"/>
                </a:lnTo>
                <a:lnTo>
                  <a:pt x="80342" y="467571"/>
                </a:lnTo>
                <a:lnTo>
                  <a:pt x="74443" y="469747"/>
                </a:lnTo>
                <a:lnTo>
                  <a:pt x="69095" y="471334"/>
                </a:lnTo>
                <a:lnTo>
                  <a:pt x="68809" y="468879"/>
                </a:lnTo>
                <a:lnTo>
                  <a:pt x="68580" y="46291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579"/>
          <p:cNvSpPr/>
          <p:nvPr/>
        </p:nvSpPr>
        <p:spPr>
          <a:xfrm>
            <a:off x="1768792" y="651509"/>
            <a:ext cx="274321" cy="282494"/>
          </a:xfrm>
          <a:custGeom>
            <a:avLst/>
            <a:gdLst/>
            <a:ahLst/>
            <a:cxnLst/>
            <a:rect l="0" t="0" r="0" b="0"/>
            <a:pathLst>
              <a:path w="274321" h="282494">
                <a:moveTo>
                  <a:pt x="0" y="0"/>
                </a:moveTo>
                <a:lnTo>
                  <a:pt x="4551" y="0"/>
                </a:lnTo>
                <a:lnTo>
                  <a:pt x="6844" y="953"/>
                </a:lnTo>
                <a:lnTo>
                  <a:pt x="11932" y="4551"/>
                </a:lnTo>
                <a:lnTo>
                  <a:pt x="13669" y="6844"/>
                </a:lnTo>
                <a:lnTo>
                  <a:pt x="14828" y="9326"/>
                </a:lnTo>
                <a:lnTo>
                  <a:pt x="15600" y="11932"/>
                </a:lnTo>
                <a:lnTo>
                  <a:pt x="18998" y="17369"/>
                </a:lnTo>
                <a:lnTo>
                  <a:pt x="24636" y="23912"/>
                </a:lnTo>
                <a:lnTo>
                  <a:pt x="33492" y="33170"/>
                </a:lnTo>
                <a:lnTo>
                  <a:pt x="49188" y="49093"/>
                </a:lnTo>
                <a:lnTo>
                  <a:pt x="54699" y="53684"/>
                </a:lnTo>
                <a:lnTo>
                  <a:pt x="60279" y="57697"/>
                </a:lnTo>
                <a:lnTo>
                  <a:pt x="65903" y="61325"/>
                </a:lnTo>
                <a:lnTo>
                  <a:pt x="71558" y="66601"/>
                </a:lnTo>
                <a:lnTo>
                  <a:pt x="77233" y="72976"/>
                </a:lnTo>
                <a:lnTo>
                  <a:pt x="82921" y="80083"/>
                </a:lnTo>
                <a:lnTo>
                  <a:pt x="88618" y="86726"/>
                </a:lnTo>
                <a:lnTo>
                  <a:pt x="94321" y="93060"/>
                </a:lnTo>
                <a:lnTo>
                  <a:pt x="105738" y="105178"/>
                </a:lnTo>
                <a:lnTo>
                  <a:pt x="140018" y="139970"/>
                </a:lnTo>
                <a:lnTo>
                  <a:pt x="168593" y="168587"/>
                </a:lnTo>
                <a:lnTo>
                  <a:pt x="173355" y="174304"/>
                </a:lnTo>
                <a:lnTo>
                  <a:pt x="177483" y="180020"/>
                </a:lnTo>
                <a:lnTo>
                  <a:pt x="181187" y="185736"/>
                </a:lnTo>
                <a:lnTo>
                  <a:pt x="185561" y="191452"/>
                </a:lnTo>
                <a:lnTo>
                  <a:pt x="190382" y="197167"/>
                </a:lnTo>
                <a:lnTo>
                  <a:pt x="195502" y="202882"/>
                </a:lnTo>
                <a:lnTo>
                  <a:pt x="199867" y="208598"/>
                </a:lnTo>
                <a:lnTo>
                  <a:pt x="203730" y="214313"/>
                </a:lnTo>
                <a:lnTo>
                  <a:pt x="207257" y="220028"/>
                </a:lnTo>
                <a:lnTo>
                  <a:pt x="211514" y="224790"/>
                </a:lnTo>
                <a:lnTo>
                  <a:pt x="216257" y="228918"/>
                </a:lnTo>
                <a:lnTo>
                  <a:pt x="221324" y="232622"/>
                </a:lnTo>
                <a:lnTo>
                  <a:pt x="225654" y="236997"/>
                </a:lnTo>
                <a:lnTo>
                  <a:pt x="229493" y="241818"/>
                </a:lnTo>
                <a:lnTo>
                  <a:pt x="233006" y="246937"/>
                </a:lnTo>
                <a:lnTo>
                  <a:pt x="239448" y="255165"/>
                </a:lnTo>
                <a:lnTo>
                  <a:pt x="245486" y="261997"/>
                </a:lnTo>
                <a:lnTo>
                  <a:pt x="251345" y="268208"/>
                </a:lnTo>
                <a:lnTo>
                  <a:pt x="254241" y="270246"/>
                </a:lnTo>
                <a:lnTo>
                  <a:pt x="259999" y="272510"/>
                </a:lnTo>
                <a:lnTo>
                  <a:pt x="265732" y="276056"/>
                </a:lnTo>
                <a:lnTo>
                  <a:pt x="273817" y="282493"/>
                </a:lnTo>
                <a:lnTo>
                  <a:pt x="274097" y="280175"/>
                </a:lnTo>
                <a:lnTo>
                  <a:pt x="274320" y="27432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580"/>
          <p:cNvSpPr/>
          <p:nvPr/>
        </p:nvSpPr>
        <p:spPr>
          <a:xfrm>
            <a:off x="1803082" y="660082"/>
            <a:ext cx="248603" cy="248604"/>
          </a:xfrm>
          <a:custGeom>
            <a:avLst/>
            <a:gdLst/>
            <a:ahLst/>
            <a:cxnLst/>
            <a:rect l="0" t="0" r="0" b="0"/>
            <a:pathLst>
              <a:path w="248603" h="248604">
                <a:moveTo>
                  <a:pt x="248602" y="0"/>
                </a:moveTo>
                <a:lnTo>
                  <a:pt x="244052" y="0"/>
                </a:lnTo>
                <a:lnTo>
                  <a:pt x="242711" y="953"/>
                </a:lnTo>
                <a:lnTo>
                  <a:pt x="241817" y="2540"/>
                </a:lnTo>
                <a:lnTo>
                  <a:pt x="239313" y="9683"/>
                </a:lnTo>
                <a:lnTo>
                  <a:pt x="235584" y="17321"/>
                </a:lnTo>
                <a:lnTo>
                  <a:pt x="230751" y="24526"/>
                </a:lnTo>
                <a:lnTo>
                  <a:pt x="224476" y="31855"/>
                </a:lnTo>
                <a:lnTo>
                  <a:pt x="215337" y="41463"/>
                </a:lnTo>
                <a:lnTo>
                  <a:pt x="210233" y="47644"/>
                </a:lnTo>
                <a:lnTo>
                  <a:pt x="204926" y="54623"/>
                </a:lnTo>
                <a:lnTo>
                  <a:pt x="199482" y="62133"/>
                </a:lnTo>
                <a:lnTo>
                  <a:pt x="192995" y="69997"/>
                </a:lnTo>
                <a:lnTo>
                  <a:pt x="185814" y="78097"/>
                </a:lnTo>
                <a:lnTo>
                  <a:pt x="178168" y="86355"/>
                </a:lnTo>
                <a:lnTo>
                  <a:pt x="169261" y="94717"/>
                </a:lnTo>
                <a:lnTo>
                  <a:pt x="159513" y="103150"/>
                </a:lnTo>
                <a:lnTo>
                  <a:pt x="149205" y="111629"/>
                </a:lnTo>
                <a:lnTo>
                  <a:pt x="139475" y="120139"/>
                </a:lnTo>
                <a:lnTo>
                  <a:pt x="130131" y="128670"/>
                </a:lnTo>
                <a:lnTo>
                  <a:pt x="112128" y="145769"/>
                </a:lnTo>
                <a:lnTo>
                  <a:pt x="94602" y="162894"/>
                </a:lnTo>
                <a:lnTo>
                  <a:pt x="85928" y="170508"/>
                </a:lnTo>
                <a:lnTo>
                  <a:pt x="77288" y="177490"/>
                </a:lnTo>
                <a:lnTo>
                  <a:pt x="68670" y="184049"/>
                </a:lnTo>
                <a:lnTo>
                  <a:pt x="61020" y="190327"/>
                </a:lnTo>
                <a:lnTo>
                  <a:pt x="54015" y="196417"/>
                </a:lnTo>
                <a:lnTo>
                  <a:pt x="47440" y="202382"/>
                </a:lnTo>
                <a:lnTo>
                  <a:pt x="35054" y="214090"/>
                </a:lnTo>
                <a:lnTo>
                  <a:pt x="108" y="248495"/>
                </a:lnTo>
                <a:lnTo>
                  <a:pt x="0" y="24860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581"/>
          <p:cNvSpPr/>
          <p:nvPr/>
        </p:nvSpPr>
        <p:spPr>
          <a:xfrm>
            <a:off x="2154554" y="497214"/>
            <a:ext cx="231459" cy="128544"/>
          </a:xfrm>
          <a:custGeom>
            <a:avLst/>
            <a:gdLst/>
            <a:ahLst/>
            <a:cxnLst/>
            <a:rect l="0" t="0" r="0" b="0"/>
            <a:pathLst>
              <a:path w="231459" h="128544">
                <a:moveTo>
                  <a:pt x="0" y="25708"/>
                </a:moveTo>
                <a:lnTo>
                  <a:pt x="0" y="18327"/>
                </a:lnTo>
                <a:lnTo>
                  <a:pt x="953" y="17930"/>
                </a:lnTo>
                <a:lnTo>
                  <a:pt x="4552" y="17489"/>
                </a:lnTo>
                <a:lnTo>
                  <a:pt x="6844" y="16418"/>
                </a:lnTo>
                <a:lnTo>
                  <a:pt x="11932" y="12689"/>
                </a:lnTo>
                <a:lnTo>
                  <a:pt x="14622" y="11314"/>
                </a:lnTo>
                <a:lnTo>
                  <a:pt x="20152" y="9786"/>
                </a:lnTo>
                <a:lnTo>
                  <a:pt x="25784" y="6566"/>
                </a:lnTo>
                <a:lnTo>
                  <a:pt x="28619" y="4374"/>
                </a:lnTo>
                <a:lnTo>
                  <a:pt x="32415" y="2913"/>
                </a:lnTo>
                <a:lnTo>
                  <a:pt x="36850" y="1939"/>
                </a:lnTo>
                <a:lnTo>
                  <a:pt x="41712" y="1289"/>
                </a:lnTo>
                <a:lnTo>
                  <a:pt x="46858" y="856"/>
                </a:lnTo>
                <a:lnTo>
                  <a:pt x="52194" y="568"/>
                </a:lnTo>
                <a:lnTo>
                  <a:pt x="66265" y="162"/>
                </a:lnTo>
                <a:lnTo>
                  <a:pt x="88062" y="6"/>
                </a:lnTo>
                <a:lnTo>
                  <a:pt x="92998" y="0"/>
                </a:lnTo>
                <a:lnTo>
                  <a:pt x="96289" y="950"/>
                </a:lnTo>
                <a:lnTo>
                  <a:pt x="98483" y="2535"/>
                </a:lnTo>
                <a:lnTo>
                  <a:pt x="99945" y="4544"/>
                </a:lnTo>
                <a:lnTo>
                  <a:pt x="101873" y="5884"/>
                </a:lnTo>
                <a:lnTo>
                  <a:pt x="106554" y="7372"/>
                </a:lnTo>
                <a:lnTo>
                  <a:pt x="111810" y="10574"/>
                </a:lnTo>
                <a:lnTo>
                  <a:pt x="118395" y="15839"/>
                </a:lnTo>
                <a:lnTo>
                  <a:pt x="118935" y="18176"/>
                </a:lnTo>
                <a:lnTo>
                  <a:pt x="119295" y="21639"/>
                </a:lnTo>
                <a:lnTo>
                  <a:pt x="119535" y="25853"/>
                </a:lnTo>
                <a:lnTo>
                  <a:pt x="118743" y="29615"/>
                </a:lnTo>
                <a:lnTo>
                  <a:pt x="117262" y="33075"/>
                </a:lnTo>
                <a:lnTo>
                  <a:pt x="115322" y="36334"/>
                </a:lnTo>
                <a:lnTo>
                  <a:pt x="114029" y="39460"/>
                </a:lnTo>
                <a:lnTo>
                  <a:pt x="113167" y="42496"/>
                </a:lnTo>
                <a:lnTo>
                  <a:pt x="112592" y="45472"/>
                </a:lnTo>
                <a:lnTo>
                  <a:pt x="111257" y="48409"/>
                </a:lnTo>
                <a:lnTo>
                  <a:pt x="109414" y="51320"/>
                </a:lnTo>
                <a:lnTo>
                  <a:pt x="107233" y="54212"/>
                </a:lnTo>
                <a:lnTo>
                  <a:pt x="103874" y="58046"/>
                </a:lnTo>
                <a:lnTo>
                  <a:pt x="99729" y="62507"/>
                </a:lnTo>
                <a:lnTo>
                  <a:pt x="95061" y="67385"/>
                </a:lnTo>
                <a:lnTo>
                  <a:pt x="90044" y="71590"/>
                </a:lnTo>
                <a:lnTo>
                  <a:pt x="84795" y="75346"/>
                </a:lnTo>
                <a:lnTo>
                  <a:pt x="79390" y="78803"/>
                </a:lnTo>
                <a:lnTo>
                  <a:pt x="74834" y="82059"/>
                </a:lnTo>
                <a:lnTo>
                  <a:pt x="70845" y="85183"/>
                </a:lnTo>
                <a:lnTo>
                  <a:pt x="67232" y="88218"/>
                </a:lnTo>
                <a:lnTo>
                  <a:pt x="63872" y="91194"/>
                </a:lnTo>
                <a:lnTo>
                  <a:pt x="57598" y="97040"/>
                </a:lnTo>
                <a:lnTo>
                  <a:pt x="48710" y="105687"/>
                </a:lnTo>
                <a:lnTo>
                  <a:pt x="46761" y="108555"/>
                </a:lnTo>
                <a:lnTo>
                  <a:pt x="45462" y="111419"/>
                </a:lnTo>
                <a:lnTo>
                  <a:pt x="43376" y="118309"/>
                </a:lnTo>
                <a:lnTo>
                  <a:pt x="43091" y="121792"/>
                </a:lnTo>
                <a:lnTo>
                  <a:pt x="43015" y="124054"/>
                </a:lnTo>
                <a:lnTo>
                  <a:pt x="43917" y="125562"/>
                </a:lnTo>
                <a:lnTo>
                  <a:pt x="45471" y="126567"/>
                </a:lnTo>
                <a:lnTo>
                  <a:pt x="49737" y="127684"/>
                </a:lnTo>
                <a:lnTo>
                  <a:pt x="54808" y="128181"/>
                </a:lnTo>
                <a:lnTo>
                  <a:pt x="60237" y="128401"/>
                </a:lnTo>
                <a:lnTo>
                  <a:pt x="66777" y="128500"/>
                </a:lnTo>
                <a:lnTo>
                  <a:pt x="76034" y="128543"/>
                </a:lnTo>
                <a:lnTo>
                  <a:pt x="81169" y="127602"/>
                </a:lnTo>
                <a:lnTo>
                  <a:pt x="86498" y="126023"/>
                </a:lnTo>
                <a:lnTo>
                  <a:pt x="91956" y="124017"/>
                </a:lnTo>
                <a:lnTo>
                  <a:pt x="98451" y="122680"/>
                </a:lnTo>
                <a:lnTo>
                  <a:pt x="105639" y="121788"/>
                </a:lnTo>
                <a:lnTo>
                  <a:pt x="113289" y="121194"/>
                </a:lnTo>
                <a:lnTo>
                  <a:pt x="120293" y="119845"/>
                </a:lnTo>
                <a:lnTo>
                  <a:pt x="126868" y="117994"/>
                </a:lnTo>
                <a:lnTo>
                  <a:pt x="133156" y="115807"/>
                </a:lnTo>
                <a:lnTo>
                  <a:pt x="140206" y="114349"/>
                </a:lnTo>
                <a:lnTo>
                  <a:pt x="147763" y="113377"/>
                </a:lnTo>
                <a:lnTo>
                  <a:pt x="155659" y="112729"/>
                </a:lnTo>
                <a:lnTo>
                  <a:pt x="162828" y="112297"/>
                </a:lnTo>
                <a:lnTo>
                  <a:pt x="175873" y="111817"/>
                </a:lnTo>
                <a:lnTo>
                  <a:pt x="193928" y="111547"/>
                </a:lnTo>
                <a:lnTo>
                  <a:pt x="231458" y="11143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582"/>
          <p:cNvSpPr/>
          <p:nvPr/>
        </p:nvSpPr>
        <p:spPr>
          <a:xfrm>
            <a:off x="2523172" y="711517"/>
            <a:ext cx="248604" cy="16793"/>
          </a:xfrm>
          <a:custGeom>
            <a:avLst/>
            <a:gdLst/>
            <a:ahLst/>
            <a:cxnLst/>
            <a:rect l="0" t="0" r="0" b="0"/>
            <a:pathLst>
              <a:path w="248604" h="16793">
                <a:moveTo>
                  <a:pt x="0" y="8573"/>
                </a:moveTo>
                <a:lnTo>
                  <a:pt x="24702" y="8573"/>
                </a:lnTo>
                <a:lnTo>
                  <a:pt x="28850" y="9525"/>
                </a:lnTo>
                <a:lnTo>
                  <a:pt x="32569" y="11113"/>
                </a:lnTo>
                <a:lnTo>
                  <a:pt x="36000" y="13123"/>
                </a:lnTo>
                <a:lnTo>
                  <a:pt x="40192" y="14464"/>
                </a:lnTo>
                <a:lnTo>
                  <a:pt x="44892" y="15358"/>
                </a:lnTo>
                <a:lnTo>
                  <a:pt x="49931" y="15953"/>
                </a:lnTo>
                <a:lnTo>
                  <a:pt x="55195" y="16351"/>
                </a:lnTo>
                <a:lnTo>
                  <a:pt x="60609" y="16615"/>
                </a:lnTo>
                <a:lnTo>
                  <a:pt x="66123" y="16792"/>
                </a:lnTo>
                <a:lnTo>
                  <a:pt x="71705" y="15957"/>
                </a:lnTo>
                <a:lnTo>
                  <a:pt x="77331" y="14448"/>
                </a:lnTo>
                <a:lnTo>
                  <a:pt x="82986" y="12490"/>
                </a:lnTo>
                <a:lnTo>
                  <a:pt x="89614" y="11184"/>
                </a:lnTo>
                <a:lnTo>
                  <a:pt x="96890" y="10313"/>
                </a:lnTo>
                <a:lnTo>
                  <a:pt x="104599" y="9733"/>
                </a:lnTo>
                <a:lnTo>
                  <a:pt x="111642" y="9346"/>
                </a:lnTo>
                <a:lnTo>
                  <a:pt x="124549" y="8916"/>
                </a:lnTo>
                <a:lnTo>
                  <a:pt x="167552" y="8593"/>
                </a:lnTo>
                <a:lnTo>
                  <a:pt x="232981" y="8573"/>
                </a:lnTo>
                <a:lnTo>
                  <a:pt x="236283" y="7620"/>
                </a:lnTo>
                <a:lnTo>
                  <a:pt x="239437" y="6033"/>
                </a:lnTo>
                <a:lnTo>
                  <a:pt x="24860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83"/>
          <p:cNvSpPr/>
          <p:nvPr/>
        </p:nvSpPr>
        <p:spPr>
          <a:xfrm>
            <a:off x="2951918" y="509482"/>
            <a:ext cx="201986" cy="390479"/>
          </a:xfrm>
          <a:custGeom>
            <a:avLst/>
            <a:gdLst/>
            <a:ahLst/>
            <a:cxnLst/>
            <a:rect l="0" t="0" r="0" b="0"/>
            <a:pathLst>
              <a:path w="201986" h="390479">
                <a:moveTo>
                  <a:pt x="188474" y="30585"/>
                </a:moveTo>
                <a:lnTo>
                  <a:pt x="193025" y="30585"/>
                </a:lnTo>
                <a:lnTo>
                  <a:pt x="194365" y="29633"/>
                </a:lnTo>
                <a:lnTo>
                  <a:pt x="195259" y="28045"/>
                </a:lnTo>
                <a:lnTo>
                  <a:pt x="196693" y="23204"/>
                </a:lnTo>
                <a:lnTo>
                  <a:pt x="197016" y="14736"/>
                </a:lnTo>
                <a:lnTo>
                  <a:pt x="196073" y="14304"/>
                </a:lnTo>
                <a:lnTo>
                  <a:pt x="192486" y="13824"/>
                </a:lnTo>
                <a:lnTo>
                  <a:pt x="191149" y="12744"/>
                </a:lnTo>
                <a:lnTo>
                  <a:pt x="190257" y="11071"/>
                </a:lnTo>
                <a:lnTo>
                  <a:pt x="189663" y="9003"/>
                </a:lnTo>
                <a:lnTo>
                  <a:pt x="188314" y="7625"/>
                </a:lnTo>
                <a:lnTo>
                  <a:pt x="186462" y="6706"/>
                </a:lnTo>
                <a:lnTo>
                  <a:pt x="184276" y="6093"/>
                </a:lnTo>
                <a:lnTo>
                  <a:pt x="180913" y="5684"/>
                </a:lnTo>
                <a:lnTo>
                  <a:pt x="176766" y="5412"/>
                </a:lnTo>
                <a:lnTo>
                  <a:pt x="172096" y="5231"/>
                </a:lnTo>
                <a:lnTo>
                  <a:pt x="167078" y="4157"/>
                </a:lnTo>
                <a:lnTo>
                  <a:pt x="161827" y="2489"/>
                </a:lnTo>
                <a:lnTo>
                  <a:pt x="156422" y="424"/>
                </a:lnTo>
                <a:lnTo>
                  <a:pt x="149961" y="0"/>
                </a:lnTo>
                <a:lnTo>
                  <a:pt x="142796" y="670"/>
                </a:lnTo>
                <a:lnTo>
                  <a:pt x="135162" y="2069"/>
                </a:lnTo>
                <a:lnTo>
                  <a:pt x="128168" y="3002"/>
                </a:lnTo>
                <a:lnTo>
                  <a:pt x="121600" y="3624"/>
                </a:lnTo>
                <a:lnTo>
                  <a:pt x="115316" y="4038"/>
                </a:lnTo>
                <a:lnTo>
                  <a:pt x="109222" y="4315"/>
                </a:lnTo>
                <a:lnTo>
                  <a:pt x="97371" y="4622"/>
                </a:lnTo>
                <a:lnTo>
                  <a:pt x="91544" y="5656"/>
                </a:lnTo>
                <a:lnTo>
                  <a:pt x="85754" y="7298"/>
                </a:lnTo>
                <a:lnTo>
                  <a:pt x="79989" y="9346"/>
                </a:lnTo>
                <a:lnTo>
                  <a:pt x="75193" y="11663"/>
                </a:lnTo>
                <a:lnTo>
                  <a:pt x="71043" y="14160"/>
                </a:lnTo>
                <a:lnTo>
                  <a:pt x="67325" y="16778"/>
                </a:lnTo>
                <a:lnTo>
                  <a:pt x="62940" y="19475"/>
                </a:lnTo>
                <a:lnTo>
                  <a:pt x="58112" y="22226"/>
                </a:lnTo>
                <a:lnTo>
                  <a:pt x="52989" y="25012"/>
                </a:lnTo>
                <a:lnTo>
                  <a:pt x="48620" y="28775"/>
                </a:lnTo>
                <a:lnTo>
                  <a:pt x="44756" y="33188"/>
                </a:lnTo>
                <a:lnTo>
                  <a:pt x="41227" y="38035"/>
                </a:lnTo>
                <a:lnTo>
                  <a:pt x="36969" y="42219"/>
                </a:lnTo>
                <a:lnTo>
                  <a:pt x="32226" y="45961"/>
                </a:lnTo>
                <a:lnTo>
                  <a:pt x="27159" y="49408"/>
                </a:lnTo>
                <a:lnTo>
                  <a:pt x="22828" y="53611"/>
                </a:lnTo>
                <a:lnTo>
                  <a:pt x="18988" y="58319"/>
                </a:lnTo>
                <a:lnTo>
                  <a:pt x="15476" y="63362"/>
                </a:lnTo>
                <a:lnTo>
                  <a:pt x="11573" y="74045"/>
                </a:lnTo>
                <a:lnTo>
                  <a:pt x="8886" y="85143"/>
                </a:lnTo>
                <a:lnTo>
                  <a:pt x="4517" y="96426"/>
                </a:lnTo>
                <a:lnTo>
                  <a:pt x="1941" y="105250"/>
                </a:lnTo>
                <a:lnTo>
                  <a:pt x="795" y="113299"/>
                </a:lnTo>
                <a:lnTo>
                  <a:pt x="286" y="123227"/>
                </a:lnTo>
                <a:lnTo>
                  <a:pt x="0" y="134975"/>
                </a:lnTo>
                <a:lnTo>
                  <a:pt x="912" y="138279"/>
                </a:lnTo>
                <a:lnTo>
                  <a:pt x="4466" y="144489"/>
                </a:lnTo>
                <a:lnTo>
                  <a:pt x="9220" y="150424"/>
                </a:lnTo>
                <a:lnTo>
                  <a:pt x="14508" y="156237"/>
                </a:lnTo>
                <a:lnTo>
                  <a:pt x="20033" y="161995"/>
                </a:lnTo>
                <a:lnTo>
                  <a:pt x="22840" y="163912"/>
                </a:lnTo>
                <a:lnTo>
                  <a:pt x="28499" y="166041"/>
                </a:lnTo>
                <a:lnTo>
                  <a:pt x="34189" y="166988"/>
                </a:lnTo>
                <a:lnTo>
                  <a:pt x="37040" y="167240"/>
                </a:lnTo>
                <a:lnTo>
                  <a:pt x="40845" y="167408"/>
                </a:lnTo>
                <a:lnTo>
                  <a:pt x="50154" y="167595"/>
                </a:lnTo>
                <a:lnTo>
                  <a:pt x="55303" y="166693"/>
                </a:lnTo>
                <a:lnTo>
                  <a:pt x="60641" y="165139"/>
                </a:lnTo>
                <a:lnTo>
                  <a:pt x="66104" y="163150"/>
                </a:lnTo>
                <a:lnTo>
                  <a:pt x="71652" y="160872"/>
                </a:lnTo>
                <a:lnTo>
                  <a:pt x="77255" y="158400"/>
                </a:lnTo>
                <a:lnTo>
                  <a:pt x="88561" y="153114"/>
                </a:lnTo>
                <a:lnTo>
                  <a:pt x="134186" y="130584"/>
                </a:lnTo>
                <a:lnTo>
                  <a:pt x="138947" y="126779"/>
                </a:lnTo>
                <a:lnTo>
                  <a:pt x="143073" y="122337"/>
                </a:lnTo>
                <a:lnTo>
                  <a:pt x="146777" y="117470"/>
                </a:lnTo>
                <a:lnTo>
                  <a:pt x="151151" y="113273"/>
                </a:lnTo>
                <a:lnTo>
                  <a:pt x="155972" y="109523"/>
                </a:lnTo>
                <a:lnTo>
                  <a:pt x="161091" y="106070"/>
                </a:lnTo>
                <a:lnTo>
                  <a:pt x="165456" y="101864"/>
                </a:lnTo>
                <a:lnTo>
                  <a:pt x="169319" y="97154"/>
                </a:lnTo>
                <a:lnTo>
                  <a:pt x="172846" y="92109"/>
                </a:lnTo>
                <a:lnTo>
                  <a:pt x="176151" y="87794"/>
                </a:lnTo>
                <a:lnTo>
                  <a:pt x="182362" y="80459"/>
                </a:lnTo>
                <a:lnTo>
                  <a:pt x="188297" y="74024"/>
                </a:lnTo>
                <a:lnTo>
                  <a:pt x="191214" y="70974"/>
                </a:lnTo>
                <a:lnTo>
                  <a:pt x="193158" y="67989"/>
                </a:lnTo>
                <a:lnTo>
                  <a:pt x="196534" y="58030"/>
                </a:lnTo>
                <a:lnTo>
                  <a:pt x="197043" y="47848"/>
                </a:lnTo>
                <a:lnTo>
                  <a:pt x="197045" y="52316"/>
                </a:lnTo>
                <a:lnTo>
                  <a:pt x="197998" y="53645"/>
                </a:lnTo>
                <a:lnTo>
                  <a:pt x="199586" y="54531"/>
                </a:lnTo>
                <a:lnTo>
                  <a:pt x="201597" y="55121"/>
                </a:lnTo>
                <a:lnTo>
                  <a:pt x="201985" y="57420"/>
                </a:lnTo>
                <a:lnTo>
                  <a:pt x="198933" y="68804"/>
                </a:lnTo>
                <a:lnTo>
                  <a:pt x="197606" y="79586"/>
                </a:lnTo>
                <a:lnTo>
                  <a:pt x="197295" y="89193"/>
                </a:lnTo>
                <a:lnTo>
                  <a:pt x="197079" y="119042"/>
                </a:lnTo>
                <a:lnTo>
                  <a:pt x="197047" y="193863"/>
                </a:lnTo>
                <a:lnTo>
                  <a:pt x="196094" y="201349"/>
                </a:lnTo>
                <a:lnTo>
                  <a:pt x="194507" y="208245"/>
                </a:lnTo>
                <a:lnTo>
                  <a:pt x="192496" y="214748"/>
                </a:lnTo>
                <a:lnTo>
                  <a:pt x="191155" y="221940"/>
                </a:lnTo>
                <a:lnTo>
                  <a:pt x="190262" y="229593"/>
                </a:lnTo>
                <a:lnTo>
                  <a:pt x="189666" y="237552"/>
                </a:lnTo>
                <a:lnTo>
                  <a:pt x="189268" y="245715"/>
                </a:lnTo>
                <a:lnTo>
                  <a:pt x="188827" y="262406"/>
                </a:lnTo>
                <a:lnTo>
                  <a:pt x="188579" y="283317"/>
                </a:lnTo>
                <a:lnTo>
                  <a:pt x="187591" y="290513"/>
                </a:lnTo>
                <a:lnTo>
                  <a:pt x="185980" y="298168"/>
                </a:lnTo>
                <a:lnTo>
                  <a:pt x="183954" y="306129"/>
                </a:lnTo>
                <a:lnTo>
                  <a:pt x="182603" y="313341"/>
                </a:lnTo>
                <a:lnTo>
                  <a:pt x="181703" y="320054"/>
                </a:lnTo>
                <a:lnTo>
                  <a:pt x="181102" y="326434"/>
                </a:lnTo>
                <a:lnTo>
                  <a:pt x="177895" y="336064"/>
                </a:lnTo>
                <a:lnTo>
                  <a:pt x="175706" y="339965"/>
                </a:lnTo>
                <a:lnTo>
                  <a:pt x="173274" y="349380"/>
                </a:lnTo>
                <a:lnTo>
                  <a:pt x="172626" y="354557"/>
                </a:lnTo>
                <a:lnTo>
                  <a:pt x="173146" y="358962"/>
                </a:lnTo>
                <a:lnTo>
                  <a:pt x="174446" y="362850"/>
                </a:lnTo>
                <a:lnTo>
                  <a:pt x="176264" y="366395"/>
                </a:lnTo>
                <a:lnTo>
                  <a:pt x="176524" y="369711"/>
                </a:lnTo>
                <a:lnTo>
                  <a:pt x="175745" y="372874"/>
                </a:lnTo>
                <a:lnTo>
                  <a:pt x="173292" y="378928"/>
                </a:lnTo>
                <a:lnTo>
                  <a:pt x="171406" y="390118"/>
                </a:lnTo>
                <a:lnTo>
                  <a:pt x="175903" y="390478"/>
                </a:lnTo>
                <a:lnTo>
                  <a:pt x="177236" y="389576"/>
                </a:lnTo>
                <a:lnTo>
                  <a:pt x="178124" y="388023"/>
                </a:lnTo>
                <a:lnTo>
                  <a:pt x="179901" y="38205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584"/>
          <p:cNvSpPr/>
          <p:nvPr/>
        </p:nvSpPr>
        <p:spPr>
          <a:xfrm>
            <a:off x="3251939" y="651509"/>
            <a:ext cx="188491" cy="221552"/>
          </a:xfrm>
          <a:custGeom>
            <a:avLst/>
            <a:gdLst/>
            <a:ahLst/>
            <a:cxnLst/>
            <a:rect l="0" t="0" r="0" b="0"/>
            <a:pathLst>
              <a:path w="188491" h="221552">
                <a:moveTo>
                  <a:pt x="8468" y="0"/>
                </a:moveTo>
                <a:lnTo>
                  <a:pt x="0" y="0"/>
                </a:lnTo>
                <a:lnTo>
                  <a:pt x="4478" y="4551"/>
                </a:lnTo>
                <a:lnTo>
                  <a:pt x="37056" y="37161"/>
                </a:lnTo>
                <a:lnTo>
                  <a:pt x="38957" y="40967"/>
                </a:lnTo>
                <a:lnTo>
                  <a:pt x="40224" y="45409"/>
                </a:lnTo>
                <a:lnTo>
                  <a:pt x="41068" y="50275"/>
                </a:lnTo>
                <a:lnTo>
                  <a:pt x="42584" y="54472"/>
                </a:lnTo>
                <a:lnTo>
                  <a:pt x="44547" y="58222"/>
                </a:lnTo>
                <a:lnTo>
                  <a:pt x="46808" y="61675"/>
                </a:lnTo>
                <a:lnTo>
                  <a:pt x="49268" y="65882"/>
                </a:lnTo>
                <a:lnTo>
                  <a:pt x="51861" y="70591"/>
                </a:lnTo>
                <a:lnTo>
                  <a:pt x="57281" y="80904"/>
                </a:lnTo>
                <a:lnTo>
                  <a:pt x="62865" y="91838"/>
                </a:lnTo>
                <a:lnTo>
                  <a:pt x="66640" y="98373"/>
                </a:lnTo>
                <a:lnTo>
                  <a:pt x="71062" y="105587"/>
                </a:lnTo>
                <a:lnTo>
                  <a:pt x="75915" y="113254"/>
                </a:lnTo>
                <a:lnTo>
                  <a:pt x="81055" y="119318"/>
                </a:lnTo>
                <a:lnTo>
                  <a:pt x="86387" y="124313"/>
                </a:lnTo>
                <a:lnTo>
                  <a:pt x="91847" y="128595"/>
                </a:lnTo>
                <a:lnTo>
                  <a:pt x="96439" y="133355"/>
                </a:lnTo>
                <a:lnTo>
                  <a:pt x="100452" y="138434"/>
                </a:lnTo>
                <a:lnTo>
                  <a:pt x="104081" y="143724"/>
                </a:lnTo>
                <a:lnTo>
                  <a:pt x="107452" y="149156"/>
                </a:lnTo>
                <a:lnTo>
                  <a:pt x="110653" y="154683"/>
                </a:lnTo>
                <a:lnTo>
                  <a:pt x="113739" y="160272"/>
                </a:lnTo>
                <a:lnTo>
                  <a:pt x="116749" y="164951"/>
                </a:lnTo>
                <a:lnTo>
                  <a:pt x="119707" y="169022"/>
                </a:lnTo>
                <a:lnTo>
                  <a:pt x="122633" y="172689"/>
                </a:lnTo>
                <a:lnTo>
                  <a:pt x="125535" y="177039"/>
                </a:lnTo>
                <a:lnTo>
                  <a:pt x="128423" y="181844"/>
                </a:lnTo>
                <a:lnTo>
                  <a:pt x="131301" y="186952"/>
                </a:lnTo>
                <a:lnTo>
                  <a:pt x="134171" y="190357"/>
                </a:lnTo>
                <a:lnTo>
                  <a:pt x="137038" y="192627"/>
                </a:lnTo>
                <a:lnTo>
                  <a:pt x="142763" y="196102"/>
                </a:lnTo>
                <a:lnTo>
                  <a:pt x="148482" y="200822"/>
                </a:lnTo>
                <a:lnTo>
                  <a:pt x="154199" y="206094"/>
                </a:lnTo>
                <a:lnTo>
                  <a:pt x="162596" y="214183"/>
                </a:lnTo>
                <a:lnTo>
                  <a:pt x="166822" y="218383"/>
                </a:lnTo>
                <a:lnTo>
                  <a:pt x="169282" y="219884"/>
                </a:lnTo>
                <a:lnTo>
                  <a:pt x="174556" y="221551"/>
                </a:lnTo>
                <a:lnTo>
                  <a:pt x="176343" y="221044"/>
                </a:lnTo>
                <a:lnTo>
                  <a:pt x="177535" y="219753"/>
                </a:lnTo>
                <a:lnTo>
                  <a:pt x="178329" y="217939"/>
                </a:lnTo>
                <a:lnTo>
                  <a:pt x="179811" y="216731"/>
                </a:lnTo>
                <a:lnTo>
                  <a:pt x="181752" y="215925"/>
                </a:lnTo>
                <a:lnTo>
                  <a:pt x="188490" y="21431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585"/>
          <p:cNvSpPr/>
          <p:nvPr/>
        </p:nvSpPr>
        <p:spPr>
          <a:xfrm>
            <a:off x="3243262" y="668655"/>
            <a:ext cx="231459" cy="197168"/>
          </a:xfrm>
          <a:custGeom>
            <a:avLst/>
            <a:gdLst/>
            <a:ahLst/>
            <a:cxnLst/>
            <a:rect l="0" t="0" r="0" b="0"/>
            <a:pathLst>
              <a:path w="231459" h="197168">
                <a:moveTo>
                  <a:pt x="231458" y="0"/>
                </a:moveTo>
                <a:lnTo>
                  <a:pt x="231458" y="4550"/>
                </a:lnTo>
                <a:lnTo>
                  <a:pt x="230505" y="6843"/>
                </a:lnTo>
                <a:lnTo>
                  <a:pt x="224614" y="15574"/>
                </a:lnTo>
                <a:lnTo>
                  <a:pt x="222133" y="19908"/>
                </a:lnTo>
                <a:lnTo>
                  <a:pt x="219526" y="24702"/>
                </a:lnTo>
                <a:lnTo>
                  <a:pt x="216836" y="28850"/>
                </a:lnTo>
                <a:lnTo>
                  <a:pt x="214090" y="32568"/>
                </a:lnTo>
                <a:lnTo>
                  <a:pt x="211306" y="35999"/>
                </a:lnTo>
                <a:lnTo>
                  <a:pt x="208499" y="40192"/>
                </a:lnTo>
                <a:lnTo>
                  <a:pt x="205674" y="44892"/>
                </a:lnTo>
                <a:lnTo>
                  <a:pt x="202838" y="49930"/>
                </a:lnTo>
                <a:lnTo>
                  <a:pt x="199043" y="55194"/>
                </a:lnTo>
                <a:lnTo>
                  <a:pt x="194608" y="60609"/>
                </a:lnTo>
                <a:lnTo>
                  <a:pt x="189746" y="66123"/>
                </a:lnTo>
                <a:lnTo>
                  <a:pt x="179264" y="77330"/>
                </a:lnTo>
                <a:lnTo>
                  <a:pt x="173802" y="82986"/>
                </a:lnTo>
                <a:lnTo>
                  <a:pt x="167303" y="87709"/>
                </a:lnTo>
                <a:lnTo>
                  <a:pt x="160113" y="91810"/>
                </a:lnTo>
                <a:lnTo>
                  <a:pt x="152462" y="95496"/>
                </a:lnTo>
                <a:lnTo>
                  <a:pt x="144504" y="99859"/>
                </a:lnTo>
                <a:lnTo>
                  <a:pt x="136341" y="104673"/>
                </a:lnTo>
                <a:lnTo>
                  <a:pt x="128041" y="109787"/>
                </a:lnTo>
                <a:lnTo>
                  <a:pt x="120603" y="114148"/>
                </a:lnTo>
                <a:lnTo>
                  <a:pt x="107259" y="121535"/>
                </a:lnTo>
                <a:lnTo>
                  <a:pt x="100081" y="125791"/>
                </a:lnTo>
                <a:lnTo>
                  <a:pt x="84486" y="135599"/>
                </a:lnTo>
                <a:lnTo>
                  <a:pt x="77279" y="140882"/>
                </a:lnTo>
                <a:lnTo>
                  <a:pt x="70569" y="146309"/>
                </a:lnTo>
                <a:lnTo>
                  <a:pt x="64191" y="151831"/>
                </a:lnTo>
                <a:lnTo>
                  <a:pt x="58034" y="156466"/>
                </a:lnTo>
                <a:lnTo>
                  <a:pt x="52024" y="160508"/>
                </a:lnTo>
                <a:lnTo>
                  <a:pt x="46113" y="164155"/>
                </a:lnTo>
                <a:lnTo>
                  <a:pt x="40267" y="167539"/>
                </a:lnTo>
                <a:lnTo>
                  <a:pt x="28691" y="173839"/>
                </a:lnTo>
                <a:lnTo>
                  <a:pt x="23890" y="175900"/>
                </a:lnTo>
                <a:lnTo>
                  <a:pt x="19737" y="177274"/>
                </a:lnTo>
                <a:lnTo>
                  <a:pt x="16015" y="178190"/>
                </a:lnTo>
                <a:lnTo>
                  <a:pt x="9341" y="181748"/>
                </a:lnTo>
                <a:lnTo>
                  <a:pt x="547" y="188194"/>
                </a:lnTo>
                <a:lnTo>
                  <a:pt x="162" y="193027"/>
                </a:lnTo>
                <a:lnTo>
                  <a:pt x="0" y="19716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586"/>
          <p:cNvSpPr/>
          <p:nvPr/>
        </p:nvSpPr>
        <p:spPr>
          <a:xfrm>
            <a:off x="3714750" y="745807"/>
            <a:ext cx="342901" cy="25719"/>
          </a:xfrm>
          <a:custGeom>
            <a:avLst/>
            <a:gdLst/>
            <a:ahLst/>
            <a:cxnLst/>
            <a:rect l="0" t="0" r="0" b="0"/>
            <a:pathLst>
              <a:path w="342901" h="25719">
                <a:moveTo>
                  <a:pt x="0" y="0"/>
                </a:moveTo>
                <a:lnTo>
                  <a:pt x="57333" y="0"/>
                </a:lnTo>
                <a:lnTo>
                  <a:pt x="63939" y="953"/>
                </a:lnTo>
                <a:lnTo>
                  <a:pt x="71201" y="2540"/>
                </a:lnTo>
                <a:lnTo>
                  <a:pt x="78900" y="4551"/>
                </a:lnTo>
                <a:lnTo>
                  <a:pt x="86890" y="5891"/>
                </a:lnTo>
                <a:lnTo>
                  <a:pt x="95074" y="6785"/>
                </a:lnTo>
                <a:lnTo>
                  <a:pt x="103387" y="7381"/>
                </a:lnTo>
                <a:lnTo>
                  <a:pt x="112740" y="7778"/>
                </a:lnTo>
                <a:lnTo>
                  <a:pt x="133291" y="8219"/>
                </a:lnTo>
                <a:lnTo>
                  <a:pt x="166282" y="8468"/>
                </a:lnTo>
                <a:lnTo>
                  <a:pt x="177529" y="9455"/>
                </a:lnTo>
                <a:lnTo>
                  <a:pt x="188838" y="11066"/>
                </a:lnTo>
                <a:lnTo>
                  <a:pt x="200187" y="13092"/>
                </a:lnTo>
                <a:lnTo>
                  <a:pt x="211563" y="14443"/>
                </a:lnTo>
                <a:lnTo>
                  <a:pt x="222957" y="15344"/>
                </a:lnTo>
                <a:lnTo>
                  <a:pt x="234362" y="15944"/>
                </a:lnTo>
                <a:lnTo>
                  <a:pt x="254656" y="16611"/>
                </a:lnTo>
                <a:lnTo>
                  <a:pt x="286416" y="17040"/>
                </a:lnTo>
                <a:lnTo>
                  <a:pt x="292861" y="18027"/>
                </a:lnTo>
                <a:lnTo>
                  <a:pt x="299063" y="19638"/>
                </a:lnTo>
                <a:lnTo>
                  <a:pt x="305103" y="21665"/>
                </a:lnTo>
                <a:lnTo>
                  <a:pt x="310082" y="23016"/>
                </a:lnTo>
                <a:lnTo>
                  <a:pt x="314354" y="23916"/>
                </a:lnTo>
                <a:lnTo>
                  <a:pt x="318154" y="24517"/>
                </a:lnTo>
                <a:lnTo>
                  <a:pt x="324916" y="25184"/>
                </a:lnTo>
                <a:lnTo>
                  <a:pt x="334912" y="25697"/>
                </a:lnTo>
                <a:lnTo>
                  <a:pt x="342900" y="2571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587"/>
          <p:cNvSpPr/>
          <p:nvPr/>
        </p:nvSpPr>
        <p:spPr>
          <a:xfrm>
            <a:off x="3911920" y="642937"/>
            <a:ext cx="17143" cy="222886"/>
          </a:xfrm>
          <a:custGeom>
            <a:avLst/>
            <a:gdLst/>
            <a:ahLst/>
            <a:cxnLst/>
            <a:rect l="0" t="0" r="0" b="0"/>
            <a:pathLst>
              <a:path w="17143" h="222886">
                <a:moveTo>
                  <a:pt x="17142" y="0"/>
                </a:moveTo>
                <a:lnTo>
                  <a:pt x="17142" y="20151"/>
                </a:lnTo>
                <a:lnTo>
                  <a:pt x="16190" y="22959"/>
                </a:lnTo>
                <a:lnTo>
                  <a:pt x="14602" y="25784"/>
                </a:lnTo>
                <a:lnTo>
                  <a:pt x="12592" y="28619"/>
                </a:lnTo>
                <a:lnTo>
                  <a:pt x="11250" y="31462"/>
                </a:lnTo>
                <a:lnTo>
                  <a:pt x="10357" y="34310"/>
                </a:lnTo>
                <a:lnTo>
                  <a:pt x="9761" y="37161"/>
                </a:lnTo>
                <a:lnTo>
                  <a:pt x="9364" y="40966"/>
                </a:lnTo>
                <a:lnTo>
                  <a:pt x="9099" y="45408"/>
                </a:lnTo>
                <a:lnTo>
                  <a:pt x="8805" y="55424"/>
                </a:lnTo>
                <a:lnTo>
                  <a:pt x="8579" y="100057"/>
                </a:lnTo>
                <a:lnTo>
                  <a:pt x="8570" y="158830"/>
                </a:lnTo>
                <a:lnTo>
                  <a:pt x="7617" y="163989"/>
                </a:lnTo>
                <a:lnTo>
                  <a:pt x="6030" y="168381"/>
                </a:lnTo>
                <a:lnTo>
                  <a:pt x="4019" y="172261"/>
                </a:lnTo>
                <a:lnTo>
                  <a:pt x="2678" y="176753"/>
                </a:lnTo>
                <a:lnTo>
                  <a:pt x="1784" y="181653"/>
                </a:lnTo>
                <a:lnTo>
                  <a:pt x="1188" y="186825"/>
                </a:lnTo>
                <a:lnTo>
                  <a:pt x="791" y="191225"/>
                </a:lnTo>
                <a:lnTo>
                  <a:pt x="526" y="195111"/>
                </a:lnTo>
                <a:lnTo>
                  <a:pt x="233" y="201968"/>
                </a:lnTo>
                <a:lnTo>
                  <a:pt x="28" y="212499"/>
                </a:lnTo>
                <a:lnTo>
                  <a:pt x="0" y="221534"/>
                </a:lnTo>
                <a:lnTo>
                  <a:pt x="951" y="221985"/>
                </a:lnTo>
                <a:lnTo>
                  <a:pt x="2538" y="222285"/>
                </a:lnTo>
                <a:lnTo>
                  <a:pt x="8569" y="22288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588"/>
          <p:cNvSpPr/>
          <p:nvPr/>
        </p:nvSpPr>
        <p:spPr>
          <a:xfrm>
            <a:off x="4118067" y="608756"/>
            <a:ext cx="299629" cy="214191"/>
          </a:xfrm>
          <a:custGeom>
            <a:avLst/>
            <a:gdLst/>
            <a:ahLst/>
            <a:cxnLst/>
            <a:rect l="0" t="0" r="0" b="0"/>
            <a:pathLst>
              <a:path w="299629" h="214191">
                <a:moveTo>
                  <a:pt x="25308" y="51326"/>
                </a:moveTo>
                <a:lnTo>
                  <a:pt x="29858" y="46775"/>
                </a:lnTo>
                <a:lnTo>
                  <a:pt x="32151" y="45435"/>
                </a:lnTo>
                <a:lnTo>
                  <a:pt x="37239" y="43945"/>
                </a:lnTo>
                <a:lnTo>
                  <a:pt x="38977" y="42595"/>
                </a:lnTo>
                <a:lnTo>
                  <a:pt x="40136" y="40743"/>
                </a:lnTo>
                <a:lnTo>
                  <a:pt x="40908" y="38556"/>
                </a:lnTo>
                <a:lnTo>
                  <a:pt x="44306" y="33585"/>
                </a:lnTo>
                <a:lnTo>
                  <a:pt x="46546" y="30926"/>
                </a:lnTo>
                <a:lnTo>
                  <a:pt x="54114" y="25432"/>
                </a:lnTo>
                <a:lnTo>
                  <a:pt x="62875" y="19815"/>
                </a:lnTo>
                <a:lnTo>
                  <a:pt x="69944" y="14144"/>
                </a:lnTo>
                <a:lnTo>
                  <a:pt x="74115" y="12250"/>
                </a:lnTo>
                <a:lnTo>
                  <a:pt x="78802" y="10988"/>
                </a:lnTo>
                <a:lnTo>
                  <a:pt x="88135" y="9586"/>
                </a:lnTo>
                <a:lnTo>
                  <a:pt x="95458" y="8962"/>
                </a:lnTo>
                <a:lnTo>
                  <a:pt x="98744" y="7843"/>
                </a:lnTo>
                <a:lnTo>
                  <a:pt x="104936" y="4060"/>
                </a:lnTo>
                <a:lnTo>
                  <a:pt x="113403" y="1744"/>
                </a:lnTo>
                <a:lnTo>
                  <a:pt x="122564" y="715"/>
                </a:lnTo>
                <a:lnTo>
                  <a:pt x="129810" y="257"/>
                </a:lnTo>
                <a:lnTo>
                  <a:pt x="136206" y="54"/>
                </a:lnTo>
                <a:lnTo>
                  <a:pt x="139244" y="0"/>
                </a:lnTo>
                <a:lnTo>
                  <a:pt x="142223" y="916"/>
                </a:lnTo>
                <a:lnTo>
                  <a:pt x="151307" y="6690"/>
                </a:lnTo>
                <a:lnTo>
                  <a:pt x="152170" y="7281"/>
                </a:lnTo>
                <a:lnTo>
                  <a:pt x="152745" y="8628"/>
                </a:lnTo>
                <a:lnTo>
                  <a:pt x="153554" y="15074"/>
                </a:lnTo>
                <a:lnTo>
                  <a:pt x="153743" y="20291"/>
                </a:lnTo>
                <a:lnTo>
                  <a:pt x="153865" y="31402"/>
                </a:lnTo>
                <a:lnTo>
                  <a:pt x="153891" y="45621"/>
                </a:lnTo>
                <a:lnTo>
                  <a:pt x="152940" y="48475"/>
                </a:lnTo>
                <a:lnTo>
                  <a:pt x="149343" y="54187"/>
                </a:lnTo>
                <a:lnTo>
                  <a:pt x="147050" y="57996"/>
                </a:lnTo>
                <a:lnTo>
                  <a:pt x="144570" y="62440"/>
                </a:lnTo>
                <a:lnTo>
                  <a:pt x="141963" y="67308"/>
                </a:lnTo>
                <a:lnTo>
                  <a:pt x="139273" y="71506"/>
                </a:lnTo>
                <a:lnTo>
                  <a:pt x="136527" y="75256"/>
                </a:lnTo>
                <a:lnTo>
                  <a:pt x="133744" y="78710"/>
                </a:lnTo>
                <a:lnTo>
                  <a:pt x="129983" y="82917"/>
                </a:lnTo>
                <a:lnTo>
                  <a:pt x="120725" y="92671"/>
                </a:lnTo>
                <a:lnTo>
                  <a:pt x="95401" y="118358"/>
                </a:lnTo>
                <a:lnTo>
                  <a:pt x="90134" y="122684"/>
                </a:lnTo>
                <a:lnTo>
                  <a:pt x="84717" y="126520"/>
                </a:lnTo>
                <a:lnTo>
                  <a:pt x="79202" y="130031"/>
                </a:lnTo>
                <a:lnTo>
                  <a:pt x="73619" y="134276"/>
                </a:lnTo>
                <a:lnTo>
                  <a:pt x="67993" y="139011"/>
                </a:lnTo>
                <a:lnTo>
                  <a:pt x="62337" y="144073"/>
                </a:lnTo>
                <a:lnTo>
                  <a:pt x="56662" y="148400"/>
                </a:lnTo>
                <a:lnTo>
                  <a:pt x="50973" y="152237"/>
                </a:lnTo>
                <a:lnTo>
                  <a:pt x="45275" y="155747"/>
                </a:lnTo>
                <a:lnTo>
                  <a:pt x="39572" y="159040"/>
                </a:lnTo>
                <a:lnTo>
                  <a:pt x="28155" y="165239"/>
                </a:lnTo>
                <a:lnTo>
                  <a:pt x="19271" y="171169"/>
                </a:lnTo>
                <a:lnTo>
                  <a:pt x="15568" y="174084"/>
                </a:lnTo>
                <a:lnTo>
                  <a:pt x="13100" y="176980"/>
                </a:lnTo>
                <a:lnTo>
                  <a:pt x="11454" y="179863"/>
                </a:lnTo>
                <a:lnTo>
                  <a:pt x="10357" y="182737"/>
                </a:lnTo>
                <a:lnTo>
                  <a:pt x="6598" y="188471"/>
                </a:lnTo>
                <a:lnTo>
                  <a:pt x="4262" y="191333"/>
                </a:lnTo>
                <a:lnTo>
                  <a:pt x="2705" y="194194"/>
                </a:lnTo>
                <a:lnTo>
                  <a:pt x="974" y="199913"/>
                </a:lnTo>
                <a:lnTo>
                  <a:pt x="205" y="205630"/>
                </a:lnTo>
                <a:lnTo>
                  <a:pt x="0" y="208488"/>
                </a:lnTo>
                <a:lnTo>
                  <a:pt x="816" y="210393"/>
                </a:lnTo>
                <a:lnTo>
                  <a:pt x="2312" y="211663"/>
                </a:lnTo>
                <a:lnTo>
                  <a:pt x="7007" y="213702"/>
                </a:lnTo>
                <a:lnTo>
                  <a:pt x="12729" y="213980"/>
                </a:lnTo>
                <a:lnTo>
                  <a:pt x="31925" y="214159"/>
                </a:lnTo>
                <a:lnTo>
                  <a:pt x="52986" y="214190"/>
                </a:lnTo>
                <a:lnTo>
                  <a:pt x="59952" y="213242"/>
                </a:lnTo>
                <a:lnTo>
                  <a:pt x="66501" y="211658"/>
                </a:lnTo>
                <a:lnTo>
                  <a:pt x="72773" y="209649"/>
                </a:lnTo>
                <a:lnTo>
                  <a:pt x="79811" y="208310"/>
                </a:lnTo>
                <a:lnTo>
                  <a:pt x="87361" y="207417"/>
                </a:lnTo>
                <a:lnTo>
                  <a:pt x="95251" y="206821"/>
                </a:lnTo>
                <a:lnTo>
                  <a:pt x="104322" y="205472"/>
                </a:lnTo>
                <a:lnTo>
                  <a:pt x="114178" y="203620"/>
                </a:lnTo>
                <a:lnTo>
                  <a:pt x="124560" y="201433"/>
                </a:lnTo>
                <a:lnTo>
                  <a:pt x="134338" y="199975"/>
                </a:lnTo>
                <a:lnTo>
                  <a:pt x="143715" y="199003"/>
                </a:lnTo>
                <a:lnTo>
                  <a:pt x="152823" y="198355"/>
                </a:lnTo>
                <a:lnTo>
                  <a:pt x="161753" y="197923"/>
                </a:lnTo>
                <a:lnTo>
                  <a:pt x="179295" y="197443"/>
                </a:lnTo>
                <a:lnTo>
                  <a:pt x="187021" y="196362"/>
                </a:lnTo>
                <a:lnTo>
                  <a:pt x="194077" y="194689"/>
                </a:lnTo>
                <a:lnTo>
                  <a:pt x="200685" y="192621"/>
                </a:lnTo>
                <a:lnTo>
                  <a:pt x="207948" y="191243"/>
                </a:lnTo>
                <a:lnTo>
                  <a:pt x="215648" y="190324"/>
                </a:lnTo>
                <a:lnTo>
                  <a:pt x="223639" y="189711"/>
                </a:lnTo>
                <a:lnTo>
                  <a:pt x="230871" y="188350"/>
                </a:lnTo>
                <a:lnTo>
                  <a:pt x="237597" y="186491"/>
                </a:lnTo>
                <a:lnTo>
                  <a:pt x="243987" y="184298"/>
                </a:lnTo>
                <a:lnTo>
                  <a:pt x="250151" y="182837"/>
                </a:lnTo>
                <a:lnTo>
                  <a:pt x="256166" y="181862"/>
                </a:lnTo>
                <a:lnTo>
                  <a:pt x="262080" y="181213"/>
                </a:lnTo>
                <a:lnTo>
                  <a:pt x="267928" y="179827"/>
                </a:lnTo>
                <a:lnTo>
                  <a:pt x="273733" y="177951"/>
                </a:lnTo>
                <a:lnTo>
                  <a:pt x="279506" y="175748"/>
                </a:lnTo>
                <a:lnTo>
                  <a:pt x="288462" y="170760"/>
                </a:lnTo>
                <a:lnTo>
                  <a:pt x="299628" y="16276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589"/>
          <p:cNvSpPr/>
          <p:nvPr/>
        </p:nvSpPr>
        <p:spPr>
          <a:xfrm>
            <a:off x="4393320" y="608647"/>
            <a:ext cx="279812" cy="179657"/>
          </a:xfrm>
          <a:custGeom>
            <a:avLst/>
            <a:gdLst/>
            <a:ahLst/>
            <a:cxnLst/>
            <a:rect l="0" t="0" r="0" b="0"/>
            <a:pathLst>
              <a:path w="279812" h="179657">
                <a:moveTo>
                  <a:pt x="144389" y="0"/>
                </a:moveTo>
                <a:lnTo>
                  <a:pt x="132458" y="0"/>
                </a:lnTo>
                <a:lnTo>
                  <a:pt x="129767" y="953"/>
                </a:lnTo>
                <a:lnTo>
                  <a:pt x="124239" y="4551"/>
                </a:lnTo>
                <a:lnTo>
                  <a:pt x="116066" y="9325"/>
                </a:lnTo>
                <a:lnTo>
                  <a:pt x="111220" y="11932"/>
                </a:lnTo>
                <a:lnTo>
                  <a:pt x="103295" y="17368"/>
                </a:lnTo>
                <a:lnTo>
                  <a:pt x="96598" y="22959"/>
                </a:lnTo>
                <a:lnTo>
                  <a:pt x="93478" y="25784"/>
                </a:lnTo>
                <a:lnTo>
                  <a:pt x="90446" y="28619"/>
                </a:lnTo>
                <a:lnTo>
                  <a:pt x="86520" y="31462"/>
                </a:lnTo>
                <a:lnTo>
                  <a:pt x="81997" y="34310"/>
                </a:lnTo>
                <a:lnTo>
                  <a:pt x="77077" y="37161"/>
                </a:lnTo>
                <a:lnTo>
                  <a:pt x="72844" y="40014"/>
                </a:lnTo>
                <a:lnTo>
                  <a:pt x="69070" y="42868"/>
                </a:lnTo>
                <a:lnTo>
                  <a:pt x="65602" y="45724"/>
                </a:lnTo>
                <a:lnTo>
                  <a:pt x="62337" y="49533"/>
                </a:lnTo>
                <a:lnTo>
                  <a:pt x="59208" y="53977"/>
                </a:lnTo>
                <a:lnTo>
                  <a:pt x="56169" y="58845"/>
                </a:lnTo>
                <a:lnTo>
                  <a:pt x="52238" y="63042"/>
                </a:lnTo>
                <a:lnTo>
                  <a:pt x="47713" y="66793"/>
                </a:lnTo>
                <a:lnTo>
                  <a:pt x="42791" y="70246"/>
                </a:lnTo>
                <a:lnTo>
                  <a:pt x="38557" y="74453"/>
                </a:lnTo>
                <a:lnTo>
                  <a:pt x="34782" y="79163"/>
                </a:lnTo>
                <a:lnTo>
                  <a:pt x="31313" y="84208"/>
                </a:lnTo>
                <a:lnTo>
                  <a:pt x="28048" y="89476"/>
                </a:lnTo>
                <a:lnTo>
                  <a:pt x="24918" y="94893"/>
                </a:lnTo>
                <a:lnTo>
                  <a:pt x="21879" y="100410"/>
                </a:lnTo>
                <a:lnTo>
                  <a:pt x="18901" y="105040"/>
                </a:lnTo>
                <a:lnTo>
                  <a:pt x="15963" y="109079"/>
                </a:lnTo>
                <a:lnTo>
                  <a:pt x="13052" y="112724"/>
                </a:lnTo>
                <a:lnTo>
                  <a:pt x="11111" y="117060"/>
                </a:lnTo>
                <a:lnTo>
                  <a:pt x="9817" y="121855"/>
                </a:lnTo>
                <a:lnTo>
                  <a:pt x="8955" y="126956"/>
                </a:lnTo>
                <a:lnTo>
                  <a:pt x="7427" y="131310"/>
                </a:lnTo>
                <a:lnTo>
                  <a:pt x="5456" y="135165"/>
                </a:lnTo>
                <a:lnTo>
                  <a:pt x="3190" y="138688"/>
                </a:lnTo>
                <a:lnTo>
                  <a:pt x="1679" y="141988"/>
                </a:lnTo>
                <a:lnTo>
                  <a:pt x="671" y="145141"/>
                </a:lnTo>
                <a:lnTo>
                  <a:pt x="0" y="148196"/>
                </a:lnTo>
                <a:lnTo>
                  <a:pt x="505" y="151185"/>
                </a:lnTo>
                <a:lnTo>
                  <a:pt x="1794" y="154130"/>
                </a:lnTo>
                <a:lnTo>
                  <a:pt x="3606" y="157046"/>
                </a:lnTo>
                <a:lnTo>
                  <a:pt x="4814" y="159942"/>
                </a:lnTo>
                <a:lnTo>
                  <a:pt x="5619" y="162826"/>
                </a:lnTo>
                <a:lnTo>
                  <a:pt x="6156" y="165700"/>
                </a:lnTo>
                <a:lnTo>
                  <a:pt x="7466" y="167617"/>
                </a:lnTo>
                <a:lnTo>
                  <a:pt x="9293" y="168895"/>
                </a:lnTo>
                <a:lnTo>
                  <a:pt x="13861" y="170314"/>
                </a:lnTo>
                <a:lnTo>
                  <a:pt x="19067" y="170945"/>
                </a:lnTo>
                <a:lnTo>
                  <a:pt x="27096" y="173766"/>
                </a:lnTo>
                <a:lnTo>
                  <a:pt x="31904" y="175851"/>
                </a:lnTo>
                <a:lnTo>
                  <a:pt x="37014" y="177242"/>
                </a:lnTo>
                <a:lnTo>
                  <a:pt x="42326" y="178169"/>
                </a:lnTo>
                <a:lnTo>
                  <a:pt x="47772" y="178787"/>
                </a:lnTo>
                <a:lnTo>
                  <a:pt x="54260" y="179199"/>
                </a:lnTo>
                <a:lnTo>
                  <a:pt x="61443" y="179473"/>
                </a:lnTo>
                <a:lnTo>
                  <a:pt x="69090" y="179656"/>
                </a:lnTo>
                <a:lnTo>
                  <a:pt x="76092" y="178826"/>
                </a:lnTo>
                <a:lnTo>
                  <a:pt x="82665" y="177320"/>
                </a:lnTo>
                <a:lnTo>
                  <a:pt x="88952" y="175363"/>
                </a:lnTo>
                <a:lnTo>
                  <a:pt x="96002" y="174059"/>
                </a:lnTo>
                <a:lnTo>
                  <a:pt x="103559" y="173189"/>
                </a:lnTo>
                <a:lnTo>
                  <a:pt x="111454" y="172609"/>
                </a:lnTo>
                <a:lnTo>
                  <a:pt x="119575" y="171270"/>
                </a:lnTo>
                <a:lnTo>
                  <a:pt x="127847" y="169425"/>
                </a:lnTo>
                <a:lnTo>
                  <a:pt x="136218" y="167243"/>
                </a:lnTo>
                <a:lnTo>
                  <a:pt x="144657" y="165788"/>
                </a:lnTo>
                <a:lnTo>
                  <a:pt x="153140" y="164818"/>
                </a:lnTo>
                <a:lnTo>
                  <a:pt x="161653" y="164171"/>
                </a:lnTo>
                <a:lnTo>
                  <a:pt x="170186" y="162787"/>
                </a:lnTo>
                <a:lnTo>
                  <a:pt x="178732" y="160912"/>
                </a:lnTo>
                <a:lnTo>
                  <a:pt x="187288" y="158710"/>
                </a:lnTo>
                <a:lnTo>
                  <a:pt x="194896" y="156289"/>
                </a:lnTo>
                <a:lnTo>
                  <a:pt x="201873" y="153723"/>
                </a:lnTo>
                <a:lnTo>
                  <a:pt x="208430" y="151059"/>
                </a:lnTo>
                <a:lnTo>
                  <a:pt x="214705" y="148331"/>
                </a:lnTo>
                <a:lnTo>
                  <a:pt x="226758" y="142760"/>
                </a:lnTo>
                <a:lnTo>
                  <a:pt x="244255" y="134268"/>
                </a:lnTo>
                <a:lnTo>
                  <a:pt x="249066" y="130470"/>
                </a:lnTo>
                <a:lnTo>
                  <a:pt x="253227" y="126032"/>
                </a:lnTo>
                <a:lnTo>
                  <a:pt x="256953" y="121169"/>
                </a:lnTo>
                <a:lnTo>
                  <a:pt x="260389" y="116974"/>
                </a:lnTo>
                <a:lnTo>
                  <a:pt x="263633" y="113225"/>
                </a:lnTo>
                <a:lnTo>
                  <a:pt x="266747" y="109774"/>
                </a:lnTo>
                <a:lnTo>
                  <a:pt x="272748" y="103398"/>
                </a:lnTo>
                <a:lnTo>
                  <a:pt x="275682" y="100365"/>
                </a:lnTo>
                <a:lnTo>
                  <a:pt x="277638" y="96437"/>
                </a:lnTo>
                <a:lnTo>
                  <a:pt x="278942" y="91914"/>
                </a:lnTo>
                <a:lnTo>
                  <a:pt x="279811" y="86994"/>
                </a:lnTo>
                <a:lnTo>
                  <a:pt x="279438" y="81808"/>
                </a:lnTo>
                <a:lnTo>
                  <a:pt x="278237" y="76446"/>
                </a:lnTo>
                <a:lnTo>
                  <a:pt x="276484" y="70967"/>
                </a:lnTo>
                <a:lnTo>
                  <a:pt x="274362" y="66361"/>
                </a:lnTo>
                <a:lnTo>
                  <a:pt x="271996" y="62338"/>
                </a:lnTo>
                <a:lnTo>
                  <a:pt x="269465" y="58704"/>
                </a:lnTo>
                <a:lnTo>
                  <a:pt x="266826" y="54376"/>
                </a:lnTo>
                <a:lnTo>
                  <a:pt x="264113" y="49586"/>
                </a:lnTo>
                <a:lnTo>
                  <a:pt x="261353" y="44487"/>
                </a:lnTo>
                <a:lnTo>
                  <a:pt x="258560" y="40136"/>
                </a:lnTo>
                <a:lnTo>
                  <a:pt x="255746" y="36282"/>
                </a:lnTo>
                <a:lnTo>
                  <a:pt x="252917" y="32761"/>
                </a:lnTo>
                <a:lnTo>
                  <a:pt x="250079" y="29460"/>
                </a:lnTo>
                <a:lnTo>
                  <a:pt x="247234" y="26308"/>
                </a:lnTo>
                <a:lnTo>
                  <a:pt x="244385" y="23254"/>
                </a:lnTo>
                <a:lnTo>
                  <a:pt x="241533" y="21217"/>
                </a:lnTo>
                <a:lnTo>
                  <a:pt x="232969" y="17399"/>
                </a:lnTo>
                <a:lnTo>
                  <a:pt x="227256" y="13130"/>
                </a:lnTo>
                <a:lnTo>
                  <a:pt x="223446" y="11611"/>
                </a:lnTo>
                <a:lnTo>
                  <a:pt x="219001" y="10598"/>
                </a:lnTo>
                <a:lnTo>
                  <a:pt x="214133" y="9923"/>
                </a:lnTo>
                <a:lnTo>
                  <a:pt x="206184" y="6633"/>
                </a:lnTo>
                <a:lnTo>
                  <a:pt x="202731" y="4422"/>
                </a:lnTo>
                <a:lnTo>
                  <a:pt x="199477" y="3900"/>
                </a:lnTo>
                <a:lnTo>
                  <a:pt x="196354" y="4505"/>
                </a:lnTo>
                <a:lnTo>
                  <a:pt x="190345" y="6765"/>
                </a:lnTo>
                <a:lnTo>
                  <a:pt x="184499" y="7769"/>
                </a:lnTo>
                <a:lnTo>
                  <a:pt x="181607" y="8989"/>
                </a:lnTo>
                <a:lnTo>
                  <a:pt x="172985" y="14305"/>
                </a:lnTo>
                <a:lnTo>
                  <a:pt x="170121" y="15252"/>
                </a:lnTo>
                <a:lnTo>
                  <a:pt x="161534" y="1714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590"/>
          <p:cNvSpPr/>
          <p:nvPr/>
        </p:nvSpPr>
        <p:spPr>
          <a:xfrm>
            <a:off x="569004" y="1476323"/>
            <a:ext cx="299172" cy="255169"/>
          </a:xfrm>
          <a:custGeom>
            <a:avLst/>
            <a:gdLst/>
            <a:ahLst/>
            <a:cxnLst/>
            <a:rect l="0" t="0" r="0" b="0"/>
            <a:pathLst>
              <a:path w="299172" h="255169">
                <a:moveTo>
                  <a:pt x="42500" y="66727"/>
                </a:moveTo>
                <a:lnTo>
                  <a:pt x="35120" y="66727"/>
                </a:lnTo>
                <a:lnTo>
                  <a:pt x="34722" y="67679"/>
                </a:lnTo>
                <a:lnTo>
                  <a:pt x="34281" y="71277"/>
                </a:lnTo>
                <a:lnTo>
                  <a:pt x="33211" y="73570"/>
                </a:lnTo>
                <a:lnTo>
                  <a:pt x="28106" y="81349"/>
                </a:lnTo>
                <a:lnTo>
                  <a:pt x="26578" y="86878"/>
                </a:lnTo>
                <a:lnTo>
                  <a:pt x="26170" y="90638"/>
                </a:lnTo>
                <a:lnTo>
                  <a:pt x="25899" y="95050"/>
                </a:lnTo>
                <a:lnTo>
                  <a:pt x="25597" y="105032"/>
                </a:lnTo>
                <a:lnTo>
                  <a:pt x="25387" y="132602"/>
                </a:lnTo>
                <a:lnTo>
                  <a:pt x="24424" y="139218"/>
                </a:lnTo>
                <a:lnTo>
                  <a:pt x="22830" y="146487"/>
                </a:lnTo>
                <a:lnTo>
                  <a:pt x="20814" y="154190"/>
                </a:lnTo>
                <a:lnTo>
                  <a:pt x="19470" y="161231"/>
                </a:lnTo>
                <a:lnTo>
                  <a:pt x="18575" y="167829"/>
                </a:lnTo>
                <a:lnTo>
                  <a:pt x="17977" y="174133"/>
                </a:lnTo>
                <a:lnTo>
                  <a:pt x="17579" y="181194"/>
                </a:lnTo>
                <a:lnTo>
                  <a:pt x="17137" y="196658"/>
                </a:lnTo>
                <a:lnTo>
                  <a:pt x="16804" y="233934"/>
                </a:lnTo>
                <a:lnTo>
                  <a:pt x="16784" y="253574"/>
                </a:lnTo>
                <a:lnTo>
                  <a:pt x="15831" y="254157"/>
                </a:lnTo>
                <a:lnTo>
                  <a:pt x="9402" y="255168"/>
                </a:lnTo>
                <a:lnTo>
                  <a:pt x="9005" y="254267"/>
                </a:lnTo>
                <a:lnTo>
                  <a:pt x="8563" y="250725"/>
                </a:lnTo>
                <a:lnTo>
                  <a:pt x="7493" y="248447"/>
                </a:lnTo>
                <a:lnTo>
                  <a:pt x="3764" y="243376"/>
                </a:lnTo>
                <a:lnTo>
                  <a:pt x="2389" y="239738"/>
                </a:lnTo>
                <a:lnTo>
                  <a:pt x="1472" y="235408"/>
                </a:lnTo>
                <a:lnTo>
                  <a:pt x="861" y="230616"/>
                </a:lnTo>
                <a:lnTo>
                  <a:pt x="453" y="224563"/>
                </a:lnTo>
                <a:lnTo>
                  <a:pt x="181" y="217671"/>
                </a:lnTo>
                <a:lnTo>
                  <a:pt x="0" y="210219"/>
                </a:lnTo>
                <a:lnTo>
                  <a:pt x="832" y="201441"/>
                </a:lnTo>
                <a:lnTo>
                  <a:pt x="2339" y="191778"/>
                </a:lnTo>
                <a:lnTo>
                  <a:pt x="4296" y="181527"/>
                </a:lnTo>
                <a:lnTo>
                  <a:pt x="6553" y="171835"/>
                </a:lnTo>
                <a:lnTo>
                  <a:pt x="9011" y="162517"/>
                </a:lnTo>
                <a:lnTo>
                  <a:pt x="11601" y="153447"/>
                </a:lnTo>
                <a:lnTo>
                  <a:pt x="13329" y="144542"/>
                </a:lnTo>
                <a:lnTo>
                  <a:pt x="14480" y="135749"/>
                </a:lnTo>
                <a:lnTo>
                  <a:pt x="15248" y="127029"/>
                </a:lnTo>
                <a:lnTo>
                  <a:pt x="16712" y="118358"/>
                </a:lnTo>
                <a:lnTo>
                  <a:pt x="18641" y="109720"/>
                </a:lnTo>
                <a:lnTo>
                  <a:pt x="20879" y="101104"/>
                </a:lnTo>
                <a:lnTo>
                  <a:pt x="24276" y="93455"/>
                </a:lnTo>
                <a:lnTo>
                  <a:pt x="28446" y="86450"/>
                </a:lnTo>
                <a:lnTo>
                  <a:pt x="33131" y="79876"/>
                </a:lnTo>
                <a:lnTo>
                  <a:pt x="37206" y="73588"/>
                </a:lnTo>
                <a:lnTo>
                  <a:pt x="40876" y="67491"/>
                </a:lnTo>
                <a:lnTo>
                  <a:pt x="44275" y="61521"/>
                </a:lnTo>
                <a:lnTo>
                  <a:pt x="48446" y="56589"/>
                </a:lnTo>
                <a:lnTo>
                  <a:pt x="53132" y="52348"/>
                </a:lnTo>
                <a:lnTo>
                  <a:pt x="62465" y="45096"/>
                </a:lnTo>
                <a:lnTo>
                  <a:pt x="69789" y="38698"/>
                </a:lnTo>
                <a:lnTo>
                  <a:pt x="73075" y="36611"/>
                </a:lnTo>
                <a:lnTo>
                  <a:pt x="79267" y="34292"/>
                </a:lnTo>
                <a:lnTo>
                  <a:pt x="87734" y="33261"/>
                </a:lnTo>
                <a:lnTo>
                  <a:pt x="99589" y="32599"/>
                </a:lnTo>
                <a:lnTo>
                  <a:pt x="106194" y="32485"/>
                </a:lnTo>
                <a:lnTo>
                  <a:pt x="108775" y="33421"/>
                </a:lnTo>
                <a:lnTo>
                  <a:pt x="114183" y="37002"/>
                </a:lnTo>
                <a:lnTo>
                  <a:pt x="116007" y="40242"/>
                </a:lnTo>
                <a:lnTo>
                  <a:pt x="117222" y="44308"/>
                </a:lnTo>
                <a:lnTo>
                  <a:pt x="118032" y="48923"/>
                </a:lnTo>
                <a:lnTo>
                  <a:pt x="119525" y="53905"/>
                </a:lnTo>
                <a:lnTo>
                  <a:pt x="121473" y="59132"/>
                </a:lnTo>
                <a:lnTo>
                  <a:pt x="123724" y="64521"/>
                </a:lnTo>
                <a:lnTo>
                  <a:pt x="126177" y="70019"/>
                </a:lnTo>
                <a:lnTo>
                  <a:pt x="131442" y="81207"/>
                </a:lnTo>
                <a:lnTo>
                  <a:pt x="133228" y="86858"/>
                </a:lnTo>
                <a:lnTo>
                  <a:pt x="134418" y="92530"/>
                </a:lnTo>
                <a:lnTo>
                  <a:pt x="135211" y="98216"/>
                </a:lnTo>
                <a:lnTo>
                  <a:pt x="136693" y="103912"/>
                </a:lnTo>
                <a:lnTo>
                  <a:pt x="138633" y="109615"/>
                </a:lnTo>
                <a:lnTo>
                  <a:pt x="140879" y="115321"/>
                </a:lnTo>
                <a:lnTo>
                  <a:pt x="142376" y="121983"/>
                </a:lnTo>
                <a:lnTo>
                  <a:pt x="143374" y="129282"/>
                </a:lnTo>
                <a:lnTo>
                  <a:pt x="144039" y="137005"/>
                </a:lnTo>
                <a:lnTo>
                  <a:pt x="143531" y="143106"/>
                </a:lnTo>
                <a:lnTo>
                  <a:pt x="142239" y="148126"/>
                </a:lnTo>
                <a:lnTo>
                  <a:pt x="140425" y="152426"/>
                </a:lnTo>
                <a:lnTo>
                  <a:pt x="139216" y="157197"/>
                </a:lnTo>
                <a:lnTo>
                  <a:pt x="138410" y="162282"/>
                </a:lnTo>
                <a:lnTo>
                  <a:pt x="137873" y="167578"/>
                </a:lnTo>
                <a:lnTo>
                  <a:pt x="137514" y="172061"/>
                </a:lnTo>
                <a:lnTo>
                  <a:pt x="137116" y="179582"/>
                </a:lnTo>
                <a:lnTo>
                  <a:pt x="136939" y="186099"/>
                </a:lnTo>
                <a:lnTo>
                  <a:pt x="136892" y="189171"/>
                </a:lnTo>
                <a:lnTo>
                  <a:pt x="135908" y="191219"/>
                </a:lnTo>
                <a:lnTo>
                  <a:pt x="134300" y="192584"/>
                </a:lnTo>
                <a:lnTo>
                  <a:pt x="132275" y="193494"/>
                </a:lnTo>
                <a:lnTo>
                  <a:pt x="127485" y="194505"/>
                </a:lnTo>
                <a:lnTo>
                  <a:pt x="124874" y="194775"/>
                </a:lnTo>
                <a:lnTo>
                  <a:pt x="123134" y="194002"/>
                </a:lnTo>
                <a:lnTo>
                  <a:pt x="121974" y="192534"/>
                </a:lnTo>
                <a:lnTo>
                  <a:pt x="121200" y="190603"/>
                </a:lnTo>
                <a:lnTo>
                  <a:pt x="120111" y="183335"/>
                </a:lnTo>
                <a:lnTo>
                  <a:pt x="119857" y="177925"/>
                </a:lnTo>
                <a:lnTo>
                  <a:pt x="119789" y="175149"/>
                </a:lnTo>
                <a:lnTo>
                  <a:pt x="120696" y="171393"/>
                </a:lnTo>
                <a:lnTo>
                  <a:pt x="122253" y="166984"/>
                </a:lnTo>
                <a:lnTo>
                  <a:pt x="124244" y="162140"/>
                </a:lnTo>
                <a:lnTo>
                  <a:pt x="125571" y="156053"/>
                </a:lnTo>
                <a:lnTo>
                  <a:pt x="126456" y="149138"/>
                </a:lnTo>
                <a:lnTo>
                  <a:pt x="127046" y="141670"/>
                </a:lnTo>
                <a:lnTo>
                  <a:pt x="129344" y="132881"/>
                </a:lnTo>
                <a:lnTo>
                  <a:pt x="132781" y="123212"/>
                </a:lnTo>
                <a:lnTo>
                  <a:pt x="136978" y="112956"/>
                </a:lnTo>
                <a:lnTo>
                  <a:pt x="140728" y="104214"/>
                </a:lnTo>
                <a:lnTo>
                  <a:pt x="147435" y="89420"/>
                </a:lnTo>
                <a:lnTo>
                  <a:pt x="151509" y="81856"/>
                </a:lnTo>
                <a:lnTo>
                  <a:pt x="156130" y="73955"/>
                </a:lnTo>
                <a:lnTo>
                  <a:pt x="161116" y="65831"/>
                </a:lnTo>
                <a:lnTo>
                  <a:pt x="167298" y="58509"/>
                </a:lnTo>
                <a:lnTo>
                  <a:pt x="174276" y="51723"/>
                </a:lnTo>
                <a:lnTo>
                  <a:pt x="181786" y="45294"/>
                </a:lnTo>
                <a:lnTo>
                  <a:pt x="187745" y="39103"/>
                </a:lnTo>
                <a:lnTo>
                  <a:pt x="192670" y="33071"/>
                </a:lnTo>
                <a:lnTo>
                  <a:pt x="196906" y="27145"/>
                </a:lnTo>
                <a:lnTo>
                  <a:pt x="201635" y="22241"/>
                </a:lnTo>
                <a:lnTo>
                  <a:pt x="206693" y="18020"/>
                </a:lnTo>
                <a:lnTo>
                  <a:pt x="211969" y="14253"/>
                </a:lnTo>
                <a:lnTo>
                  <a:pt x="217392" y="10789"/>
                </a:lnTo>
                <a:lnTo>
                  <a:pt x="222912" y="7527"/>
                </a:lnTo>
                <a:lnTo>
                  <a:pt x="228498" y="4400"/>
                </a:lnTo>
                <a:lnTo>
                  <a:pt x="237243" y="926"/>
                </a:lnTo>
                <a:lnTo>
                  <a:pt x="240909" y="0"/>
                </a:lnTo>
                <a:lnTo>
                  <a:pt x="245258" y="334"/>
                </a:lnTo>
                <a:lnTo>
                  <a:pt x="250062" y="1510"/>
                </a:lnTo>
                <a:lnTo>
                  <a:pt x="255170" y="3246"/>
                </a:lnTo>
                <a:lnTo>
                  <a:pt x="263385" y="7716"/>
                </a:lnTo>
                <a:lnTo>
                  <a:pt x="270212" y="12877"/>
                </a:lnTo>
                <a:lnTo>
                  <a:pt x="276420" y="18346"/>
                </a:lnTo>
                <a:lnTo>
                  <a:pt x="279410" y="22090"/>
                </a:lnTo>
                <a:lnTo>
                  <a:pt x="282355" y="26492"/>
                </a:lnTo>
                <a:lnTo>
                  <a:pt x="285271" y="31331"/>
                </a:lnTo>
                <a:lnTo>
                  <a:pt x="288167" y="37414"/>
                </a:lnTo>
                <a:lnTo>
                  <a:pt x="291051" y="44328"/>
                </a:lnTo>
                <a:lnTo>
                  <a:pt x="293926" y="51794"/>
                </a:lnTo>
                <a:lnTo>
                  <a:pt x="295842" y="59629"/>
                </a:lnTo>
                <a:lnTo>
                  <a:pt x="297120" y="67710"/>
                </a:lnTo>
                <a:lnTo>
                  <a:pt x="297972" y="75955"/>
                </a:lnTo>
                <a:lnTo>
                  <a:pt x="298540" y="83356"/>
                </a:lnTo>
                <a:lnTo>
                  <a:pt x="298918" y="90195"/>
                </a:lnTo>
                <a:lnTo>
                  <a:pt x="299171" y="96660"/>
                </a:lnTo>
                <a:lnTo>
                  <a:pt x="298386" y="103827"/>
                </a:lnTo>
                <a:lnTo>
                  <a:pt x="296911" y="111463"/>
                </a:lnTo>
                <a:lnTo>
                  <a:pt x="294975" y="119411"/>
                </a:lnTo>
                <a:lnTo>
                  <a:pt x="292732" y="127567"/>
                </a:lnTo>
                <a:lnTo>
                  <a:pt x="287700" y="144249"/>
                </a:lnTo>
                <a:lnTo>
                  <a:pt x="285976" y="152698"/>
                </a:lnTo>
                <a:lnTo>
                  <a:pt x="284828" y="161189"/>
                </a:lnTo>
                <a:lnTo>
                  <a:pt x="284062" y="169706"/>
                </a:lnTo>
                <a:lnTo>
                  <a:pt x="283552" y="178242"/>
                </a:lnTo>
                <a:lnTo>
                  <a:pt x="282984" y="195347"/>
                </a:lnTo>
                <a:lnTo>
                  <a:pt x="282665" y="216490"/>
                </a:lnTo>
                <a:lnTo>
                  <a:pt x="283573" y="221814"/>
                </a:lnTo>
                <a:lnTo>
                  <a:pt x="285130" y="226316"/>
                </a:lnTo>
                <a:lnTo>
                  <a:pt x="291103" y="23817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591"/>
          <p:cNvSpPr/>
          <p:nvPr/>
        </p:nvSpPr>
        <p:spPr>
          <a:xfrm>
            <a:off x="962977" y="1697355"/>
            <a:ext cx="17146" cy="102871"/>
          </a:xfrm>
          <a:custGeom>
            <a:avLst/>
            <a:gdLst/>
            <a:ahLst/>
            <a:cxnLst/>
            <a:rect l="0" t="0" r="0" b="0"/>
            <a:pathLst>
              <a:path w="17146" h="102871">
                <a:moveTo>
                  <a:pt x="0" y="0"/>
                </a:moveTo>
                <a:lnTo>
                  <a:pt x="0" y="4550"/>
                </a:lnTo>
                <a:lnTo>
                  <a:pt x="952" y="6843"/>
                </a:lnTo>
                <a:lnTo>
                  <a:pt x="2540" y="9325"/>
                </a:lnTo>
                <a:lnTo>
                  <a:pt x="4551" y="11931"/>
                </a:lnTo>
                <a:lnTo>
                  <a:pt x="5891" y="14622"/>
                </a:lnTo>
                <a:lnTo>
                  <a:pt x="6785" y="17368"/>
                </a:lnTo>
                <a:lnTo>
                  <a:pt x="7381" y="20151"/>
                </a:lnTo>
                <a:lnTo>
                  <a:pt x="7778" y="22959"/>
                </a:lnTo>
                <a:lnTo>
                  <a:pt x="8043" y="25783"/>
                </a:lnTo>
                <a:lnTo>
                  <a:pt x="8219" y="28619"/>
                </a:lnTo>
                <a:lnTo>
                  <a:pt x="9290" y="32414"/>
                </a:lnTo>
                <a:lnTo>
                  <a:pt x="10956" y="36849"/>
                </a:lnTo>
                <a:lnTo>
                  <a:pt x="13019" y="41711"/>
                </a:lnTo>
                <a:lnTo>
                  <a:pt x="14394" y="46857"/>
                </a:lnTo>
                <a:lnTo>
                  <a:pt x="15311" y="52193"/>
                </a:lnTo>
                <a:lnTo>
                  <a:pt x="15922" y="57655"/>
                </a:lnTo>
                <a:lnTo>
                  <a:pt x="16330" y="62249"/>
                </a:lnTo>
                <a:lnTo>
                  <a:pt x="16602" y="66264"/>
                </a:lnTo>
                <a:lnTo>
                  <a:pt x="16903" y="73265"/>
                </a:lnTo>
                <a:lnTo>
                  <a:pt x="17073" y="82562"/>
                </a:lnTo>
                <a:lnTo>
                  <a:pt x="17145" y="10287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592"/>
          <p:cNvSpPr/>
          <p:nvPr/>
        </p:nvSpPr>
        <p:spPr>
          <a:xfrm>
            <a:off x="1271587" y="1476322"/>
            <a:ext cx="342901" cy="253478"/>
          </a:xfrm>
          <a:custGeom>
            <a:avLst/>
            <a:gdLst/>
            <a:ahLst/>
            <a:cxnLst/>
            <a:rect l="0" t="0" r="0" b="0"/>
            <a:pathLst>
              <a:path w="342901" h="253478">
                <a:moveTo>
                  <a:pt x="0" y="41010"/>
                </a:moveTo>
                <a:lnTo>
                  <a:pt x="0" y="53780"/>
                </a:lnTo>
                <a:lnTo>
                  <a:pt x="2540" y="61291"/>
                </a:lnTo>
                <a:lnTo>
                  <a:pt x="4551" y="65960"/>
                </a:lnTo>
                <a:lnTo>
                  <a:pt x="6785" y="73689"/>
                </a:lnTo>
                <a:lnTo>
                  <a:pt x="7778" y="81252"/>
                </a:lnTo>
                <a:lnTo>
                  <a:pt x="8043" y="85935"/>
                </a:lnTo>
                <a:lnTo>
                  <a:pt x="8219" y="90963"/>
                </a:lnTo>
                <a:lnTo>
                  <a:pt x="9289" y="97172"/>
                </a:lnTo>
                <a:lnTo>
                  <a:pt x="10955" y="104169"/>
                </a:lnTo>
                <a:lnTo>
                  <a:pt x="13019" y="111691"/>
                </a:lnTo>
                <a:lnTo>
                  <a:pt x="14394" y="118611"/>
                </a:lnTo>
                <a:lnTo>
                  <a:pt x="15311" y="125129"/>
                </a:lnTo>
                <a:lnTo>
                  <a:pt x="15922" y="131379"/>
                </a:lnTo>
                <a:lnTo>
                  <a:pt x="16330" y="137451"/>
                </a:lnTo>
                <a:lnTo>
                  <a:pt x="16602" y="143404"/>
                </a:lnTo>
                <a:lnTo>
                  <a:pt x="16903" y="156051"/>
                </a:lnTo>
                <a:lnTo>
                  <a:pt x="17142" y="213870"/>
                </a:lnTo>
                <a:lnTo>
                  <a:pt x="18096" y="217210"/>
                </a:lnTo>
                <a:lnTo>
                  <a:pt x="21695" y="223461"/>
                </a:lnTo>
                <a:lnTo>
                  <a:pt x="22083" y="225509"/>
                </a:lnTo>
                <a:lnTo>
                  <a:pt x="21390" y="226875"/>
                </a:lnTo>
                <a:lnTo>
                  <a:pt x="17219" y="229558"/>
                </a:lnTo>
                <a:lnTo>
                  <a:pt x="17167" y="225040"/>
                </a:lnTo>
                <a:lnTo>
                  <a:pt x="18112" y="222752"/>
                </a:lnTo>
                <a:lnTo>
                  <a:pt x="21702" y="217669"/>
                </a:lnTo>
                <a:lnTo>
                  <a:pt x="23041" y="214028"/>
                </a:lnTo>
                <a:lnTo>
                  <a:pt x="23933" y="209695"/>
                </a:lnTo>
                <a:lnTo>
                  <a:pt x="24528" y="204902"/>
                </a:lnTo>
                <a:lnTo>
                  <a:pt x="24924" y="198849"/>
                </a:lnTo>
                <a:lnTo>
                  <a:pt x="25189" y="191956"/>
                </a:lnTo>
                <a:lnTo>
                  <a:pt x="25365" y="184503"/>
                </a:lnTo>
                <a:lnTo>
                  <a:pt x="27387" y="176677"/>
                </a:lnTo>
                <a:lnTo>
                  <a:pt x="30641" y="168602"/>
                </a:lnTo>
                <a:lnTo>
                  <a:pt x="34715" y="160362"/>
                </a:lnTo>
                <a:lnTo>
                  <a:pt x="38383" y="152010"/>
                </a:lnTo>
                <a:lnTo>
                  <a:pt x="41781" y="143585"/>
                </a:lnTo>
                <a:lnTo>
                  <a:pt x="44999" y="135111"/>
                </a:lnTo>
                <a:lnTo>
                  <a:pt x="49050" y="126604"/>
                </a:lnTo>
                <a:lnTo>
                  <a:pt x="53655" y="118075"/>
                </a:lnTo>
                <a:lnTo>
                  <a:pt x="58630" y="109532"/>
                </a:lnTo>
                <a:lnTo>
                  <a:pt x="63852" y="101931"/>
                </a:lnTo>
                <a:lnTo>
                  <a:pt x="69238" y="94959"/>
                </a:lnTo>
                <a:lnTo>
                  <a:pt x="74733" y="88406"/>
                </a:lnTo>
                <a:lnTo>
                  <a:pt x="81255" y="81180"/>
                </a:lnTo>
                <a:lnTo>
                  <a:pt x="96121" y="65531"/>
                </a:lnTo>
                <a:lnTo>
                  <a:pt x="116004" y="45206"/>
                </a:lnTo>
                <a:lnTo>
                  <a:pt x="123056" y="39045"/>
                </a:lnTo>
                <a:lnTo>
                  <a:pt x="130615" y="33033"/>
                </a:lnTo>
                <a:lnTo>
                  <a:pt x="138512" y="27119"/>
                </a:lnTo>
                <a:lnTo>
                  <a:pt x="145681" y="22224"/>
                </a:lnTo>
                <a:lnTo>
                  <a:pt x="152366" y="18009"/>
                </a:lnTo>
                <a:lnTo>
                  <a:pt x="158727" y="14246"/>
                </a:lnTo>
                <a:lnTo>
                  <a:pt x="164873" y="10785"/>
                </a:lnTo>
                <a:lnTo>
                  <a:pt x="176782" y="4399"/>
                </a:lnTo>
                <a:lnTo>
                  <a:pt x="185885" y="926"/>
                </a:lnTo>
                <a:lnTo>
                  <a:pt x="189646" y="0"/>
                </a:lnTo>
                <a:lnTo>
                  <a:pt x="193105" y="335"/>
                </a:lnTo>
                <a:lnTo>
                  <a:pt x="196365" y="1511"/>
                </a:lnTo>
                <a:lnTo>
                  <a:pt x="202526" y="5357"/>
                </a:lnTo>
                <a:lnTo>
                  <a:pt x="208439" y="10242"/>
                </a:lnTo>
                <a:lnTo>
                  <a:pt x="210397" y="13831"/>
                </a:lnTo>
                <a:lnTo>
                  <a:pt x="211702" y="18128"/>
                </a:lnTo>
                <a:lnTo>
                  <a:pt x="212572" y="22898"/>
                </a:lnTo>
                <a:lnTo>
                  <a:pt x="213152" y="28935"/>
                </a:lnTo>
                <a:lnTo>
                  <a:pt x="213539" y="35818"/>
                </a:lnTo>
                <a:lnTo>
                  <a:pt x="213969" y="51085"/>
                </a:lnTo>
                <a:lnTo>
                  <a:pt x="214267" y="92643"/>
                </a:lnTo>
                <a:lnTo>
                  <a:pt x="213330" y="101149"/>
                </a:lnTo>
                <a:lnTo>
                  <a:pt x="211752" y="109678"/>
                </a:lnTo>
                <a:lnTo>
                  <a:pt x="209748" y="118221"/>
                </a:lnTo>
                <a:lnTo>
                  <a:pt x="208412" y="126774"/>
                </a:lnTo>
                <a:lnTo>
                  <a:pt x="207522" y="135334"/>
                </a:lnTo>
                <a:lnTo>
                  <a:pt x="206928" y="143897"/>
                </a:lnTo>
                <a:lnTo>
                  <a:pt x="207484" y="152464"/>
                </a:lnTo>
                <a:lnTo>
                  <a:pt x="208808" y="161033"/>
                </a:lnTo>
                <a:lnTo>
                  <a:pt x="210643" y="169603"/>
                </a:lnTo>
                <a:lnTo>
                  <a:pt x="211866" y="177221"/>
                </a:lnTo>
                <a:lnTo>
                  <a:pt x="212681" y="184205"/>
                </a:lnTo>
                <a:lnTo>
                  <a:pt x="213225" y="190766"/>
                </a:lnTo>
                <a:lnTo>
                  <a:pt x="213587" y="197045"/>
                </a:lnTo>
                <a:lnTo>
                  <a:pt x="213990" y="209101"/>
                </a:lnTo>
                <a:lnTo>
                  <a:pt x="215050" y="214983"/>
                </a:lnTo>
                <a:lnTo>
                  <a:pt x="216709" y="220810"/>
                </a:lnTo>
                <a:lnTo>
                  <a:pt x="218768" y="226599"/>
                </a:lnTo>
                <a:lnTo>
                  <a:pt x="221093" y="231411"/>
                </a:lnTo>
                <a:lnTo>
                  <a:pt x="226216" y="239298"/>
                </a:lnTo>
                <a:lnTo>
                  <a:pt x="231668" y="245978"/>
                </a:lnTo>
                <a:lnTo>
                  <a:pt x="234455" y="249093"/>
                </a:lnTo>
                <a:lnTo>
                  <a:pt x="237266" y="251169"/>
                </a:lnTo>
                <a:lnTo>
                  <a:pt x="242929" y="253477"/>
                </a:lnTo>
                <a:lnTo>
                  <a:pt x="245773" y="253140"/>
                </a:lnTo>
                <a:lnTo>
                  <a:pt x="248621" y="251962"/>
                </a:lnTo>
                <a:lnTo>
                  <a:pt x="257180" y="245754"/>
                </a:lnTo>
                <a:lnTo>
                  <a:pt x="264797" y="239640"/>
                </a:lnTo>
                <a:lnTo>
                  <a:pt x="277708" y="230573"/>
                </a:lnTo>
                <a:lnTo>
                  <a:pt x="284198" y="225488"/>
                </a:lnTo>
                <a:lnTo>
                  <a:pt x="290431" y="220193"/>
                </a:lnTo>
                <a:lnTo>
                  <a:pt x="296491" y="214758"/>
                </a:lnTo>
                <a:lnTo>
                  <a:pt x="303388" y="209229"/>
                </a:lnTo>
                <a:lnTo>
                  <a:pt x="310844" y="203639"/>
                </a:lnTo>
                <a:lnTo>
                  <a:pt x="318672" y="198007"/>
                </a:lnTo>
                <a:lnTo>
                  <a:pt x="324843" y="193299"/>
                </a:lnTo>
                <a:lnTo>
                  <a:pt x="329909" y="189209"/>
                </a:lnTo>
                <a:lnTo>
                  <a:pt x="342900" y="17817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593"/>
          <p:cNvSpPr/>
          <p:nvPr/>
        </p:nvSpPr>
        <p:spPr>
          <a:xfrm>
            <a:off x="2668904" y="1448914"/>
            <a:ext cx="394336" cy="205417"/>
          </a:xfrm>
          <a:custGeom>
            <a:avLst/>
            <a:gdLst/>
            <a:ahLst/>
            <a:cxnLst/>
            <a:rect l="0" t="0" r="0" b="0"/>
            <a:pathLst>
              <a:path w="394336" h="205417">
                <a:moveTo>
                  <a:pt x="0" y="8411"/>
                </a:moveTo>
                <a:lnTo>
                  <a:pt x="4552" y="8411"/>
                </a:lnTo>
                <a:lnTo>
                  <a:pt x="6844" y="9363"/>
                </a:lnTo>
                <a:lnTo>
                  <a:pt x="14829" y="15196"/>
                </a:lnTo>
                <a:lnTo>
                  <a:pt x="21239" y="21181"/>
                </a:lnTo>
                <a:lnTo>
                  <a:pt x="22732" y="23591"/>
                </a:lnTo>
                <a:lnTo>
                  <a:pt x="25786" y="32488"/>
                </a:lnTo>
                <a:lnTo>
                  <a:pt x="27668" y="36845"/>
                </a:lnTo>
                <a:lnTo>
                  <a:pt x="29876" y="41654"/>
                </a:lnTo>
                <a:lnTo>
                  <a:pt x="31347" y="46765"/>
                </a:lnTo>
                <a:lnTo>
                  <a:pt x="32328" y="52078"/>
                </a:lnTo>
                <a:lnTo>
                  <a:pt x="32982" y="57525"/>
                </a:lnTo>
                <a:lnTo>
                  <a:pt x="34371" y="63061"/>
                </a:lnTo>
                <a:lnTo>
                  <a:pt x="36249" y="68657"/>
                </a:lnTo>
                <a:lnTo>
                  <a:pt x="38454" y="74292"/>
                </a:lnTo>
                <a:lnTo>
                  <a:pt x="39923" y="80906"/>
                </a:lnTo>
                <a:lnTo>
                  <a:pt x="40904" y="88174"/>
                </a:lnTo>
                <a:lnTo>
                  <a:pt x="41992" y="101963"/>
                </a:lnTo>
                <a:lnTo>
                  <a:pt x="42476" y="111267"/>
                </a:lnTo>
                <a:lnTo>
                  <a:pt x="42691" y="121117"/>
                </a:lnTo>
                <a:lnTo>
                  <a:pt x="42863" y="188419"/>
                </a:lnTo>
                <a:lnTo>
                  <a:pt x="42863" y="118007"/>
                </a:lnTo>
                <a:lnTo>
                  <a:pt x="43815" y="111002"/>
                </a:lnTo>
                <a:lnTo>
                  <a:pt x="45403" y="104428"/>
                </a:lnTo>
                <a:lnTo>
                  <a:pt x="47414" y="98140"/>
                </a:lnTo>
                <a:lnTo>
                  <a:pt x="49707" y="92042"/>
                </a:lnTo>
                <a:lnTo>
                  <a:pt x="52188" y="86073"/>
                </a:lnTo>
                <a:lnTo>
                  <a:pt x="54795" y="80188"/>
                </a:lnTo>
                <a:lnTo>
                  <a:pt x="60231" y="68569"/>
                </a:lnTo>
                <a:lnTo>
                  <a:pt x="71482" y="45588"/>
                </a:lnTo>
                <a:lnTo>
                  <a:pt x="75277" y="39863"/>
                </a:lnTo>
                <a:lnTo>
                  <a:pt x="79713" y="34141"/>
                </a:lnTo>
                <a:lnTo>
                  <a:pt x="84574" y="28422"/>
                </a:lnTo>
                <a:lnTo>
                  <a:pt x="88768" y="23656"/>
                </a:lnTo>
                <a:lnTo>
                  <a:pt x="95968" y="15821"/>
                </a:lnTo>
                <a:lnTo>
                  <a:pt x="100174" y="12399"/>
                </a:lnTo>
                <a:lnTo>
                  <a:pt x="109927" y="6056"/>
                </a:lnTo>
                <a:lnTo>
                  <a:pt x="120612" y="2601"/>
                </a:lnTo>
                <a:lnTo>
                  <a:pt x="131711" y="1066"/>
                </a:lnTo>
                <a:lnTo>
                  <a:pt x="142993" y="384"/>
                </a:lnTo>
                <a:lnTo>
                  <a:pt x="151818" y="81"/>
                </a:lnTo>
                <a:lnTo>
                  <a:pt x="155505" y="0"/>
                </a:lnTo>
                <a:lnTo>
                  <a:pt x="164681" y="2450"/>
                </a:lnTo>
                <a:lnTo>
                  <a:pt x="169795" y="4437"/>
                </a:lnTo>
                <a:lnTo>
                  <a:pt x="174157" y="7666"/>
                </a:lnTo>
                <a:lnTo>
                  <a:pt x="178017" y="11725"/>
                </a:lnTo>
                <a:lnTo>
                  <a:pt x="181543" y="16335"/>
                </a:lnTo>
                <a:lnTo>
                  <a:pt x="183894" y="21313"/>
                </a:lnTo>
                <a:lnTo>
                  <a:pt x="185461" y="26537"/>
                </a:lnTo>
                <a:lnTo>
                  <a:pt x="186506" y="31925"/>
                </a:lnTo>
                <a:lnTo>
                  <a:pt x="188155" y="37422"/>
                </a:lnTo>
                <a:lnTo>
                  <a:pt x="190207" y="42991"/>
                </a:lnTo>
                <a:lnTo>
                  <a:pt x="192527" y="48609"/>
                </a:lnTo>
                <a:lnTo>
                  <a:pt x="195027" y="55212"/>
                </a:lnTo>
                <a:lnTo>
                  <a:pt x="200344" y="70169"/>
                </a:lnTo>
                <a:lnTo>
                  <a:pt x="201190" y="77205"/>
                </a:lnTo>
                <a:lnTo>
                  <a:pt x="200802" y="83801"/>
                </a:lnTo>
                <a:lnTo>
                  <a:pt x="199591" y="90103"/>
                </a:lnTo>
                <a:lnTo>
                  <a:pt x="198783" y="97163"/>
                </a:lnTo>
                <a:lnTo>
                  <a:pt x="198245" y="104726"/>
                </a:lnTo>
                <a:lnTo>
                  <a:pt x="197646" y="119797"/>
                </a:lnTo>
                <a:lnTo>
                  <a:pt x="197263" y="142455"/>
                </a:lnTo>
                <a:lnTo>
                  <a:pt x="197168" y="179732"/>
                </a:lnTo>
                <a:lnTo>
                  <a:pt x="197168" y="147774"/>
                </a:lnTo>
                <a:lnTo>
                  <a:pt x="198121" y="142277"/>
                </a:lnTo>
                <a:lnTo>
                  <a:pt x="199708" y="136708"/>
                </a:lnTo>
                <a:lnTo>
                  <a:pt x="201719" y="131089"/>
                </a:lnTo>
                <a:lnTo>
                  <a:pt x="204012" y="125439"/>
                </a:lnTo>
                <a:lnTo>
                  <a:pt x="206493" y="119767"/>
                </a:lnTo>
                <a:lnTo>
                  <a:pt x="209100" y="114081"/>
                </a:lnTo>
                <a:lnTo>
                  <a:pt x="212742" y="107432"/>
                </a:lnTo>
                <a:lnTo>
                  <a:pt x="217076" y="100142"/>
                </a:lnTo>
                <a:lnTo>
                  <a:pt x="221870" y="92425"/>
                </a:lnTo>
                <a:lnTo>
                  <a:pt x="226971" y="85375"/>
                </a:lnTo>
                <a:lnTo>
                  <a:pt x="232277" y="78770"/>
                </a:lnTo>
                <a:lnTo>
                  <a:pt x="237719" y="72462"/>
                </a:lnTo>
                <a:lnTo>
                  <a:pt x="243252" y="66352"/>
                </a:lnTo>
                <a:lnTo>
                  <a:pt x="254480" y="54482"/>
                </a:lnTo>
                <a:lnTo>
                  <a:pt x="266960" y="41640"/>
                </a:lnTo>
                <a:lnTo>
                  <a:pt x="271318" y="39136"/>
                </a:lnTo>
                <a:lnTo>
                  <a:pt x="281241" y="36354"/>
                </a:lnTo>
                <a:lnTo>
                  <a:pt x="289461" y="32577"/>
                </a:lnTo>
                <a:lnTo>
                  <a:pt x="292987" y="30237"/>
                </a:lnTo>
                <a:lnTo>
                  <a:pt x="296290" y="29629"/>
                </a:lnTo>
                <a:lnTo>
                  <a:pt x="299444" y="30176"/>
                </a:lnTo>
                <a:lnTo>
                  <a:pt x="302500" y="31493"/>
                </a:lnTo>
                <a:lnTo>
                  <a:pt x="304537" y="33324"/>
                </a:lnTo>
                <a:lnTo>
                  <a:pt x="305895" y="35497"/>
                </a:lnTo>
                <a:lnTo>
                  <a:pt x="306800" y="37898"/>
                </a:lnTo>
                <a:lnTo>
                  <a:pt x="310346" y="43106"/>
                </a:lnTo>
                <a:lnTo>
                  <a:pt x="312625" y="45828"/>
                </a:lnTo>
                <a:lnTo>
                  <a:pt x="314144" y="49548"/>
                </a:lnTo>
                <a:lnTo>
                  <a:pt x="315157" y="53933"/>
                </a:lnTo>
                <a:lnTo>
                  <a:pt x="315832" y="58761"/>
                </a:lnTo>
                <a:lnTo>
                  <a:pt x="316282" y="63885"/>
                </a:lnTo>
                <a:lnTo>
                  <a:pt x="316583" y="69206"/>
                </a:lnTo>
                <a:lnTo>
                  <a:pt x="316783" y="74658"/>
                </a:lnTo>
                <a:lnTo>
                  <a:pt x="317064" y="95985"/>
                </a:lnTo>
                <a:lnTo>
                  <a:pt x="317182" y="176620"/>
                </a:lnTo>
                <a:lnTo>
                  <a:pt x="318135" y="181510"/>
                </a:lnTo>
                <a:lnTo>
                  <a:pt x="319723" y="185723"/>
                </a:lnTo>
                <a:lnTo>
                  <a:pt x="321734" y="189484"/>
                </a:lnTo>
                <a:lnTo>
                  <a:pt x="323074" y="192943"/>
                </a:lnTo>
                <a:lnTo>
                  <a:pt x="324564" y="199328"/>
                </a:lnTo>
                <a:lnTo>
                  <a:pt x="325402" y="203726"/>
                </a:lnTo>
                <a:lnTo>
                  <a:pt x="326473" y="204344"/>
                </a:lnTo>
                <a:lnTo>
                  <a:pt x="330202" y="205029"/>
                </a:lnTo>
                <a:lnTo>
                  <a:pt x="337656" y="205416"/>
                </a:lnTo>
                <a:lnTo>
                  <a:pt x="340357" y="204517"/>
                </a:lnTo>
                <a:lnTo>
                  <a:pt x="345898" y="200979"/>
                </a:lnTo>
                <a:lnTo>
                  <a:pt x="351535" y="196232"/>
                </a:lnTo>
                <a:lnTo>
                  <a:pt x="358168" y="190947"/>
                </a:lnTo>
                <a:lnTo>
                  <a:pt x="367466" y="185423"/>
                </a:lnTo>
                <a:lnTo>
                  <a:pt x="371660" y="181664"/>
                </a:lnTo>
                <a:lnTo>
                  <a:pt x="375409" y="177253"/>
                </a:lnTo>
                <a:lnTo>
                  <a:pt x="378860" y="172407"/>
                </a:lnTo>
                <a:lnTo>
                  <a:pt x="382114" y="168224"/>
                </a:lnTo>
                <a:lnTo>
                  <a:pt x="385235" y="164483"/>
                </a:lnTo>
                <a:lnTo>
                  <a:pt x="394335" y="15414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594"/>
          <p:cNvSpPr/>
          <p:nvPr/>
        </p:nvSpPr>
        <p:spPr>
          <a:xfrm>
            <a:off x="3148964" y="1423035"/>
            <a:ext cx="180024" cy="239518"/>
          </a:xfrm>
          <a:custGeom>
            <a:avLst/>
            <a:gdLst/>
            <a:ahLst/>
            <a:cxnLst/>
            <a:rect l="0" t="0" r="0" b="0"/>
            <a:pathLst>
              <a:path w="180024" h="239518">
                <a:moveTo>
                  <a:pt x="0" y="0"/>
                </a:moveTo>
                <a:lnTo>
                  <a:pt x="0" y="17569"/>
                </a:lnTo>
                <a:lnTo>
                  <a:pt x="953" y="22190"/>
                </a:lnTo>
                <a:lnTo>
                  <a:pt x="2540" y="27176"/>
                </a:lnTo>
                <a:lnTo>
                  <a:pt x="4551" y="32404"/>
                </a:lnTo>
                <a:lnTo>
                  <a:pt x="5892" y="37795"/>
                </a:lnTo>
                <a:lnTo>
                  <a:pt x="6786" y="43294"/>
                </a:lnTo>
                <a:lnTo>
                  <a:pt x="7381" y="48865"/>
                </a:lnTo>
                <a:lnTo>
                  <a:pt x="8731" y="54484"/>
                </a:lnTo>
                <a:lnTo>
                  <a:pt x="10583" y="60135"/>
                </a:lnTo>
                <a:lnTo>
                  <a:pt x="12771" y="65807"/>
                </a:lnTo>
                <a:lnTo>
                  <a:pt x="14229" y="72446"/>
                </a:lnTo>
                <a:lnTo>
                  <a:pt x="15201" y="79730"/>
                </a:lnTo>
                <a:lnTo>
                  <a:pt x="15849" y="87443"/>
                </a:lnTo>
                <a:lnTo>
                  <a:pt x="16281" y="95443"/>
                </a:lnTo>
                <a:lnTo>
                  <a:pt x="16762" y="111951"/>
                </a:lnTo>
                <a:lnTo>
                  <a:pt x="17095" y="145046"/>
                </a:lnTo>
                <a:lnTo>
                  <a:pt x="17143" y="181146"/>
                </a:lnTo>
                <a:lnTo>
                  <a:pt x="16191" y="184581"/>
                </a:lnTo>
                <a:lnTo>
                  <a:pt x="12594" y="190938"/>
                </a:lnTo>
                <a:lnTo>
                  <a:pt x="10360" y="196939"/>
                </a:lnTo>
                <a:lnTo>
                  <a:pt x="9367" y="202781"/>
                </a:lnTo>
                <a:lnTo>
                  <a:pt x="8926" y="208552"/>
                </a:lnTo>
                <a:lnTo>
                  <a:pt x="8678" y="212605"/>
                </a:lnTo>
                <a:lnTo>
                  <a:pt x="8594" y="207131"/>
                </a:lnTo>
                <a:lnTo>
                  <a:pt x="8573" y="152104"/>
                </a:lnTo>
                <a:lnTo>
                  <a:pt x="9525" y="145218"/>
                </a:lnTo>
                <a:lnTo>
                  <a:pt x="11113" y="138722"/>
                </a:lnTo>
                <a:lnTo>
                  <a:pt x="20505" y="110057"/>
                </a:lnTo>
                <a:lnTo>
                  <a:pt x="24147" y="102899"/>
                </a:lnTo>
                <a:lnTo>
                  <a:pt x="28481" y="96222"/>
                </a:lnTo>
                <a:lnTo>
                  <a:pt x="33275" y="89865"/>
                </a:lnTo>
                <a:lnTo>
                  <a:pt x="37424" y="82770"/>
                </a:lnTo>
                <a:lnTo>
                  <a:pt x="41142" y="75182"/>
                </a:lnTo>
                <a:lnTo>
                  <a:pt x="44573" y="67266"/>
                </a:lnTo>
                <a:lnTo>
                  <a:pt x="50926" y="53391"/>
                </a:lnTo>
                <a:lnTo>
                  <a:pt x="53953" y="47024"/>
                </a:lnTo>
                <a:lnTo>
                  <a:pt x="57876" y="41827"/>
                </a:lnTo>
                <a:lnTo>
                  <a:pt x="62397" y="37409"/>
                </a:lnTo>
                <a:lnTo>
                  <a:pt x="67316" y="33512"/>
                </a:lnTo>
                <a:lnTo>
                  <a:pt x="71547" y="29961"/>
                </a:lnTo>
                <a:lnTo>
                  <a:pt x="75321" y="26641"/>
                </a:lnTo>
                <a:lnTo>
                  <a:pt x="82054" y="20413"/>
                </a:lnTo>
                <a:lnTo>
                  <a:pt x="88221" y="14470"/>
                </a:lnTo>
                <a:lnTo>
                  <a:pt x="91199" y="12504"/>
                </a:lnTo>
                <a:lnTo>
                  <a:pt x="94137" y="11193"/>
                </a:lnTo>
                <a:lnTo>
                  <a:pt x="97048" y="10319"/>
                </a:lnTo>
                <a:lnTo>
                  <a:pt x="99941" y="9737"/>
                </a:lnTo>
                <a:lnTo>
                  <a:pt x="102823" y="9349"/>
                </a:lnTo>
                <a:lnTo>
                  <a:pt x="105697" y="9090"/>
                </a:lnTo>
                <a:lnTo>
                  <a:pt x="107612" y="9870"/>
                </a:lnTo>
                <a:lnTo>
                  <a:pt x="108889" y="11342"/>
                </a:lnTo>
                <a:lnTo>
                  <a:pt x="109740" y="13276"/>
                </a:lnTo>
                <a:lnTo>
                  <a:pt x="113226" y="17965"/>
                </a:lnTo>
                <a:lnTo>
                  <a:pt x="115489" y="20549"/>
                </a:lnTo>
                <a:lnTo>
                  <a:pt x="116998" y="24177"/>
                </a:lnTo>
                <a:lnTo>
                  <a:pt x="118004" y="28500"/>
                </a:lnTo>
                <a:lnTo>
                  <a:pt x="118674" y="33288"/>
                </a:lnTo>
                <a:lnTo>
                  <a:pt x="120074" y="38384"/>
                </a:lnTo>
                <a:lnTo>
                  <a:pt x="121959" y="43687"/>
                </a:lnTo>
                <a:lnTo>
                  <a:pt x="124169" y="49127"/>
                </a:lnTo>
                <a:lnTo>
                  <a:pt x="125642" y="55611"/>
                </a:lnTo>
                <a:lnTo>
                  <a:pt x="126624" y="62791"/>
                </a:lnTo>
                <a:lnTo>
                  <a:pt x="127279" y="70436"/>
                </a:lnTo>
                <a:lnTo>
                  <a:pt x="126763" y="78390"/>
                </a:lnTo>
                <a:lnTo>
                  <a:pt x="125466" y="86549"/>
                </a:lnTo>
                <a:lnTo>
                  <a:pt x="123649" y="94847"/>
                </a:lnTo>
                <a:lnTo>
                  <a:pt x="122438" y="102284"/>
                </a:lnTo>
                <a:lnTo>
                  <a:pt x="121630" y="109147"/>
                </a:lnTo>
                <a:lnTo>
                  <a:pt x="121092" y="115627"/>
                </a:lnTo>
                <a:lnTo>
                  <a:pt x="120733" y="122804"/>
                </a:lnTo>
                <a:lnTo>
                  <a:pt x="120335" y="138399"/>
                </a:lnTo>
                <a:lnTo>
                  <a:pt x="120021" y="194056"/>
                </a:lnTo>
                <a:lnTo>
                  <a:pt x="120016" y="225342"/>
                </a:lnTo>
                <a:lnTo>
                  <a:pt x="120968" y="228333"/>
                </a:lnTo>
                <a:lnTo>
                  <a:pt x="124566" y="234196"/>
                </a:lnTo>
                <a:lnTo>
                  <a:pt x="126860" y="236141"/>
                </a:lnTo>
                <a:lnTo>
                  <a:pt x="129340" y="237437"/>
                </a:lnTo>
                <a:lnTo>
                  <a:pt x="135616" y="239517"/>
                </a:lnTo>
                <a:lnTo>
                  <a:pt x="137083" y="238736"/>
                </a:lnTo>
                <a:lnTo>
                  <a:pt x="141254" y="235327"/>
                </a:lnTo>
                <a:lnTo>
                  <a:pt x="146282" y="230637"/>
                </a:lnTo>
                <a:lnTo>
                  <a:pt x="157272" y="219865"/>
                </a:lnTo>
                <a:lnTo>
                  <a:pt x="161045" y="217061"/>
                </a:lnTo>
                <a:lnTo>
                  <a:pt x="165467" y="214240"/>
                </a:lnTo>
                <a:lnTo>
                  <a:pt x="180023" y="20574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595"/>
          <p:cNvSpPr/>
          <p:nvPr/>
        </p:nvSpPr>
        <p:spPr>
          <a:xfrm>
            <a:off x="3431857" y="1465897"/>
            <a:ext cx="137161" cy="8573"/>
          </a:xfrm>
          <a:custGeom>
            <a:avLst/>
            <a:gdLst/>
            <a:ahLst/>
            <a:cxnLst/>
            <a:rect l="0" t="0" r="0" b="0"/>
            <a:pathLst>
              <a:path w="137161" h="8573">
                <a:moveTo>
                  <a:pt x="0" y="8572"/>
                </a:moveTo>
                <a:lnTo>
                  <a:pt x="49092" y="8572"/>
                </a:lnTo>
                <a:lnTo>
                  <a:pt x="54636" y="7620"/>
                </a:lnTo>
                <a:lnTo>
                  <a:pt x="60236" y="6033"/>
                </a:lnTo>
                <a:lnTo>
                  <a:pt x="65875" y="4022"/>
                </a:lnTo>
                <a:lnTo>
                  <a:pt x="71539" y="2681"/>
                </a:lnTo>
                <a:lnTo>
                  <a:pt x="77221" y="1788"/>
                </a:lnTo>
                <a:lnTo>
                  <a:pt x="82912" y="1192"/>
                </a:lnTo>
                <a:lnTo>
                  <a:pt x="88612" y="794"/>
                </a:lnTo>
                <a:lnTo>
                  <a:pt x="94318" y="530"/>
                </a:lnTo>
                <a:lnTo>
                  <a:pt x="108909" y="157"/>
                </a:lnTo>
                <a:lnTo>
                  <a:pt x="13716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596"/>
          <p:cNvSpPr/>
          <p:nvPr/>
        </p:nvSpPr>
        <p:spPr>
          <a:xfrm>
            <a:off x="3431857" y="1525905"/>
            <a:ext cx="162878" cy="56374"/>
          </a:xfrm>
          <a:custGeom>
            <a:avLst/>
            <a:gdLst/>
            <a:ahLst/>
            <a:cxnLst/>
            <a:rect l="0" t="0" r="0" b="0"/>
            <a:pathLst>
              <a:path w="162878" h="56374">
                <a:moveTo>
                  <a:pt x="0" y="51435"/>
                </a:moveTo>
                <a:lnTo>
                  <a:pt x="0" y="56373"/>
                </a:lnTo>
                <a:lnTo>
                  <a:pt x="0" y="54265"/>
                </a:lnTo>
                <a:lnTo>
                  <a:pt x="952" y="53321"/>
                </a:lnTo>
                <a:lnTo>
                  <a:pt x="2540" y="52692"/>
                </a:lnTo>
                <a:lnTo>
                  <a:pt x="4551" y="52273"/>
                </a:lnTo>
                <a:lnTo>
                  <a:pt x="6844" y="51041"/>
                </a:lnTo>
                <a:lnTo>
                  <a:pt x="9325" y="49267"/>
                </a:lnTo>
                <a:lnTo>
                  <a:pt x="11932" y="47132"/>
                </a:lnTo>
                <a:lnTo>
                  <a:pt x="15574" y="44756"/>
                </a:lnTo>
                <a:lnTo>
                  <a:pt x="19908" y="42220"/>
                </a:lnTo>
                <a:lnTo>
                  <a:pt x="24702" y="39576"/>
                </a:lnTo>
                <a:lnTo>
                  <a:pt x="35109" y="34099"/>
                </a:lnTo>
                <a:lnTo>
                  <a:pt x="40551" y="31305"/>
                </a:lnTo>
                <a:lnTo>
                  <a:pt x="47036" y="28490"/>
                </a:lnTo>
                <a:lnTo>
                  <a:pt x="54217" y="25661"/>
                </a:lnTo>
                <a:lnTo>
                  <a:pt x="61863" y="22822"/>
                </a:lnTo>
                <a:lnTo>
                  <a:pt x="68864" y="20930"/>
                </a:lnTo>
                <a:lnTo>
                  <a:pt x="75437" y="19668"/>
                </a:lnTo>
                <a:lnTo>
                  <a:pt x="81724" y="18827"/>
                </a:lnTo>
                <a:lnTo>
                  <a:pt x="88772" y="17313"/>
                </a:lnTo>
                <a:lnTo>
                  <a:pt x="96329" y="15352"/>
                </a:lnTo>
                <a:lnTo>
                  <a:pt x="104225" y="13092"/>
                </a:lnTo>
                <a:lnTo>
                  <a:pt x="111393" y="10633"/>
                </a:lnTo>
                <a:lnTo>
                  <a:pt x="118077" y="8041"/>
                </a:lnTo>
                <a:lnTo>
                  <a:pt x="124438" y="5360"/>
                </a:lnTo>
                <a:lnTo>
                  <a:pt x="129631" y="3574"/>
                </a:lnTo>
                <a:lnTo>
                  <a:pt x="134046" y="2382"/>
                </a:lnTo>
                <a:lnTo>
                  <a:pt x="137941" y="1588"/>
                </a:lnTo>
                <a:lnTo>
                  <a:pt x="141491" y="1059"/>
                </a:lnTo>
                <a:lnTo>
                  <a:pt x="144810" y="705"/>
                </a:lnTo>
                <a:lnTo>
                  <a:pt x="147975" y="470"/>
                </a:lnTo>
                <a:lnTo>
                  <a:pt x="151037" y="313"/>
                </a:lnTo>
                <a:lnTo>
                  <a:pt x="162877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597"/>
          <p:cNvSpPr/>
          <p:nvPr/>
        </p:nvSpPr>
        <p:spPr>
          <a:xfrm>
            <a:off x="3672402" y="1398540"/>
            <a:ext cx="153791" cy="230127"/>
          </a:xfrm>
          <a:custGeom>
            <a:avLst/>
            <a:gdLst/>
            <a:ahLst/>
            <a:cxnLst/>
            <a:rect l="0" t="0" r="0" b="0"/>
            <a:pathLst>
              <a:path w="153791" h="230127">
                <a:moveTo>
                  <a:pt x="59493" y="15922"/>
                </a:moveTo>
                <a:lnTo>
                  <a:pt x="59493" y="8541"/>
                </a:lnTo>
                <a:lnTo>
                  <a:pt x="60445" y="8144"/>
                </a:lnTo>
                <a:lnTo>
                  <a:pt x="64043" y="7703"/>
                </a:lnTo>
                <a:lnTo>
                  <a:pt x="65384" y="6632"/>
                </a:lnTo>
                <a:lnTo>
                  <a:pt x="66277" y="4966"/>
                </a:lnTo>
                <a:lnTo>
                  <a:pt x="66874" y="2903"/>
                </a:lnTo>
                <a:lnTo>
                  <a:pt x="68223" y="1528"/>
                </a:lnTo>
                <a:lnTo>
                  <a:pt x="70076" y="611"/>
                </a:lnTo>
                <a:lnTo>
                  <a:pt x="72263" y="0"/>
                </a:lnTo>
                <a:lnTo>
                  <a:pt x="74674" y="545"/>
                </a:lnTo>
                <a:lnTo>
                  <a:pt x="77233" y="1860"/>
                </a:lnTo>
                <a:lnTo>
                  <a:pt x="79892" y="3690"/>
                </a:lnTo>
                <a:lnTo>
                  <a:pt x="82618" y="4910"/>
                </a:lnTo>
                <a:lnTo>
                  <a:pt x="85387" y="5723"/>
                </a:lnTo>
                <a:lnTo>
                  <a:pt x="88185" y="6265"/>
                </a:lnTo>
                <a:lnTo>
                  <a:pt x="91003" y="7579"/>
                </a:lnTo>
                <a:lnTo>
                  <a:pt x="93835" y="9408"/>
                </a:lnTo>
                <a:lnTo>
                  <a:pt x="96675" y="11579"/>
                </a:lnTo>
                <a:lnTo>
                  <a:pt x="98568" y="13979"/>
                </a:lnTo>
                <a:lnTo>
                  <a:pt x="99830" y="16532"/>
                </a:lnTo>
                <a:lnTo>
                  <a:pt x="100672" y="19186"/>
                </a:lnTo>
                <a:lnTo>
                  <a:pt x="101233" y="22861"/>
                </a:lnTo>
                <a:lnTo>
                  <a:pt x="101607" y="27215"/>
                </a:lnTo>
                <a:lnTo>
                  <a:pt x="101856" y="32023"/>
                </a:lnTo>
                <a:lnTo>
                  <a:pt x="102134" y="42446"/>
                </a:lnTo>
                <a:lnTo>
                  <a:pt x="102207" y="47892"/>
                </a:lnTo>
                <a:lnTo>
                  <a:pt x="101304" y="53428"/>
                </a:lnTo>
                <a:lnTo>
                  <a:pt x="99749" y="59023"/>
                </a:lnTo>
                <a:lnTo>
                  <a:pt x="97760" y="64659"/>
                </a:lnTo>
                <a:lnTo>
                  <a:pt x="94530" y="71273"/>
                </a:lnTo>
                <a:lnTo>
                  <a:pt x="90471" y="78540"/>
                </a:lnTo>
                <a:lnTo>
                  <a:pt x="85860" y="86243"/>
                </a:lnTo>
                <a:lnTo>
                  <a:pt x="80880" y="93282"/>
                </a:lnTo>
                <a:lnTo>
                  <a:pt x="75656" y="99881"/>
                </a:lnTo>
                <a:lnTo>
                  <a:pt x="70268" y="106184"/>
                </a:lnTo>
                <a:lnTo>
                  <a:pt x="64771" y="113244"/>
                </a:lnTo>
                <a:lnTo>
                  <a:pt x="59202" y="120809"/>
                </a:lnTo>
                <a:lnTo>
                  <a:pt x="53584" y="128709"/>
                </a:lnTo>
                <a:lnTo>
                  <a:pt x="47933" y="135881"/>
                </a:lnTo>
                <a:lnTo>
                  <a:pt x="42261" y="142567"/>
                </a:lnTo>
                <a:lnTo>
                  <a:pt x="36575" y="148930"/>
                </a:lnTo>
                <a:lnTo>
                  <a:pt x="31832" y="155076"/>
                </a:lnTo>
                <a:lnTo>
                  <a:pt x="27717" y="161079"/>
                </a:lnTo>
                <a:lnTo>
                  <a:pt x="24021" y="166986"/>
                </a:lnTo>
                <a:lnTo>
                  <a:pt x="20605" y="171876"/>
                </a:lnTo>
                <a:lnTo>
                  <a:pt x="17375" y="176089"/>
                </a:lnTo>
                <a:lnTo>
                  <a:pt x="14269" y="179850"/>
                </a:lnTo>
                <a:lnTo>
                  <a:pt x="11246" y="184262"/>
                </a:lnTo>
                <a:lnTo>
                  <a:pt x="8278" y="189109"/>
                </a:lnTo>
                <a:lnTo>
                  <a:pt x="1222" y="201474"/>
                </a:lnTo>
                <a:lnTo>
                  <a:pt x="257" y="205704"/>
                </a:lnTo>
                <a:lnTo>
                  <a:pt x="0" y="208166"/>
                </a:lnTo>
                <a:lnTo>
                  <a:pt x="780" y="210760"/>
                </a:lnTo>
                <a:lnTo>
                  <a:pt x="4188" y="216182"/>
                </a:lnTo>
                <a:lnTo>
                  <a:pt x="6431" y="218008"/>
                </a:lnTo>
                <a:lnTo>
                  <a:pt x="8878" y="219226"/>
                </a:lnTo>
                <a:lnTo>
                  <a:pt x="11462" y="220038"/>
                </a:lnTo>
                <a:lnTo>
                  <a:pt x="14137" y="220579"/>
                </a:lnTo>
                <a:lnTo>
                  <a:pt x="16873" y="220940"/>
                </a:lnTo>
                <a:lnTo>
                  <a:pt x="19650" y="221181"/>
                </a:lnTo>
                <a:lnTo>
                  <a:pt x="23406" y="222294"/>
                </a:lnTo>
                <a:lnTo>
                  <a:pt x="27814" y="223988"/>
                </a:lnTo>
                <a:lnTo>
                  <a:pt x="32659" y="226070"/>
                </a:lnTo>
                <a:lnTo>
                  <a:pt x="36841" y="227459"/>
                </a:lnTo>
                <a:lnTo>
                  <a:pt x="40582" y="228384"/>
                </a:lnTo>
                <a:lnTo>
                  <a:pt x="44028" y="229001"/>
                </a:lnTo>
                <a:lnTo>
                  <a:pt x="48230" y="229412"/>
                </a:lnTo>
                <a:lnTo>
                  <a:pt x="52937" y="229686"/>
                </a:lnTo>
                <a:lnTo>
                  <a:pt x="63246" y="229991"/>
                </a:lnTo>
                <a:lnTo>
                  <a:pt x="74178" y="230126"/>
                </a:lnTo>
                <a:lnTo>
                  <a:pt x="78808" y="229210"/>
                </a:lnTo>
                <a:lnTo>
                  <a:pt x="82847" y="227646"/>
                </a:lnTo>
                <a:lnTo>
                  <a:pt x="86492" y="225652"/>
                </a:lnTo>
                <a:lnTo>
                  <a:pt x="91779" y="224322"/>
                </a:lnTo>
                <a:lnTo>
                  <a:pt x="98162" y="223435"/>
                </a:lnTo>
                <a:lnTo>
                  <a:pt x="105275" y="222844"/>
                </a:lnTo>
                <a:lnTo>
                  <a:pt x="111922" y="221498"/>
                </a:lnTo>
                <a:lnTo>
                  <a:pt x="118258" y="219647"/>
                </a:lnTo>
                <a:lnTo>
                  <a:pt x="124387" y="217461"/>
                </a:lnTo>
                <a:lnTo>
                  <a:pt x="130378" y="216004"/>
                </a:lnTo>
                <a:lnTo>
                  <a:pt x="136277" y="215033"/>
                </a:lnTo>
                <a:lnTo>
                  <a:pt x="142115" y="214385"/>
                </a:lnTo>
                <a:lnTo>
                  <a:pt x="146006" y="213001"/>
                </a:lnTo>
                <a:lnTo>
                  <a:pt x="148601" y="211125"/>
                </a:lnTo>
                <a:lnTo>
                  <a:pt x="153790" y="20451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598"/>
          <p:cNvSpPr/>
          <p:nvPr/>
        </p:nvSpPr>
        <p:spPr>
          <a:xfrm>
            <a:off x="3870781" y="1423035"/>
            <a:ext cx="178102" cy="205581"/>
          </a:xfrm>
          <a:custGeom>
            <a:avLst/>
            <a:gdLst/>
            <a:ahLst/>
            <a:cxnLst/>
            <a:rect l="0" t="0" r="0" b="0"/>
            <a:pathLst>
              <a:path w="178102" h="205581">
                <a:moveTo>
                  <a:pt x="109716" y="0"/>
                </a:moveTo>
                <a:lnTo>
                  <a:pt x="89316" y="0"/>
                </a:lnTo>
                <a:lnTo>
                  <a:pt x="86591" y="1905"/>
                </a:lnTo>
                <a:lnTo>
                  <a:pt x="83822" y="5079"/>
                </a:lnTo>
                <a:lnTo>
                  <a:pt x="81023" y="9101"/>
                </a:lnTo>
                <a:lnTo>
                  <a:pt x="78205" y="13687"/>
                </a:lnTo>
                <a:lnTo>
                  <a:pt x="75374" y="18650"/>
                </a:lnTo>
                <a:lnTo>
                  <a:pt x="72534" y="23863"/>
                </a:lnTo>
                <a:lnTo>
                  <a:pt x="68735" y="29244"/>
                </a:lnTo>
                <a:lnTo>
                  <a:pt x="64298" y="34736"/>
                </a:lnTo>
                <a:lnTo>
                  <a:pt x="59435" y="40302"/>
                </a:lnTo>
                <a:lnTo>
                  <a:pt x="55240" y="46870"/>
                </a:lnTo>
                <a:lnTo>
                  <a:pt x="51491" y="54107"/>
                </a:lnTo>
                <a:lnTo>
                  <a:pt x="48040" y="61788"/>
                </a:lnTo>
                <a:lnTo>
                  <a:pt x="43834" y="68815"/>
                </a:lnTo>
                <a:lnTo>
                  <a:pt x="39124" y="75404"/>
                </a:lnTo>
                <a:lnTo>
                  <a:pt x="34080" y="81702"/>
                </a:lnTo>
                <a:lnTo>
                  <a:pt x="29765" y="88757"/>
                </a:lnTo>
                <a:lnTo>
                  <a:pt x="25935" y="96319"/>
                </a:lnTo>
                <a:lnTo>
                  <a:pt x="22430" y="104217"/>
                </a:lnTo>
                <a:lnTo>
                  <a:pt x="19140" y="112341"/>
                </a:lnTo>
                <a:lnTo>
                  <a:pt x="12945" y="128987"/>
                </a:lnTo>
                <a:lnTo>
                  <a:pt x="9960" y="136473"/>
                </a:lnTo>
                <a:lnTo>
                  <a:pt x="7017" y="143370"/>
                </a:lnTo>
                <a:lnTo>
                  <a:pt x="4102" y="149872"/>
                </a:lnTo>
                <a:lnTo>
                  <a:pt x="2160" y="155160"/>
                </a:lnTo>
                <a:lnTo>
                  <a:pt x="864" y="159637"/>
                </a:lnTo>
                <a:lnTo>
                  <a:pt x="0" y="163575"/>
                </a:lnTo>
                <a:lnTo>
                  <a:pt x="377" y="168105"/>
                </a:lnTo>
                <a:lnTo>
                  <a:pt x="1581" y="173030"/>
                </a:lnTo>
                <a:lnTo>
                  <a:pt x="3336" y="178218"/>
                </a:lnTo>
                <a:lnTo>
                  <a:pt x="5458" y="182629"/>
                </a:lnTo>
                <a:lnTo>
                  <a:pt x="7826" y="186523"/>
                </a:lnTo>
                <a:lnTo>
                  <a:pt x="10357" y="190071"/>
                </a:lnTo>
                <a:lnTo>
                  <a:pt x="12044" y="193389"/>
                </a:lnTo>
                <a:lnTo>
                  <a:pt x="13919" y="199615"/>
                </a:lnTo>
                <a:lnTo>
                  <a:pt x="15371" y="201657"/>
                </a:lnTo>
                <a:lnTo>
                  <a:pt x="17292" y="203018"/>
                </a:lnTo>
                <a:lnTo>
                  <a:pt x="19525" y="203925"/>
                </a:lnTo>
                <a:lnTo>
                  <a:pt x="22918" y="204530"/>
                </a:lnTo>
                <a:lnTo>
                  <a:pt x="27086" y="204933"/>
                </a:lnTo>
                <a:lnTo>
                  <a:pt x="31769" y="205202"/>
                </a:lnTo>
                <a:lnTo>
                  <a:pt x="42053" y="205501"/>
                </a:lnTo>
                <a:lnTo>
                  <a:pt x="47462" y="205580"/>
                </a:lnTo>
                <a:lnTo>
                  <a:pt x="52973" y="204681"/>
                </a:lnTo>
                <a:lnTo>
                  <a:pt x="58553" y="203129"/>
                </a:lnTo>
                <a:lnTo>
                  <a:pt x="64177" y="201142"/>
                </a:lnTo>
                <a:lnTo>
                  <a:pt x="69831" y="198864"/>
                </a:lnTo>
                <a:lnTo>
                  <a:pt x="75507" y="196393"/>
                </a:lnTo>
                <a:lnTo>
                  <a:pt x="86892" y="191108"/>
                </a:lnTo>
                <a:lnTo>
                  <a:pt x="98302" y="185584"/>
                </a:lnTo>
                <a:lnTo>
                  <a:pt x="104964" y="181825"/>
                </a:lnTo>
                <a:lnTo>
                  <a:pt x="112263" y="177414"/>
                </a:lnTo>
                <a:lnTo>
                  <a:pt x="119987" y="172568"/>
                </a:lnTo>
                <a:lnTo>
                  <a:pt x="127040" y="168385"/>
                </a:lnTo>
                <a:lnTo>
                  <a:pt x="133648" y="164644"/>
                </a:lnTo>
                <a:lnTo>
                  <a:pt x="139958" y="161198"/>
                </a:lnTo>
                <a:lnTo>
                  <a:pt x="146070" y="156995"/>
                </a:lnTo>
                <a:lnTo>
                  <a:pt x="152049" y="152288"/>
                </a:lnTo>
                <a:lnTo>
                  <a:pt x="157941" y="147245"/>
                </a:lnTo>
                <a:lnTo>
                  <a:pt x="162821" y="141978"/>
                </a:lnTo>
                <a:lnTo>
                  <a:pt x="167027" y="136562"/>
                </a:lnTo>
                <a:lnTo>
                  <a:pt x="170783" y="131046"/>
                </a:lnTo>
                <a:lnTo>
                  <a:pt x="173288" y="126417"/>
                </a:lnTo>
                <a:lnTo>
                  <a:pt x="174957" y="122378"/>
                </a:lnTo>
                <a:lnTo>
                  <a:pt x="176070" y="118732"/>
                </a:lnTo>
                <a:lnTo>
                  <a:pt x="176812" y="114397"/>
                </a:lnTo>
                <a:lnTo>
                  <a:pt x="177307" y="109602"/>
                </a:lnTo>
                <a:lnTo>
                  <a:pt x="177637" y="104500"/>
                </a:lnTo>
                <a:lnTo>
                  <a:pt x="177857" y="99194"/>
                </a:lnTo>
                <a:lnTo>
                  <a:pt x="178101" y="88219"/>
                </a:lnTo>
                <a:lnTo>
                  <a:pt x="176261" y="82625"/>
                </a:lnTo>
                <a:lnTo>
                  <a:pt x="173129" y="76990"/>
                </a:lnTo>
                <a:lnTo>
                  <a:pt x="169136" y="71329"/>
                </a:lnTo>
                <a:lnTo>
                  <a:pt x="165522" y="66603"/>
                </a:lnTo>
                <a:lnTo>
                  <a:pt x="162160" y="62499"/>
                </a:lnTo>
                <a:lnTo>
                  <a:pt x="158966" y="58811"/>
                </a:lnTo>
                <a:lnTo>
                  <a:pt x="154932" y="54447"/>
                </a:lnTo>
                <a:lnTo>
                  <a:pt x="145369" y="44519"/>
                </a:lnTo>
                <a:lnTo>
                  <a:pt x="140152" y="41109"/>
                </a:lnTo>
                <a:lnTo>
                  <a:pt x="134769" y="38836"/>
                </a:lnTo>
                <a:lnTo>
                  <a:pt x="129276" y="37320"/>
                </a:lnTo>
                <a:lnTo>
                  <a:pt x="123708" y="35358"/>
                </a:lnTo>
                <a:lnTo>
                  <a:pt x="118092" y="33097"/>
                </a:lnTo>
                <a:lnTo>
                  <a:pt x="112442" y="30637"/>
                </a:lnTo>
                <a:lnTo>
                  <a:pt x="107724" y="28044"/>
                </a:lnTo>
                <a:lnTo>
                  <a:pt x="103625" y="25364"/>
                </a:lnTo>
                <a:lnTo>
                  <a:pt x="99940" y="22624"/>
                </a:lnTo>
                <a:lnTo>
                  <a:pt x="96531" y="20797"/>
                </a:lnTo>
                <a:lnTo>
                  <a:pt x="93307" y="19580"/>
                </a:lnTo>
                <a:lnTo>
                  <a:pt x="90204" y="18768"/>
                </a:lnTo>
                <a:lnTo>
                  <a:pt x="87183" y="18227"/>
                </a:lnTo>
                <a:lnTo>
                  <a:pt x="84217" y="17866"/>
                </a:lnTo>
                <a:lnTo>
                  <a:pt x="75426" y="1714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599"/>
          <p:cNvSpPr/>
          <p:nvPr/>
        </p:nvSpPr>
        <p:spPr>
          <a:xfrm>
            <a:off x="4554855" y="1474548"/>
            <a:ext cx="308611" cy="154228"/>
          </a:xfrm>
          <a:custGeom>
            <a:avLst/>
            <a:gdLst/>
            <a:ahLst/>
            <a:cxnLst/>
            <a:rect l="0" t="0" r="0" b="0"/>
            <a:pathLst>
              <a:path w="308611" h="154228">
                <a:moveTo>
                  <a:pt x="17145" y="17067"/>
                </a:moveTo>
                <a:lnTo>
                  <a:pt x="17145" y="37466"/>
                </a:lnTo>
                <a:lnTo>
                  <a:pt x="16192" y="41144"/>
                </a:lnTo>
                <a:lnTo>
                  <a:pt x="14605" y="45501"/>
                </a:lnTo>
                <a:lnTo>
                  <a:pt x="12594" y="50310"/>
                </a:lnTo>
                <a:lnTo>
                  <a:pt x="11253" y="55421"/>
                </a:lnTo>
                <a:lnTo>
                  <a:pt x="10359" y="60734"/>
                </a:lnTo>
                <a:lnTo>
                  <a:pt x="9763" y="66181"/>
                </a:lnTo>
                <a:lnTo>
                  <a:pt x="9366" y="71717"/>
                </a:lnTo>
                <a:lnTo>
                  <a:pt x="9102" y="77312"/>
                </a:lnTo>
                <a:lnTo>
                  <a:pt x="8729" y="91750"/>
                </a:lnTo>
                <a:lnTo>
                  <a:pt x="8603" y="105161"/>
                </a:lnTo>
                <a:lnTo>
                  <a:pt x="7640" y="108181"/>
                </a:lnTo>
                <a:lnTo>
                  <a:pt x="6046" y="111147"/>
                </a:lnTo>
                <a:lnTo>
                  <a:pt x="4031" y="114077"/>
                </a:lnTo>
                <a:lnTo>
                  <a:pt x="2687" y="116983"/>
                </a:lnTo>
                <a:lnTo>
                  <a:pt x="1791" y="119872"/>
                </a:lnTo>
                <a:lnTo>
                  <a:pt x="104" y="128004"/>
                </a:lnTo>
                <a:lnTo>
                  <a:pt x="30" y="123808"/>
                </a:lnTo>
                <a:lnTo>
                  <a:pt x="0" y="86797"/>
                </a:lnTo>
                <a:lnTo>
                  <a:pt x="952" y="81651"/>
                </a:lnTo>
                <a:lnTo>
                  <a:pt x="2540" y="76315"/>
                </a:lnTo>
                <a:lnTo>
                  <a:pt x="4550" y="70853"/>
                </a:lnTo>
                <a:lnTo>
                  <a:pt x="6844" y="65307"/>
                </a:lnTo>
                <a:lnTo>
                  <a:pt x="9325" y="59704"/>
                </a:lnTo>
                <a:lnTo>
                  <a:pt x="14621" y="48399"/>
                </a:lnTo>
                <a:lnTo>
                  <a:pt x="20151" y="37025"/>
                </a:lnTo>
                <a:lnTo>
                  <a:pt x="22958" y="32277"/>
                </a:lnTo>
                <a:lnTo>
                  <a:pt x="25783" y="28159"/>
                </a:lnTo>
                <a:lnTo>
                  <a:pt x="28619" y="24462"/>
                </a:lnTo>
                <a:lnTo>
                  <a:pt x="32414" y="21044"/>
                </a:lnTo>
                <a:lnTo>
                  <a:pt x="36849" y="17813"/>
                </a:lnTo>
                <a:lnTo>
                  <a:pt x="41711" y="14707"/>
                </a:lnTo>
                <a:lnTo>
                  <a:pt x="49653" y="11255"/>
                </a:lnTo>
                <a:lnTo>
                  <a:pt x="53104" y="10335"/>
                </a:lnTo>
                <a:lnTo>
                  <a:pt x="59479" y="6772"/>
                </a:lnTo>
                <a:lnTo>
                  <a:pt x="62513" y="4489"/>
                </a:lnTo>
                <a:lnTo>
                  <a:pt x="66440" y="3919"/>
                </a:lnTo>
                <a:lnTo>
                  <a:pt x="75884" y="5826"/>
                </a:lnTo>
                <a:lnTo>
                  <a:pt x="83890" y="7308"/>
                </a:lnTo>
                <a:lnTo>
                  <a:pt x="87360" y="7703"/>
                </a:lnTo>
                <a:lnTo>
                  <a:pt x="96294" y="10683"/>
                </a:lnTo>
                <a:lnTo>
                  <a:pt x="101343" y="12811"/>
                </a:lnTo>
                <a:lnTo>
                  <a:pt x="105662" y="16134"/>
                </a:lnTo>
                <a:lnTo>
                  <a:pt x="109494" y="20255"/>
                </a:lnTo>
                <a:lnTo>
                  <a:pt x="113001" y="24907"/>
                </a:lnTo>
                <a:lnTo>
                  <a:pt x="116291" y="29914"/>
                </a:lnTo>
                <a:lnTo>
                  <a:pt x="119437" y="35156"/>
                </a:lnTo>
                <a:lnTo>
                  <a:pt x="122487" y="40556"/>
                </a:lnTo>
                <a:lnTo>
                  <a:pt x="124521" y="45109"/>
                </a:lnTo>
                <a:lnTo>
                  <a:pt x="125876" y="49096"/>
                </a:lnTo>
                <a:lnTo>
                  <a:pt x="126780" y="52707"/>
                </a:lnTo>
                <a:lnTo>
                  <a:pt x="127382" y="57020"/>
                </a:lnTo>
                <a:lnTo>
                  <a:pt x="127784" y="61799"/>
                </a:lnTo>
                <a:lnTo>
                  <a:pt x="128052" y="66891"/>
                </a:lnTo>
                <a:lnTo>
                  <a:pt x="128349" y="77628"/>
                </a:lnTo>
                <a:lnTo>
                  <a:pt x="128586" y="118202"/>
                </a:lnTo>
                <a:lnTo>
                  <a:pt x="128587" y="119784"/>
                </a:lnTo>
                <a:lnTo>
                  <a:pt x="128587" y="99781"/>
                </a:lnTo>
                <a:lnTo>
                  <a:pt x="129540" y="96022"/>
                </a:lnTo>
                <a:lnTo>
                  <a:pt x="131127" y="91611"/>
                </a:lnTo>
                <a:lnTo>
                  <a:pt x="133138" y="86765"/>
                </a:lnTo>
                <a:lnTo>
                  <a:pt x="135431" y="81630"/>
                </a:lnTo>
                <a:lnTo>
                  <a:pt x="140519" y="70844"/>
                </a:lnTo>
                <a:lnTo>
                  <a:pt x="144161" y="65301"/>
                </a:lnTo>
                <a:lnTo>
                  <a:pt x="148495" y="59700"/>
                </a:lnTo>
                <a:lnTo>
                  <a:pt x="153289" y="54061"/>
                </a:lnTo>
                <a:lnTo>
                  <a:pt x="157437" y="48397"/>
                </a:lnTo>
                <a:lnTo>
                  <a:pt x="161155" y="42716"/>
                </a:lnTo>
                <a:lnTo>
                  <a:pt x="164587" y="37024"/>
                </a:lnTo>
                <a:lnTo>
                  <a:pt x="168779" y="32276"/>
                </a:lnTo>
                <a:lnTo>
                  <a:pt x="173480" y="28159"/>
                </a:lnTo>
                <a:lnTo>
                  <a:pt x="178518" y="24462"/>
                </a:lnTo>
                <a:lnTo>
                  <a:pt x="183782" y="20092"/>
                </a:lnTo>
                <a:lnTo>
                  <a:pt x="189196" y="15273"/>
                </a:lnTo>
                <a:lnTo>
                  <a:pt x="194710" y="10156"/>
                </a:lnTo>
                <a:lnTo>
                  <a:pt x="200292" y="6745"/>
                </a:lnTo>
                <a:lnTo>
                  <a:pt x="205918" y="4470"/>
                </a:lnTo>
                <a:lnTo>
                  <a:pt x="211573" y="2954"/>
                </a:lnTo>
                <a:lnTo>
                  <a:pt x="220398" y="1269"/>
                </a:lnTo>
                <a:lnTo>
                  <a:pt x="228446" y="521"/>
                </a:lnTo>
                <a:lnTo>
                  <a:pt x="233260" y="321"/>
                </a:lnTo>
                <a:lnTo>
                  <a:pt x="246596" y="40"/>
                </a:lnTo>
                <a:lnTo>
                  <a:pt x="250123" y="0"/>
                </a:lnTo>
                <a:lnTo>
                  <a:pt x="253425" y="927"/>
                </a:lnTo>
                <a:lnTo>
                  <a:pt x="259636" y="4496"/>
                </a:lnTo>
                <a:lnTo>
                  <a:pt x="265571" y="9257"/>
                </a:lnTo>
                <a:lnTo>
                  <a:pt x="268487" y="11860"/>
                </a:lnTo>
                <a:lnTo>
                  <a:pt x="271384" y="15501"/>
                </a:lnTo>
                <a:lnTo>
                  <a:pt x="274267" y="19833"/>
                </a:lnTo>
                <a:lnTo>
                  <a:pt x="277142" y="24626"/>
                </a:lnTo>
                <a:lnTo>
                  <a:pt x="279059" y="29726"/>
                </a:lnTo>
                <a:lnTo>
                  <a:pt x="280337" y="35031"/>
                </a:lnTo>
                <a:lnTo>
                  <a:pt x="281188" y="40473"/>
                </a:lnTo>
                <a:lnTo>
                  <a:pt x="282709" y="46006"/>
                </a:lnTo>
                <a:lnTo>
                  <a:pt x="284675" y="51599"/>
                </a:lnTo>
                <a:lnTo>
                  <a:pt x="286938" y="57233"/>
                </a:lnTo>
                <a:lnTo>
                  <a:pt x="288447" y="62895"/>
                </a:lnTo>
                <a:lnTo>
                  <a:pt x="289453" y="68573"/>
                </a:lnTo>
                <a:lnTo>
                  <a:pt x="290124" y="74265"/>
                </a:lnTo>
                <a:lnTo>
                  <a:pt x="290570" y="79963"/>
                </a:lnTo>
                <a:lnTo>
                  <a:pt x="290868" y="85668"/>
                </a:lnTo>
                <a:lnTo>
                  <a:pt x="291288" y="100258"/>
                </a:lnTo>
                <a:lnTo>
                  <a:pt x="291430" y="118272"/>
                </a:lnTo>
                <a:lnTo>
                  <a:pt x="292394" y="122637"/>
                </a:lnTo>
                <a:lnTo>
                  <a:pt x="293989" y="126499"/>
                </a:lnTo>
                <a:lnTo>
                  <a:pt x="296005" y="130027"/>
                </a:lnTo>
                <a:lnTo>
                  <a:pt x="298301" y="133331"/>
                </a:lnTo>
                <a:lnTo>
                  <a:pt x="300785" y="136486"/>
                </a:lnTo>
                <a:lnTo>
                  <a:pt x="303393" y="139542"/>
                </a:lnTo>
                <a:lnTo>
                  <a:pt x="305132" y="142532"/>
                </a:lnTo>
                <a:lnTo>
                  <a:pt x="306291" y="145478"/>
                </a:lnTo>
                <a:lnTo>
                  <a:pt x="308610" y="15422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600"/>
          <p:cNvSpPr/>
          <p:nvPr/>
        </p:nvSpPr>
        <p:spPr>
          <a:xfrm>
            <a:off x="4906327" y="1508760"/>
            <a:ext cx="214314" cy="34291"/>
          </a:xfrm>
          <a:custGeom>
            <a:avLst/>
            <a:gdLst/>
            <a:ahLst/>
            <a:cxnLst/>
            <a:rect l="0" t="0" r="0" b="0"/>
            <a:pathLst>
              <a:path w="214314" h="34291">
                <a:moveTo>
                  <a:pt x="0" y="34290"/>
                </a:moveTo>
                <a:lnTo>
                  <a:pt x="0" y="29739"/>
                </a:lnTo>
                <a:lnTo>
                  <a:pt x="953" y="28398"/>
                </a:lnTo>
                <a:lnTo>
                  <a:pt x="2540" y="27504"/>
                </a:lnTo>
                <a:lnTo>
                  <a:pt x="4551" y="26909"/>
                </a:lnTo>
                <a:lnTo>
                  <a:pt x="5892" y="25559"/>
                </a:lnTo>
                <a:lnTo>
                  <a:pt x="6785" y="23707"/>
                </a:lnTo>
                <a:lnTo>
                  <a:pt x="7381" y="21519"/>
                </a:lnTo>
                <a:lnTo>
                  <a:pt x="9683" y="20061"/>
                </a:lnTo>
                <a:lnTo>
                  <a:pt x="13123" y="19089"/>
                </a:lnTo>
                <a:lnTo>
                  <a:pt x="17321" y="18441"/>
                </a:lnTo>
                <a:lnTo>
                  <a:pt x="22977" y="17056"/>
                </a:lnTo>
                <a:lnTo>
                  <a:pt x="29606" y="15181"/>
                </a:lnTo>
                <a:lnTo>
                  <a:pt x="36882" y="12978"/>
                </a:lnTo>
                <a:lnTo>
                  <a:pt x="43638" y="11509"/>
                </a:lnTo>
                <a:lnTo>
                  <a:pt x="50047" y="10530"/>
                </a:lnTo>
                <a:lnTo>
                  <a:pt x="56225" y="9877"/>
                </a:lnTo>
                <a:lnTo>
                  <a:pt x="63201" y="8490"/>
                </a:lnTo>
                <a:lnTo>
                  <a:pt x="70709" y="6612"/>
                </a:lnTo>
                <a:lnTo>
                  <a:pt x="78571" y="4408"/>
                </a:lnTo>
                <a:lnTo>
                  <a:pt x="86671" y="2939"/>
                </a:lnTo>
                <a:lnTo>
                  <a:pt x="94928" y="1959"/>
                </a:lnTo>
                <a:lnTo>
                  <a:pt x="103291" y="1306"/>
                </a:lnTo>
                <a:lnTo>
                  <a:pt x="110770" y="870"/>
                </a:lnTo>
                <a:lnTo>
                  <a:pt x="124162" y="387"/>
                </a:lnTo>
                <a:lnTo>
                  <a:pt x="160883" y="51"/>
                </a:lnTo>
                <a:lnTo>
                  <a:pt x="195385" y="3"/>
                </a:lnTo>
                <a:lnTo>
                  <a:pt x="199790" y="954"/>
                </a:lnTo>
                <a:lnTo>
                  <a:pt x="203678" y="2541"/>
                </a:lnTo>
                <a:lnTo>
                  <a:pt x="213690" y="8219"/>
                </a:lnTo>
                <a:lnTo>
                  <a:pt x="213898" y="7384"/>
                </a:lnTo>
                <a:lnTo>
                  <a:pt x="214036" y="5875"/>
                </a:lnTo>
                <a:lnTo>
                  <a:pt x="21431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601"/>
          <p:cNvSpPr/>
          <p:nvPr/>
        </p:nvSpPr>
        <p:spPr>
          <a:xfrm>
            <a:off x="4983489" y="1440180"/>
            <a:ext cx="42854" cy="222380"/>
          </a:xfrm>
          <a:custGeom>
            <a:avLst/>
            <a:gdLst/>
            <a:ahLst/>
            <a:cxnLst/>
            <a:rect l="0" t="0" r="0" b="0"/>
            <a:pathLst>
              <a:path w="42854" h="222380">
                <a:moveTo>
                  <a:pt x="8563" y="0"/>
                </a:moveTo>
                <a:lnTo>
                  <a:pt x="4013" y="4550"/>
                </a:lnTo>
                <a:lnTo>
                  <a:pt x="3624" y="6843"/>
                </a:lnTo>
                <a:lnTo>
                  <a:pt x="4318" y="9325"/>
                </a:lnTo>
                <a:lnTo>
                  <a:pt x="5733" y="11931"/>
                </a:lnTo>
                <a:lnTo>
                  <a:pt x="6676" y="14621"/>
                </a:lnTo>
                <a:lnTo>
                  <a:pt x="7725" y="20151"/>
                </a:lnTo>
                <a:lnTo>
                  <a:pt x="8190" y="25783"/>
                </a:lnTo>
                <a:lnTo>
                  <a:pt x="8398" y="32414"/>
                </a:lnTo>
                <a:lnTo>
                  <a:pt x="8561" y="96035"/>
                </a:lnTo>
                <a:lnTo>
                  <a:pt x="7609" y="103076"/>
                </a:lnTo>
                <a:lnTo>
                  <a:pt x="6022" y="109674"/>
                </a:lnTo>
                <a:lnTo>
                  <a:pt x="4011" y="115979"/>
                </a:lnTo>
                <a:lnTo>
                  <a:pt x="2672" y="123039"/>
                </a:lnTo>
                <a:lnTo>
                  <a:pt x="1778" y="130603"/>
                </a:lnTo>
                <a:lnTo>
                  <a:pt x="1182" y="138504"/>
                </a:lnTo>
                <a:lnTo>
                  <a:pt x="785" y="145676"/>
                </a:lnTo>
                <a:lnTo>
                  <a:pt x="344" y="158724"/>
                </a:lnTo>
                <a:lnTo>
                  <a:pt x="37" y="185884"/>
                </a:lnTo>
                <a:lnTo>
                  <a:pt x="0" y="199489"/>
                </a:lnTo>
                <a:lnTo>
                  <a:pt x="949" y="202525"/>
                </a:lnTo>
                <a:lnTo>
                  <a:pt x="2535" y="205502"/>
                </a:lnTo>
                <a:lnTo>
                  <a:pt x="4544" y="208438"/>
                </a:lnTo>
                <a:lnTo>
                  <a:pt x="5883" y="211349"/>
                </a:lnTo>
                <a:lnTo>
                  <a:pt x="6777" y="214242"/>
                </a:lnTo>
                <a:lnTo>
                  <a:pt x="7373" y="217123"/>
                </a:lnTo>
                <a:lnTo>
                  <a:pt x="8722" y="219043"/>
                </a:lnTo>
                <a:lnTo>
                  <a:pt x="10574" y="220324"/>
                </a:lnTo>
                <a:lnTo>
                  <a:pt x="12761" y="221177"/>
                </a:lnTo>
                <a:lnTo>
                  <a:pt x="15172" y="221746"/>
                </a:lnTo>
                <a:lnTo>
                  <a:pt x="17732" y="222126"/>
                </a:lnTo>
                <a:lnTo>
                  <a:pt x="20390" y="222379"/>
                </a:lnTo>
                <a:lnTo>
                  <a:pt x="23115" y="221595"/>
                </a:lnTo>
                <a:lnTo>
                  <a:pt x="25885" y="220120"/>
                </a:lnTo>
                <a:lnTo>
                  <a:pt x="28684" y="218184"/>
                </a:lnTo>
                <a:lnTo>
                  <a:pt x="31502" y="216893"/>
                </a:lnTo>
                <a:lnTo>
                  <a:pt x="34333" y="216033"/>
                </a:lnTo>
                <a:lnTo>
                  <a:pt x="42853" y="21431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602"/>
          <p:cNvSpPr/>
          <p:nvPr/>
        </p:nvSpPr>
        <p:spPr>
          <a:xfrm>
            <a:off x="5197792" y="1465897"/>
            <a:ext cx="205741" cy="188596"/>
          </a:xfrm>
          <a:custGeom>
            <a:avLst/>
            <a:gdLst/>
            <a:ahLst/>
            <a:cxnLst/>
            <a:rect l="0" t="0" r="0" b="0"/>
            <a:pathLst>
              <a:path w="205741" h="188596">
                <a:moveTo>
                  <a:pt x="0" y="0"/>
                </a:moveTo>
                <a:lnTo>
                  <a:pt x="7381" y="0"/>
                </a:lnTo>
                <a:lnTo>
                  <a:pt x="7778" y="953"/>
                </a:lnTo>
                <a:lnTo>
                  <a:pt x="8219" y="4551"/>
                </a:lnTo>
                <a:lnTo>
                  <a:pt x="9290" y="6844"/>
                </a:lnTo>
                <a:lnTo>
                  <a:pt x="13019" y="11932"/>
                </a:lnTo>
                <a:lnTo>
                  <a:pt x="14394" y="14622"/>
                </a:lnTo>
                <a:lnTo>
                  <a:pt x="15922" y="20151"/>
                </a:lnTo>
                <a:lnTo>
                  <a:pt x="16330" y="23912"/>
                </a:lnTo>
                <a:lnTo>
                  <a:pt x="16602" y="28324"/>
                </a:lnTo>
                <a:lnTo>
                  <a:pt x="16904" y="38306"/>
                </a:lnTo>
                <a:lnTo>
                  <a:pt x="17131" y="77220"/>
                </a:lnTo>
                <a:lnTo>
                  <a:pt x="17144" y="112611"/>
                </a:lnTo>
                <a:lnTo>
                  <a:pt x="16192" y="116984"/>
                </a:lnTo>
                <a:lnTo>
                  <a:pt x="14605" y="121804"/>
                </a:lnTo>
                <a:lnTo>
                  <a:pt x="12594" y="126923"/>
                </a:lnTo>
                <a:lnTo>
                  <a:pt x="11253" y="131288"/>
                </a:lnTo>
                <a:lnTo>
                  <a:pt x="10360" y="135150"/>
                </a:lnTo>
                <a:lnTo>
                  <a:pt x="8582" y="145678"/>
                </a:lnTo>
                <a:lnTo>
                  <a:pt x="8573" y="129245"/>
                </a:lnTo>
                <a:lnTo>
                  <a:pt x="9526" y="125216"/>
                </a:lnTo>
                <a:lnTo>
                  <a:pt x="11113" y="121577"/>
                </a:lnTo>
                <a:lnTo>
                  <a:pt x="13124" y="118199"/>
                </a:lnTo>
                <a:lnTo>
                  <a:pt x="14464" y="114042"/>
                </a:lnTo>
                <a:lnTo>
                  <a:pt x="15358" y="109365"/>
                </a:lnTo>
                <a:lnTo>
                  <a:pt x="15954" y="104343"/>
                </a:lnTo>
                <a:lnTo>
                  <a:pt x="18256" y="100042"/>
                </a:lnTo>
                <a:lnTo>
                  <a:pt x="21695" y="96222"/>
                </a:lnTo>
                <a:lnTo>
                  <a:pt x="25894" y="92723"/>
                </a:lnTo>
                <a:lnTo>
                  <a:pt x="29645" y="88485"/>
                </a:lnTo>
                <a:lnTo>
                  <a:pt x="33099" y="83755"/>
                </a:lnTo>
                <a:lnTo>
                  <a:pt x="36353" y="78697"/>
                </a:lnTo>
                <a:lnTo>
                  <a:pt x="40428" y="73420"/>
                </a:lnTo>
                <a:lnTo>
                  <a:pt x="45049" y="67996"/>
                </a:lnTo>
                <a:lnTo>
                  <a:pt x="50035" y="62476"/>
                </a:lnTo>
                <a:lnTo>
                  <a:pt x="60656" y="51262"/>
                </a:lnTo>
                <a:lnTo>
                  <a:pt x="66154" y="45605"/>
                </a:lnTo>
                <a:lnTo>
                  <a:pt x="71726" y="40881"/>
                </a:lnTo>
                <a:lnTo>
                  <a:pt x="77344" y="36779"/>
                </a:lnTo>
                <a:lnTo>
                  <a:pt x="82995" y="33092"/>
                </a:lnTo>
                <a:lnTo>
                  <a:pt x="88668" y="29681"/>
                </a:lnTo>
                <a:lnTo>
                  <a:pt x="94355" y="26455"/>
                </a:lnTo>
                <a:lnTo>
                  <a:pt x="100050" y="23352"/>
                </a:lnTo>
                <a:lnTo>
                  <a:pt x="104800" y="21283"/>
                </a:lnTo>
                <a:lnTo>
                  <a:pt x="108920" y="19904"/>
                </a:lnTo>
                <a:lnTo>
                  <a:pt x="112618" y="18984"/>
                </a:lnTo>
                <a:lnTo>
                  <a:pt x="116036" y="18371"/>
                </a:lnTo>
                <a:lnTo>
                  <a:pt x="122374" y="17690"/>
                </a:lnTo>
                <a:lnTo>
                  <a:pt x="128366" y="17387"/>
                </a:lnTo>
                <a:lnTo>
                  <a:pt x="131297" y="17306"/>
                </a:lnTo>
                <a:lnTo>
                  <a:pt x="133251" y="18205"/>
                </a:lnTo>
                <a:lnTo>
                  <a:pt x="134555" y="19757"/>
                </a:lnTo>
                <a:lnTo>
                  <a:pt x="135423" y="21744"/>
                </a:lnTo>
                <a:lnTo>
                  <a:pt x="138928" y="26491"/>
                </a:lnTo>
                <a:lnTo>
                  <a:pt x="141196" y="29091"/>
                </a:lnTo>
                <a:lnTo>
                  <a:pt x="142708" y="31776"/>
                </a:lnTo>
                <a:lnTo>
                  <a:pt x="144388" y="37300"/>
                </a:lnTo>
                <a:lnTo>
                  <a:pt x="144836" y="41059"/>
                </a:lnTo>
                <a:lnTo>
                  <a:pt x="145135" y="45471"/>
                </a:lnTo>
                <a:lnTo>
                  <a:pt x="145334" y="50316"/>
                </a:lnTo>
                <a:lnTo>
                  <a:pt x="146420" y="55452"/>
                </a:lnTo>
                <a:lnTo>
                  <a:pt x="148096" y="60780"/>
                </a:lnTo>
                <a:lnTo>
                  <a:pt x="150165" y="66238"/>
                </a:lnTo>
                <a:lnTo>
                  <a:pt x="151545" y="70828"/>
                </a:lnTo>
                <a:lnTo>
                  <a:pt x="152465" y="74841"/>
                </a:lnTo>
                <a:lnTo>
                  <a:pt x="153079" y="78469"/>
                </a:lnTo>
                <a:lnTo>
                  <a:pt x="153487" y="82793"/>
                </a:lnTo>
                <a:lnTo>
                  <a:pt x="153760" y="87580"/>
                </a:lnTo>
                <a:lnTo>
                  <a:pt x="154063" y="97980"/>
                </a:lnTo>
                <a:lnTo>
                  <a:pt x="154273" y="121288"/>
                </a:lnTo>
                <a:lnTo>
                  <a:pt x="155236" y="125626"/>
                </a:lnTo>
                <a:lnTo>
                  <a:pt x="156831" y="130423"/>
                </a:lnTo>
                <a:lnTo>
                  <a:pt x="158846" y="135526"/>
                </a:lnTo>
                <a:lnTo>
                  <a:pt x="160190" y="139881"/>
                </a:lnTo>
                <a:lnTo>
                  <a:pt x="161086" y="143736"/>
                </a:lnTo>
                <a:lnTo>
                  <a:pt x="161683" y="147259"/>
                </a:lnTo>
                <a:lnTo>
                  <a:pt x="163034" y="151513"/>
                </a:lnTo>
                <a:lnTo>
                  <a:pt x="164887" y="156254"/>
                </a:lnTo>
                <a:lnTo>
                  <a:pt x="167074" y="161319"/>
                </a:lnTo>
                <a:lnTo>
                  <a:pt x="169485" y="164696"/>
                </a:lnTo>
                <a:lnTo>
                  <a:pt x="172045" y="166947"/>
                </a:lnTo>
                <a:lnTo>
                  <a:pt x="177429" y="170401"/>
                </a:lnTo>
                <a:lnTo>
                  <a:pt x="182998" y="175111"/>
                </a:lnTo>
                <a:lnTo>
                  <a:pt x="188442" y="180005"/>
                </a:lnTo>
                <a:lnTo>
                  <a:pt x="192655" y="184142"/>
                </a:lnTo>
                <a:lnTo>
                  <a:pt x="195111" y="185626"/>
                </a:lnTo>
                <a:lnTo>
                  <a:pt x="200381" y="187276"/>
                </a:lnTo>
                <a:lnTo>
                  <a:pt x="205740" y="18859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603"/>
          <p:cNvSpPr/>
          <p:nvPr/>
        </p:nvSpPr>
        <p:spPr>
          <a:xfrm>
            <a:off x="5437822" y="1483074"/>
            <a:ext cx="145733" cy="25687"/>
          </a:xfrm>
          <a:custGeom>
            <a:avLst/>
            <a:gdLst/>
            <a:ahLst/>
            <a:cxnLst/>
            <a:rect l="0" t="0" r="0" b="0"/>
            <a:pathLst>
              <a:path w="145733" h="25687">
                <a:moveTo>
                  <a:pt x="0" y="25686"/>
                </a:moveTo>
                <a:lnTo>
                  <a:pt x="4551" y="21135"/>
                </a:lnTo>
                <a:lnTo>
                  <a:pt x="7797" y="19794"/>
                </a:lnTo>
                <a:lnTo>
                  <a:pt x="11865" y="18900"/>
                </a:lnTo>
                <a:lnTo>
                  <a:pt x="16483" y="18305"/>
                </a:lnTo>
                <a:lnTo>
                  <a:pt x="20513" y="17907"/>
                </a:lnTo>
                <a:lnTo>
                  <a:pt x="24153" y="17643"/>
                </a:lnTo>
                <a:lnTo>
                  <a:pt x="27533" y="17466"/>
                </a:lnTo>
                <a:lnTo>
                  <a:pt x="31690" y="16396"/>
                </a:lnTo>
                <a:lnTo>
                  <a:pt x="36367" y="14730"/>
                </a:lnTo>
                <a:lnTo>
                  <a:pt x="41390" y="12667"/>
                </a:lnTo>
                <a:lnTo>
                  <a:pt x="47595" y="11291"/>
                </a:lnTo>
                <a:lnTo>
                  <a:pt x="54591" y="10374"/>
                </a:lnTo>
                <a:lnTo>
                  <a:pt x="62111" y="9763"/>
                </a:lnTo>
                <a:lnTo>
                  <a:pt x="69030" y="9356"/>
                </a:lnTo>
                <a:lnTo>
                  <a:pt x="81798" y="8903"/>
                </a:lnTo>
                <a:lnTo>
                  <a:pt x="87869" y="7830"/>
                </a:lnTo>
                <a:lnTo>
                  <a:pt x="93822" y="6162"/>
                </a:lnTo>
                <a:lnTo>
                  <a:pt x="99696" y="4097"/>
                </a:lnTo>
                <a:lnTo>
                  <a:pt x="105516" y="2721"/>
                </a:lnTo>
                <a:lnTo>
                  <a:pt x="111302" y="1803"/>
                </a:lnTo>
                <a:lnTo>
                  <a:pt x="117064" y="1191"/>
                </a:lnTo>
                <a:lnTo>
                  <a:pt x="121857" y="784"/>
                </a:lnTo>
                <a:lnTo>
                  <a:pt x="126006" y="512"/>
                </a:lnTo>
                <a:lnTo>
                  <a:pt x="133155" y="210"/>
                </a:lnTo>
                <a:lnTo>
                  <a:pt x="143888" y="0"/>
                </a:lnTo>
                <a:lnTo>
                  <a:pt x="144503" y="942"/>
                </a:lnTo>
                <a:lnTo>
                  <a:pt x="144913" y="2522"/>
                </a:lnTo>
                <a:lnTo>
                  <a:pt x="145732" y="854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604"/>
          <p:cNvSpPr/>
          <p:nvPr/>
        </p:nvSpPr>
        <p:spPr>
          <a:xfrm>
            <a:off x="5429250" y="1560194"/>
            <a:ext cx="162878" cy="8574"/>
          </a:xfrm>
          <a:custGeom>
            <a:avLst/>
            <a:gdLst/>
            <a:ahLst/>
            <a:cxnLst/>
            <a:rect l="0" t="0" r="0" b="0"/>
            <a:pathLst>
              <a:path w="162878" h="8574">
                <a:moveTo>
                  <a:pt x="0" y="8573"/>
                </a:moveTo>
                <a:lnTo>
                  <a:pt x="48770" y="8573"/>
                </a:lnTo>
                <a:lnTo>
                  <a:pt x="54421" y="7620"/>
                </a:lnTo>
                <a:lnTo>
                  <a:pt x="60093" y="6033"/>
                </a:lnTo>
                <a:lnTo>
                  <a:pt x="65779" y="4022"/>
                </a:lnTo>
                <a:lnTo>
                  <a:pt x="71475" y="2682"/>
                </a:lnTo>
                <a:lnTo>
                  <a:pt x="77178" y="1788"/>
                </a:lnTo>
                <a:lnTo>
                  <a:pt x="82884" y="1192"/>
                </a:lnTo>
                <a:lnTo>
                  <a:pt x="88593" y="795"/>
                </a:lnTo>
                <a:lnTo>
                  <a:pt x="94305" y="530"/>
                </a:lnTo>
                <a:lnTo>
                  <a:pt x="105731" y="236"/>
                </a:lnTo>
                <a:lnTo>
                  <a:pt x="162877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605"/>
          <p:cNvSpPr/>
          <p:nvPr/>
        </p:nvSpPr>
        <p:spPr>
          <a:xfrm>
            <a:off x="5669279" y="1534477"/>
            <a:ext cx="85726" cy="8574"/>
          </a:xfrm>
          <a:custGeom>
            <a:avLst/>
            <a:gdLst/>
            <a:ahLst/>
            <a:cxnLst/>
            <a:rect l="0" t="0" r="0" b="0"/>
            <a:pathLst>
              <a:path w="85726" h="8574">
                <a:moveTo>
                  <a:pt x="0" y="8573"/>
                </a:moveTo>
                <a:lnTo>
                  <a:pt x="7382" y="1192"/>
                </a:lnTo>
                <a:lnTo>
                  <a:pt x="8731" y="794"/>
                </a:lnTo>
                <a:lnTo>
                  <a:pt x="10584" y="530"/>
                </a:lnTo>
                <a:lnTo>
                  <a:pt x="12771" y="353"/>
                </a:lnTo>
                <a:lnTo>
                  <a:pt x="16134" y="236"/>
                </a:lnTo>
                <a:lnTo>
                  <a:pt x="32679" y="47"/>
                </a:lnTo>
                <a:lnTo>
                  <a:pt x="8572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606"/>
          <p:cNvSpPr/>
          <p:nvPr/>
        </p:nvSpPr>
        <p:spPr>
          <a:xfrm>
            <a:off x="5858065" y="1363072"/>
            <a:ext cx="195421" cy="291417"/>
          </a:xfrm>
          <a:custGeom>
            <a:avLst/>
            <a:gdLst/>
            <a:ahLst/>
            <a:cxnLst/>
            <a:rect l="0" t="0" r="0" b="0"/>
            <a:pathLst>
              <a:path w="195421" h="291417">
                <a:moveTo>
                  <a:pt x="162687" y="77108"/>
                </a:moveTo>
                <a:lnTo>
                  <a:pt x="167238" y="77108"/>
                </a:lnTo>
                <a:lnTo>
                  <a:pt x="169531" y="75203"/>
                </a:lnTo>
                <a:lnTo>
                  <a:pt x="174619" y="68006"/>
                </a:lnTo>
                <a:lnTo>
                  <a:pt x="178287" y="62346"/>
                </a:lnTo>
                <a:lnTo>
                  <a:pt x="179145" y="58482"/>
                </a:lnTo>
                <a:lnTo>
                  <a:pt x="179374" y="56118"/>
                </a:lnTo>
                <a:lnTo>
                  <a:pt x="180479" y="53589"/>
                </a:lnTo>
                <a:lnTo>
                  <a:pt x="186586" y="44528"/>
                </a:lnTo>
                <a:lnTo>
                  <a:pt x="189097" y="40147"/>
                </a:lnTo>
                <a:lnTo>
                  <a:pt x="193475" y="31153"/>
                </a:lnTo>
                <a:lnTo>
                  <a:pt x="195420" y="23981"/>
                </a:lnTo>
                <a:lnTo>
                  <a:pt x="194987" y="20735"/>
                </a:lnTo>
                <a:lnTo>
                  <a:pt x="193746" y="17618"/>
                </a:lnTo>
                <a:lnTo>
                  <a:pt x="189825" y="11615"/>
                </a:lnTo>
                <a:lnTo>
                  <a:pt x="184909" y="5773"/>
                </a:lnTo>
                <a:lnTo>
                  <a:pt x="182264" y="3833"/>
                </a:lnTo>
                <a:lnTo>
                  <a:pt x="176785" y="1679"/>
                </a:lnTo>
                <a:lnTo>
                  <a:pt x="173038" y="1104"/>
                </a:lnTo>
                <a:lnTo>
                  <a:pt x="168636" y="721"/>
                </a:lnTo>
                <a:lnTo>
                  <a:pt x="163795" y="466"/>
                </a:lnTo>
                <a:lnTo>
                  <a:pt x="153337" y="182"/>
                </a:lnTo>
                <a:lnTo>
                  <a:pt x="126550" y="0"/>
                </a:lnTo>
                <a:lnTo>
                  <a:pt x="119546" y="937"/>
                </a:lnTo>
                <a:lnTo>
                  <a:pt x="112971" y="2515"/>
                </a:lnTo>
                <a:lnTo>
                  <a:pt x="84181" y="11891"/>
                </a:lnTo>
                <a:lnTo>
                  <a:pt x="77012" y="14580"/>
                </a:lnTo>
                <a:lnTo>
                  <a:pt x="70328" y="17325"/>
                </a:lnTo>
                <a:lnTo>
                  <a:pt x="63967" y="20107"/>
                </a:lnTo>
                <a:lnTo>
                  <a:pt x="58774" y="22915"/>
                </a:lnTo>
                <a:lnTo>
                  <a:pt x="54359" y="25739"/>
                </a:lnTo>
                <a:lnTo>
                  <a:pt x="50463" y="28574"/>
                </a:lnTo>
                <a:lnTo>
                  <a:pt x="45961" y="31417"/>
                </a:lnTo>
                <a:lnTo>
                  <a:pt x="41055" y="34265"/>
                </a:lnTo>
                <a:lnTo>
                  <a:pt x="35879" y="37116"/>
                </a:lnTo>
                <a:lnTo>
                  <a:pt x="30523" y="40921"/>
                </a:lnTo>
                <a:lnTo>
                  <a:pt x="25048" y="45363"/>
                </a:lnTo>
                <a:lnTo>
                  <a:pt x="19493" y="50230"/>
                </a:lnTo>
                <a:lnTo>
                  <a:pt x="10780" y="58177"/>
                </a:lnTo>
                <a:lnTo>
                  <a:pt x="7123" y="61629"/>
                </a:lnTo>
                <a:lnTo>
                  <a:pt x="4686" y="65836"/>
                </a:lnTo>
                <a:lnTo>
                  <a:pt x="3060" y="70546"/>
                </a:lnTo>
                <a:lnTo>
                  <a:pt x="1977" y="75591"/>
                </a:lnTo>
                <a:lnTo>
                  <a:pt x="773" y="83736"/>
                </a:lnTo>
                <a:lnTo>
                  <a:pt x="237" y="90531"/>
                </a:lnTo>
                <a:lnTo>
                  <a:pt x="0" y="96726"/>
                </a:lnTo>
                <a:lnTo>
                  <a:pt x="889" y="99712"/>
                </a:lnTo>
                <a:lnTo>
                  <a:pt x="4417" y="105569"/>
                </a:lnTo>
                <a:lnTo>
                  <a:pt x="6691" y="107512"/>
                </a:lnTo>
                <a:lnTo>
                  <a:pt x="9159" y="108807"/>
                </a:lnTo>
                <a:lnTo>
                  <a:pt x="14442" y="110246"/>
                </a:lnTo>
                <a:lnTo>
                  <a:pt x="19966" y="110886"/>
                </a:lnTo>
                <a:lnTo>
                  <a:pt x="23724" y="111056"/>
                </a:lnTo>
                <a:lnTo>
                  <a:pt x="32981" y="111246"/>
                </a:lnTo>
                <a:lnTo>
                  <a:pt x="48903" y="111353"/>
                </a:lnTo>
                <a:lnTo>
                  <a:pt x="54446" y="110415"/>
                </a:lnTo>
                <a:lnTo>
                  <a:pt x="60046" y="108838"/>
                </a:lnTo>
                <a:lnTo>
                  <a:pt x="65685" y="106833"/>
                </a:lnTo>
                <a:lnTo>
                  <a:pt x="71349" y="105497"/>
                </a:lnTo>
                <a:lnTo>
                  <a:pt x="77030" y="104607"/>
                </a:lnTo>
                <a:lnTo>
                  <a:pt x="82722" y="104013"/>
                </a:lnTo>
                <a:lnTo>
                  <a:pt x="88422" y="102664"/>
                </a:lnTo>
                <a:lnTo>
                  <a:pt x="94127" y="100813"/>
                </a:lnTo>
                <a:lnTo>
                  <a:pt x="99835" y="98626"/>
                </a:lnTo>
                <a:lnTo>
                  <a:pt x="105546" y="96216"/>
                </a:lnTo>
                <a:lnTo>
                  <a:pt x="111258" y="93656"/>
                </a:lnTo>
                <a:lnTo>
                  <a:pt x="116971" y="90998"/>
                </a:lnTo>
                <a:lnTo>
                  <a:pt x="122685" y="87320"/>
                </a:lnTo>
                <a:lnTo>
                  <a:pt x="128399" y="82963"/>
                </a:lnTo>
                <a:lnTo>
                  <a:pt x="134113" y="78154"/>
                </a:lnTo>
                <a:lnTo>
                  <a:pt x="138875" y="73995"/>
                </a:lnTo>
                <a:lnTo>
                  <a:pt x="146707" y="66834"/>
                </a:lnTo>
                <a:lnTo>
                  <a:pt x="151081" y="63591"/>
                </a:lnTo>
                <a:lnTo>
                  <a:pt x="155902" y="60477"/>
                </a:lnTo>
                <a:lnTo>
                  <a:pt x="161022" y="57448"/>
                </a:lnTo>
                <a:lnTo>
                  <a:pt x="164434" y="54476"/>
                </a:lnTo>
                <a:lnTo>
                  <a:pt x="166709" y="51542"/>
                </a:lnTo>
                <a:lnTo>
                  <a:pt x="169237" y="45743"/>
                </a:lnTo>
                <a:lnTo>
                  <a:pt x="170361" y="39990"/>
                </a:lnTo>
                <a:lnTo>
                  <a:pt x="173400" y="34258"/>
                </a:lnTo>
                <a:lnTo>
                  <a:pt x="179721" y="25821"/>
                </a:lnTo>
                <a:lnTo>
                  <a:pt x="173919" y="25702"/>
                </a:lnTo>
                <a:lnTo>
                  <a:pt x="172442" y="25686"/>
                </a:lnTo>
                <a:lnTo>
                  <a:pt x="171785" y="30758"/>
                </a:lnTo>
                <a:lnTo>
                  <a:pt x="171493" y="38410"/>
                </a:lnTo>
                <a:lnTo>
                  <a:pt x="171328" y="48073"/>
                </a:lnTo>
                <a:lnTo>
                  <a:pt x="171268" y="67310"/>
                </a:lnTo>
                <a:lnTo>
                  <a:pt x="170313" y="72481"/>
                </a:lnTo>
                <a:lnTo>
                  <a:pt x="168724" y="77833"/>
                </a:lnTo>
                <a:lnTo>
                  <a:pt x="164417" y="89813"/>
                </a:lnTo>
                <a:lnTo>
                  <a:pt x="159328" y="104662"/>
                </a:lnTo>
                <a:lnTo>
                  <a:pt x="157590" y="112622"/>
                </a:lnTo>
                <a:lnTo>
                  <a:pt x="156432" y="120786"/>
                </a:lnTo>
                <a:lnTo>
                  <a:pt x="155660" y="129087"/>
                </a:lnTo>
                <a:lnTo>
                  <a:pt x="154192" y="137478"/>
                </a:lnTo>
                <a:lnTo>
                  <a:pt x="152261" y="145929"/>
                </a:lnTo>
                <a:lnTo>
                  <a:pt x="150021" y="154421"/>
                </a:lnTo>
                <a:lnTo>
                  <a:pt x="147576" y="162940"/>
                </a:lnTo>
                <a:lnTo>
                  <a:pt x="142318" y="180025"/>
                </a:lnTo>
                <a:lnTo>
                  <a:pt x="140535" y="187629"/>
                </a:lnTo>
                <a:lnTo>
                  <a:pt x="139347" y="194604"/>
                </a:lnTo>
                <a:lnTo>
                  <a:pt x="138555" y="201158"/>
                </a:lnTo>
                <a:lnTo>
                  <a:pt x="137074" y="208386"/>
                </a:lnTo>
                <a:lnTo>
                  <a:pt x="135134" y="216061"/>
                </a:lnTo>
                <a:lnTo>
                  <a:pt x="132888" y="224036"/>
                </a:lnTo>
                <a:lnTo>
                  <a:pt x="131391" y="231257"/>
                </a:lnTo>
                <a:lnTo>
                  <a:pt x="130393" y="237976"/>
                </a:lnTo>
                <a:lnTo>
                  <a:pt x="129728" y="244361"/>
                </a:lnTo>
                <a:lnTo>
                  <a:pt x="128332" y="250522"/>
                </a:lnTo>
                <a:lnTo>
                  <a:pt x="126449" y="256535"/>
                </a:lnTo>
                <a:lnTo>
                  <a:pt x="124241" y="262448"/>
                </a:lnTo>
                <a:lnTo>
                  <a:pt x="121816" y="267343"/>
                </a:lnTo>
                <a:lnTo>
                  <a:pt x="116582" y="275322"/>
                </a:lnTo>
                <a:lnTo>
                  <a:pt x="113621" y="282043"/>
                </a:lnTo>
                <a:lnTo>
                  <a:pt x="111258" y="291399"/>
                </a:lnTo>
                <a:lnTo>
                  <a:pt x="111253" y="291416"/>
                </a:lnTo>
                <a:lnTo>
                  <a:pt x="111252" y="28284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607"/>
          <p:cNvSpPr/>
          <p:nvPr/>
        </p:nvSpPr>
        <p:spPr>
          <a:xfrm>
            <a:off x="405764" y="2040257"/>
            <a:ext cx="282894" cy="17144"/>
          </a:xfrm>
          <a:custGeom>
            <a:avLst/>
            <a:gdLst/>
            <a:ahLst/>
            <a:cxnLst/>
            <a:rect l="0" t="0" r="0" b="0"/>
            <a:pathLst>
              <a:path w="282894" h="17144">
                <a:moveTo>
                  <a:pt x="0" y="17143"/>
                </a:moveTo>
                <a:lnTo>
                  <a:pt x="0" y="8571"/>
                </a:lnTo>
                <a:lnTo>
                  <a:pt x="71513" y="8570"/>
                </a:lnTo>
                <a:lnTo>
                  <a:pt x="79108" y="7618"/>
                </a:lnTo>
                <a:lnTo>
                  <a:pt x="87029" y="6030"/>
                </a:lnTo>
                <a:lnTo>
                  <a:pt x="95167" y="4019"/>
                </a:lnTo>
                <a:lnTo>
                  <a:pt x="102497" y="2679"/>
                </a:lnTo>
                <a:lnTo>
                  <a:pt x="109289" y="1785"/>
                </a:lnTo>
                <a:lnTo>
                  <a:pt x="115722" y="1189"/>
                </a:lnTo>
                <a:lnTo>
                  <a:pt x="122868" y="792"/>
                </a:lnTo>
                <a:lnTo>
                  <a:pt x="138428" y="351"/>
                </a:lnTo>
                <a:lnTo>
                  <a:pt x="215362" y="2"/>
                </a:lnTo>
                <a:lnTo>
                  <a:pt x="220727" y="0"/>
                </a:lnTo>
                <a:lnTo>
                  <a:pt x="226209" y="952"/>
                </a:lnTo>
                <a:lnTo>
                  <a:pt x="231769" y="2539"/>
                </a:lnTo>
                <a:lnTo>
                  <a:pt x="237380" y="4549"/>
                </a:lnTo>
                <a:lnTo>
                  <a:pt x="243026" y="5890"/>
                </a:lnTo>
                <a:lnTo>
                  <a:pt x="248695" y="6783"/>
                </a:lnTo>
                <a:lnTo>
                  <a:pt x="254379" y="7379"/>
                </a:lnTo>
                <a:lnTo>
                  <a:pt x="259121" y="7776"/>
                </a:lnTo>
                <a:lnTo>
                  <a:pt x="266930" y="8217"/>
                </a:lnTo>
                <a:lnTo>
                  <a:pt x="273576" y="8413"/>
                </a:lnTo>
                <a:lnTo>
                  <a:pt x="276682" y="8465"/>
                </a:lnTo>
                <a:lnTo>
                  <a:pt x="278752" y="9453"/>
                </a:lnTo>
                <a:lnTo>
                  <a:pt x="280132" y="11064"/>
                </a:lnTo>
                <a:lnTo>
                  <a:pt x="282893" y="1714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608"/>
          <p:cNvSpPr/>
          <p:nvPr/>
        </p:nvSpPr>
        <p:spPr>
          <a:xfrm>
            <a:off x="800099" y="1911667"/>
            <a:ext cx="42864" cy="282894"/>
          </a:xfrm>
          <a:custGeom>
            <a:avLst/>
            <a:gdLst/>
            <a:ahLst/>
            <a:cxnLst/>
            <a:rect l="0" t="0" r="0" b="0"/>
            <a:pathLst>
              <a:path w="42864" h="282894">
                <a:moveTo>
                  <a:pt x="0" y="0"/>
                </a:moveTo>
                <a:lnTo>
                  <a:pt x="0" y="8220"/>
                </a:lnTo>
                <a:lnTo>
                  <a:pt x="953" y="9290"/>
                </a:lnTo>
                <a:lnTo>
                  <a:pt x="4551" y="13019"/>
                </a:lnTo>
                <a:lnTo>
                  <a:pt x="5892" y="15347"/>
                </a:lnTo>
                <a:lnTo>
                  <a:pt x="6786" y="17851"/>
                </a:lnTo>
                <a:lnTo>
                  <a:pt x="8043" y="25927"/>
                </a:lnTo>
                <a:lnTo>
                  <a:pt x="8338" y="32478"/>
                </a:lnTo>
                <a:lnTo>
                  <a:pt x="8542" y="53113"/>
                </a:lnTo>
                <a:lnTo>
                  <a:pt x="8564" y="67067"/>
                </a:lnTo>
                <a:lnTo>
                  <a:pt x="9519" y="72333"/>
                </a:lnTo>
                <a:lnTo>
                  <a:pt x="11109" y="77750"/>
                </a:lnTo>
                <a:lnTo>
                  <a:pt x="13121" y="83266"/>
                </a:lnTo>
                <a:lnTo>
                  <a:pt x="14462" y="88848"/>
                </a:lnTo>
                <a:lnTo>
                  <a:pt x="15357" y="94475"/>
                </a:lnTo>
                <a:lnTo>
                  <a:pt x="15953" y="100131"/>
                </a:lnTo>
                <a:lnTo>
                  <a:pt x="16350" y="105806"/>
                </a:lnTo>
                <a:lnTo>
                  <a:pt x="16615" y="111495"/>
                </a:lnTo>
                <a:lnTo>
                  <a:pt x="16910" y="122896"/>
                </a:lnTo>
                <a:lnTo>
                  <a:pt x="17041" y="134313"/>
                </a:lnTo>
                <a:lnTo>
                  <a:pt x="18028" y="140025"/>
                </a:lnTo>
                <a:lnTo>
                  <a:pt x="19639" y="145737"/>
                </a:lnTo>
                <a:lnTo>
                  <a:pt x="21665" y="151451"/>
                </a:lnTo>
                <a:lnTo>
                  <a:pt x="23016" y="157165"/>
                </a:lnTo>
                <a:lnTo>
                  <a:pt x="23917" y="162879"/>
                </a:lnTo>
                <a:lnTo>
                  <a:pt x="24517" y="168594"/>
                </a:lnTo>
                <a:lnTo>
                  <a:pt x="24917" y="175261"/>
                </a:lnTo>
                <a:lnTo>
                  <a:pt x="25362" y="190289"/>
                </a:lnTo>
                <a:lnTo>
                  <a:pt x="25687" y="223696"/>
                </a:lnTo>
                <a:lnTo>
                  <a:pt x="25715" y="250089"/>
                </a:lnTo>
                <a:lnTo>
                  <a:pt x="26669" y="253403"/>
                </a:lnTo>
                <a:lnTo>
                  <a:pt x="28257" y="256566"/>
                </a:lnTo>
                <a:lnTo>
                  <a:pt x="30268" y="259626"/>
                </a:lnTo>
                <a:lnTo>
                  <a:pt x="32561" y="262619"/>
                </a:lnTo>
                <a:lnTo>
                  <a:pt x="35043" y="265567"/>
                </a:lnTo>
                <a:lnTo>
                  <a:pt x="37649" y="268485"/>
                </a:lnTo>
                <a:lnTo>
                  <a:pt x="39387" y="271382"/>
                </a:lnTo>
                <a:lnTo>
                  <a:pt x="40546" y="274267"/>
                </a:lnTo>
                <a:lnTo>
                  <a:pt x="42863" y="28289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609"/>
          <p:cNvSpPr/>
          <p:nvPr/>
        </p:nvSpPr>
        <p:spPr>
          <a:xfrm>
            <a:off x="997267" y="2211705"/>
            <a:ext cx="5499" cy="94298"/>
          </a:xfrm>
          <a:custGeom>
            <a:avLst/>
            <a:gdLst/>
            <a:ahLst/>
            <a:cxnLst/>
            <a:rect l="0" t="0" r="0" b="0"/>
            <a:pathLst>
              <a:path w="5499" h="94298">
                <a:moveTo>
                  <a:pt x="0" y="0"/>
                </a:moveTo>
                <a:lnTo>
                  <a:pt x="4551" y="4551"/>
                </a:lnTo>
                <a:lnTo>
                  <a:pt x="4939" y="6844"/>
                </a:lnTo>
                <a:lnTo>
                  <a:pt x="4245" y="9325"/>
                </a:lnTo>
                <a:lnTo>
                  <a:pt x="2830" y="11931"/>
                </a:lnTo>
                <a:lnTo>
                  <a:pt x="2839" y="14622"/>
                </a:lnTo>
                <a:lnTo>
                  <a:pt x="3798" y="17368"/>
                </a:lnTo>
                <a:lnTo>
                  <a:pt x="5389" y="20151"/>
                </a:lnTo>
                <a:lnTo>
                  <a:pt x="5498" y="23911"/>
                </a:lnTo>
                <a:lnTo>
                  <a:pt x="4618" y="28323"/>
                </a:lnTo>
                <a:lnTo>
                  <a:pt x="3078" y="33169"/>
                </a:lnTo>
                <a:lnTo>
                  <a:pt x="2052" y="37353"/>
                </a:lnTo>
                <a:lnTo>
                  <a:pt x="1368" y="41094"/>
                </a:lnTo>
                <a:lnTo>
                  <a:pt x="912" y="44541"/>
                </a:lnTo>
                <a:lnTo>
                  <a:pt x="608" y="47791"/>
                </a:lnTo>
                <a:lnTo>
                  <a:pt x="405" y="50911"/>
                </a:lnTo>
                <a:lnTo>
                  <a:pt x="270" y="53943"/>
                </a:lnTo>
                <a:lnTo>
                  <a:pt x="120" y="59852"/>
                </a:lnTo>
                <a:lnTo>
                  <a:pt x="0" y="9429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610"/>
          <p:cNvSpPr/>
          <p:nvPr/>
        </p:nvSpPr>
        <p:spPr>
          <a:xfrm>
            <a:off x="1142999" y="2091689"/>
            <a:ext cx="128589" cy="17147"/>
          </a:xfrm>
          <a:custGeom>
            <a:avLst/>
            <a:gdLst/>
            <a:ahLst/>
            <a:cxnLst/>
            <a:rect l="0" t="0" r="0" b="0"/>
            <a:pathLst>
              <a:path w="128589" h="17147">
                <a:moveTo>
                  <a:pt x="0" y="17146"/>
                </a:moveTo>
                <a:lnTo>
                  <a:pt x="11932" y="17146"/>
                </a:lnTo>
                <a:lnTo>
                  <a:pt x="14622" y="16193"/>
                </a:lnTo>
                <a:lnTo>
                  <a:pt x="17368" y="14606"/>
                </a:lnTo>
                <a:lnTo>
                  <a:pt x="20152" y="12595"/>
                </a:lnTo>
                <a:lnTo>
                  <a:pt x="23912" y="11254"/>
                </a:lnTo>
                <a:lnTo>
                  <a:pt x="28324" y="10360"/>
                </a:lnTo>
                <a:lnTo>
                  <a:pt x="33170" y="9765"/>
                </a:lnTo>
                <a:lnTo>
                  <a:pt x="38306" y="9367"/>
                </a:lnTo>
                <a:lnTo>
                  <a:pt x="43635" y="9103"/>
                </a:lnTo>
                <a:lnTo>
                  <a:pt x="49093" y="8926"/>
                </a:lnTo>
                <a:lnTo>
                  <a:pt x="54636" y="7856"/>
                </a:lnTo>
                <a:lnTo>
                  <a:pt x="60237" y="6190"/>
                </a:lnTo>
                <a:lnTo>
                  <a:pt x="65875" y="4127"/>
                </a:lnTo>
                <a:lnTo>
                  <a:pt x="71540" y="2751"/>
                </a:lnTo>
                <a:lnTo>
                  <a:pt x="77221" y="1834"/>
                </a:lnTo>
                <a:lnTo>
                  <a:pt x="82913" y="1223"/>
                </a:lnTo>
                <a:lnTo>
                  <a:pt x="88613" y="816"/>
                </a:lnTo>
                <a:lnTo>
                  <a:pt x="94318" y="544"/>
                </a:lnTo>
                <a:lnTo>
                  <a:pt x="108909" y="161"/>
                </a:lnTo>
                <a:lnTo>
                  <a:pt x="128588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611"/>
          <p:cNvSpPr/>
          <p:nvPr/>
        </p:nvSpPr>
        <p:spPr>
          <a:xfrm>
            <a:off x="1357312" y="1973253"/>
            <a:ext cx="171451" cy="212617"/>
          </a:xfrm>
          <a:custGeom>
            <a:avLst/>
            <a:gdLst/>
            <a:ahLst/>
            <a:cxnLst/>
            <a:rect l="0" t="0" r="0" b="0"/>
            <a:pathLst>
              <a:path w="171451" h="212617">
                <a:moveTo>
                  <a:pt x="0" y="32711"/>
                </a:moveTo>
                <a:lnTo>
                  <a:pt x="4551" y="28161"/>
                </a:lnTo>
                <a:lnTo>
                  <a:pt x="6844" y="26820"/>
                </a:lnTo>
                <a:lnTo>
                  <a:pt x="11932" y="25331"/>
                </a:lnTo>
                <a:lnTo>
                  <a:pt x="13669" y="23981"/>
                </a:lnTo>
                <a:lnTo>
                  <a:pt x="14828" y="22129"/>
                </a:lnTo>
                <a:lnTo>
                  <a:pt x="15600" y="19941"/>
                </a:lnTo>
                <a:lnTo>
                  <a:pt x="17068" y="18483"/>
                </a:lnTo>
                <a:lnTo>
                  <a:pt x="18998" y="17511"/>
                </a:lnTo>
                <a:lnTo>
                  <a:pt x="21238" y="16863"/>
                </a:lnTo>
                <a:lnTo>
                  <a:pt x="24636" y="15478"/>
                </a:lnTo>
                <a:lnTo>
                  <a:pt x="28807" y="13603"/>
                </a:lnTo>
                <a:lnTo>
                  <a:pt x="38520" y="8979"/>
                </a:lnTo>
                <a:lnTo>
                  <a:pt x="49188" y="3749"/>
                </a:lnTo>
                <a:lnTo>
                  <a:pt x="54699" y="1973"/>
                </a:lnTo>
                <a:lnTo>
                  <a:pt x="60279" y="789"/>
                </a:lnTo>
                <a:lnTo>
                  <a:pt x="65903" y="0"/>
                </a:lnTo>
                <a:lnTo>
                  <a:pt x="70605" y="426"/>
                </a:lnTo>
                <a:lnTo>
                  <a:pt x="74693" y="1663"/>
                </a:lnTo>
                <a:lnTo>
                  <a:pt x="78370" y="3440"/>
                </a:lnTo>
                <a:lnTo>
                  <a:pt x="82727" y="4625"/>
                </a:lnTo>
                <a:lnTo>
                  <a:pt x="87536" y="5414"/>
                </a:lnTo>
                <a:lnTo>
                  <a:pt x="92647" y="5941"/>
                </a:lnTo>
                <a:lnTo>
                  <a:pt x="97007" y="7245"/>
                </a:lnTo>
                <a:lnTo>
                  <a:pt x="100867" y="9066"/>
                </a:lnTo>
                <a:lnTo>
                  <a:pt x="104392" y="11233"/>
                </a:lnTo>
                <a:lnTo>
                  <a:pt x="107695" y="12677"/>
                </a:lnTo>
                <a:lnTo>
                  <a:pt x="110849" y="13640"/>
                </a:lnTo>
                <a:lnTo>
                  <a:pt x="113904" y="14282"/>
                </a:lnTo>
                <a:lnTo>
                  <a:pt x="115941" y="15663"/>
                </a:lnTo>
                <a:lnTo>
                  <a:pt x="117299" y="17536"/>
                </a:lnTo>
                <a:lnTo>
                  <a:pt x="119760" y="23109"/>
                </a:lnTo>
                <a:lnTo>
                  <a:pt x="124029" y="31936"/>
                </a:lnTo>
                <a:lnTo>
                  <a:pt x="124596" y="36005"/>
                </a:lnTo>
                <a:lnTo>
                  <a:pt x="124021" y="39670"/>
                </a:lnTo>
                <a:lnTo>
                  <a:pt x="122686" y="43065"/>
                </a:lnTo>
                <a:lnTo>
                  <a:pt x="120843" y="47234"/>
                </a:lnTo>
                <a:lnTo>
                  <a:pt x="116256" y="56946"/>
                </a:lnTo>
                <a:lnTo>
                  <a:pt x="108318" y="73124"/>
                </a:lnTo>
                <a:lnTo>
                  <a:pt x="105549" y="77751"/>
                </a:lnTo>
                <a:lnTo>
                  <a:pt x="102751" y="81788"/>
                </a:lnTo>
                <a:lnTo>
                  <a:pt x="99933" y="85431"/>
                </a:lnTo>
                <a:lnTo>
                  <a:pt x="97102" y="89766"/>
                </a:lnTo>
                <a:lnTo>
                  <a:pt x="94262" y="94560"/>
                </a:lnTo>
                <a:lnTo>
                  <a:pt x="91417" y="99661"/>
                </a:lnTo>
                <a:lnTo>
                  <a:pt x="89519" y="104967"/>
                </a:lnTo>
                <a:lnTo>
                  <a:pt x="88254" y="110410"/>
                </a:lnTo>
                <a:lnTo>
                  <a:pt x="87411" y="115943"/>
                </a:lnTo>
                <a:lnTo>
                  <a:pt x="85897" y="120584"/>
                </a:lnTo>
                <a:lnTo>
                  <a:pt x="83934" y="124631"/>
                </a:lnTo>
                <a:lnTo>
                  <a:pt x="81674" y="128281"/>
                </a:lnTo>
                <a:lnTo>
                  <a:pt x="80167" y="132620"/>
                </a:lnTo>
                <a:lnTo>
                  <a:pt x="79162" y="137417"/>
                </a:lnTo>
                <a:lnTo>
                  <a:pt x="78492" y="142520"/>
                </a:lnTo>
                <a:lnTo>
                  <a:pt x="77093" y="146875"/>
                </a:lnTo>
                <a:lnTo>
                  <a:pt x="75208" y="150730"/>
                </a:lnTo>
                <a:lnTo>
                  <a:pt x="72999" y="154253"/>
                </a:lnTo>
                <a:lnTo>
                  <a:pt x="70544" y="160708"/>
                </a:lnTo>
                <a:lnTo>
                  <a:pt x="69453" y="166751"/>
                </a:lnTo>
                <a:lnTo>
                  <a:pt x="68968" y="172612"/>
                </a:lnTo>
                <a:lnTo>
                  <a:pt x="68752" y="178392"/>
                </a:lnTo>
                <a:lnTo>
                  <a:pt x="68695" y="181267"/>
                </a:lnTo>
                <a:lnTo>
                  <a:pt x="69609" y="184136"/>
                </a:lnTo>
                <a:lnTo>
                  <a:pt x="73165" y="189864"/>
                </a:lnTo>
                <a:lnTo>
                  <a:pt x="75380" y="195584"/>
                </a:lnTo>
                <a:lnTo>
                  <a:pt x="75971" y="198444"/>
                </a:lnTo>
                <a:lnTo>
                  <a:pt x="77317" y="200350"/>
                </a:lnTo>
                <a:lnTo>
                  <a:pt x="79167" y="201620"/>
                </a:lnTo>
                <a:lnTo>
                  <a:pt x="81353" y="202467"/>
                </a:lnTo>
                <a:lnTo>
                  <a:pt x="86322" y="205949"/>
                </a:lnTo>
                <a:lnTo>
                  <a:pt x="88980" y="208210"/>
                </a:lnTo>
                <a:lnTo>
                  <a:pt x="92658" y="209718"/>
                </a:lnTo>
                <a:lnTo>
                  <a:pt x="97014" y="210723"/>
                </a:lnTo>
                <a:lnTo>
                  <a:pt x="101824" y="211394"/>
                </a:lnTo>
                <a:lnTo>
                  <a:pt x="105982" y="211840"/>
                </a:lnTo>
                <a:lnTo>
                  <a:pt x="109707" y="212138"/>
                </a:lnTo>
                <a:lnTo>
                  <a:pt x="113143" y="212337"/>
                </a:lnTo>
                <a:lnTo>
                  <a:pt x="119501" y="212558"/>
                </a:lnTo>
                <a:lnTo>
                  <a:pt x="122530" y="212616"/>
                </a:lnTo>
                <a:lnTo>
                  <a:pt x="126454" y="211703"/>
                </a:lnTo>
                <a:lnTo>
                  <a:pt x="130975" y="210142"/>
                </a:lnTo>
                <a:lnTo>
                  <a:pt x="135894" y="208148"/>
                </a:lnTo>
                <a:lnTo>
                  <a:pt x="148980" y="203393"/>
                </a:lnTo>
                <a:lnTo>
                  <a:pt x="171450" y="19558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612"/>
          <p:cNvSpPr/>
          <p:nvPr/>
        </p:nvSpPr>
        <p:spPr>
          <a:xfrm>
            <a:off x="1571624" y="1988851"/>
            <a:ext cx="179896" cy="179486"/>
          </a:xfrm>
          <a:custGeom>
            <a:avLst/>
            <a:gdLst/>
            <a:ahLst/>
            <a:cxnLst/>
            <a:rect l="0" t="0" r="0" b="0"/>
            <a:pathLst>
              <a:path w="179896" h="179486">
                <a:moveTo>
                  <a:pt x="85726" y="8541"/>
                </a:moveTo>
                <a:lnTo>
                  <a:pt x="85726" y="0"/>
                </a:lnTo>
                <a:lnTo>
                  <a:pt x="78345" y="7352"/>
                </a:lnTo>
                <a:lnTo>
                  <a:pt x="76995" y="9653"/>
                </a:lnTo>
                <a:lnTo>
                  <a:pt x="72955" y="17290"/>
                </a:lnTo>
                <a:lnTo>
                  <a:pt x="71497" y="21042"/>
                </a:lnTo>
                <a:lnTo>
                  <a:pt x="70525" y="24495"/>
                </a:lnTo>
                <a:lnTo>
                  <a:pt x="69877" y="27749"/>
                </a:lnTo>
                <a:lnTo>
                  <a:pt x="69445" y="31824"/>
                </a:lnTo>
                <a:lnTo>
                  <a:pt x="69157" y="36446"/>
                </a:lnTo>
                <a:lnTo>
                  <a:pt x="68965" y="41432"/>
                </a:lnTo>
                <a:lnTo>
                  <a:pt x="67884" y="46661"/>
                </a:lnTo>
                <a:lnTo>
                  <a:pt x="66211" y="52052"/>
                </a:lnTo>
                <a:lnTo>
                  <a:pt x="64143" y="57551"/>
                </a:lnTo>
                <a:lnTo>
                  <a:pt x="62765" y="63122"/>
                </a:lnTo>
                <a:lnTo>
                  <a:pt x="61846" y="68741"/>
                </a:lnTo>
                <a:lnTo>
                  <a:pt x="61233" y="74392"/>
                </a:lnTo>
                <a:lnTo>
                  <a:pt x="60825" y="81016"/>
                </a:lnTo>
                <a:lnTo>
                  <a:pt x="60371" y="95997"/>
                </a:lnTo>
                <a:lnTo>
                  <a:pt x="60115" y="115946"/>
                </a:lnTo>
                <a:lnTo>
                  <a:pt x="61032" y="122054"/>
                </a:lnTo>
                <a:lnTo>
                  <a:pt x="62596" y="128031"/>
                </a:lnTo>
                <a:lnTo>
                  <a:pt x="64591" y="133921"/>
                </a:lnTo>
                <a:lnTo>
                  <a:pt x="65921" y="138800"/>
                </a:lnTo>
                <a:lnTo>
                  <a:pt x="66807" y="143006"/>
                </a:lnTo>
                <a:lnTo>
                  <a:pt x="67399" y="146762"/>
                </a:lnTo>
                <a:lnTo>
                  <a:pt x="68745" y="150218"/>
                </a:lnTo>
                <a:lnTo>
                  <a:pt x="70595" y="153475"/>
                </a:lnTo>
                <a:lnTo>
                  <a:pt x="72781" y="156599"/>
                </a:lnTo>
                <a:lnTo>
                  <a:pt x="74238" y="159634"/>
                </a:lnTo>
                <a:lnTo>
                  <a:pt x="75210" y="162609"/>
                </a:lnTo>
                <a:lnTo>
                  <a:pt x="75857" y="165546"/>
                </a:lnTo>
                <a:lnTo>
                  <a:pt x="77242" y="168456"/>
                </a:lnTo>
                <a:lnTo>
                  <a:pt x="79117" y="171349"/>
                </a:lnTo>
                <a:lnTo>
                  <a:pt x="81320" y="174229"/>
                </a:lnTo>
                <a:lnTo>
                  <a:pt x="84693" y="176150"/>
                </a:lnTo>
                <a:lnTo>
                  <a:pt x="88847" y="177430"/>
                </a:lnTo>
                <a:lnTo>
                  <a:pt x="93522" y="178284"/>
                </a:lnTo>
                <a:lnTo>
                  <a:pt x="97590" y="178853"/>
                </a:lnTo>
                <a:lnTo>
                  <a:pt x="101256" y="179232"/>
                </a:lnTo>
                <a:lnTo>
                  <a:pt x="104651" y="179485"/>
                </a:lnTo>
                <a:lnTo>
                  <a:pt x="107868" y="178701"/>
                </a:lnTo>
                <a:lnTo>
                  <a:pt x="110964" y="177226"/>
                </a:lnTo>
                <a:lnTo>
                  <a:pt x="113981" y="175290"/>
                </a:lnTo>
                <a:lnTo>
                  <a:pt x="116945" y="174000"/>
                </a:lnTo>
                <a:lnTo>
                  <a:pt x="119874" y="173139"/>
                </a:lnTo>
                <a:lnTo>
                  <a:pt x="122778" y="172566"/>
                </a:lnTo>
                <a:lnTo>
                  <a:pt x="126620" y="170278"/>
                </a:lnTo>
                <a:lnTo>
                  <a:pt x="131086" y="166849"/>
                </a:lnTo>
                <a:lnTo>
                  <a:pt x="135968" y="162657"/>
                </a:lnTo>
                <a:lnTo>
                  <a:pt x="140176" y="159862"/>
                </a:lnTo>
                <a:lnTo>
                  <a:pt x="143933" y="157999"/>
                </a:lnTo>
                <a:lnTo>
                  <a:pt x="147391" y="156757"/>
                </a:lnTo>
                <a:lnTo>
                  <a:pt x="151601" y="154024"/>
                </a:lnTo>
                <a:lnTo>
                  <a:pt x="156312" y="150298"/>
                </a:lnTo>
                <a:lnTo>
                  <a:pt x="161358" y="145908"/>
                </a:lnTo>
                <a:lnTo>
                  <a:pt x="164722" y="142029"/>
                </a:lnTo>
                <a:lnTo>
                  <a:pt x="166965" y="138491"/>
                </a:lnTo>
                <a:lnTo>
                  <a:pt x="168460" y="135179"/>
                </a:lnTo>
                <a:lnTo>
                  <a:pt x="175115" y="121417"/>
                </a:lnTo>
                <a:lnTo>
                  <a:pt x="176751" y="116177"/>
                </a:lnTo>
                <a:lnTo>
                  <a:pt x="177842" y="110778"/>
                </a:lnTo>
                <a:lnTo>
                  <a:pt x="178569" y="105274"/>
                </a:lnTo>
                <a:lnTo>
                  <a:pt x="179053" y="99700"/>
                </a:lnTo>
                <a:lnTo>
                  <a:pt x="179377" y="94079"/>
                </a:lnTo>
                <a:lnTo>
                  <a:pt x="179736" y="83705"/>
                </a:lnTo>
                <a:lnTo>
                  <a:pt x="179895" y="75920"/>
                </a:lnTo>
                <a:lnTo>
                  <a:pt x="178985" y="71558"/>
                </a:lnTo>
                <a:lnTo>
                  <a:pt x="177426" y="66745"/>
                </a:lnTo>
                <a:lnTo>
                  <a:pt x="175435" y="61631"/>
                </a:lnTo>
                <a:lnTo>
                  <a:pt x="173154" y="56317"/>
                </a:lnTo>
                <a:lnTo>
                  <a:pt x="168080" y="45332"/>
                </a:lnTo>
                <a:lnTo>
                  <a:pt x="165394" y="40689"/>
                </a:lnTo>
                <a:lnTo>
                  <a:pt x="162650" y="36640"/>
                </a:lnTo>
                <a:lnTo>
                  <a:pt x="159869" y="32989"/>
                </a:lnTo>
                <a:lnTo>
                  <a:pt x="156109" y="29602"/>
                </a:lnTo>
                <a:lnTo>
                  <a:pt x="151698" y="26392"/>
                </a:lnTo>
                <a:lnTo>
                  <a:pt x="146852" y="23299"/>
                </a:lnTo>
                <a:lnTo>
                  <a:pt x="140764" y="21237"/>
                </a:lnTo>
                <a:lnTo>
                  <a:pt x="133848" y="19863"/>
                </a:lnTo>
                <a:lnTo>
                  <a:pt x="126380" y="18946"/>
                </a:lnTo>
                <a:lnTo>
                  <a:pt x="118543" y="18335"/>
                </a:lnTo>
                <a:lnTo>
                  <a:pt x="110461" y="17928"/>
                </a:lnTo>
                <a:lnTo>
                  <a:pt x="102216" y="17657"/>
                </a:lnTo>
                <a:lnTo>
                  <a:pt x="92909" y="18428"/>
                </a:lnTo>
                <a:lnTo>
                  <a:pt x="82894" y="19895"/>
                </a:lnTo>
                <a:lnTo>
                  <a:pt x="72408" y="21825"/>
                </a:lnTo>
                <a:lnTo>
                  <a:pt x="62560" y="24065"/>
                </a:lnTo>
                <a:lnTo>
                  <a:pt x="53137" y="26510"/>
                </a:lnTo>
                <a:lnTo>
                  <a:pt x="43997" y="29093"/>
                </a:lnTo>
                <a:lnTo>
                  <a:pt x="35047" y="32720"/>
                </a:lnTo>
                <a:lnTo>
                  <a:pt x="26222" y="37043"/>
                </a:lnTo>
                <a:lnTo>
                  <a:pt x="0" y="5140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613"/>
          <p:cNvSpPr/>
          <p:nvPr/>
        </p:nvSpPr>
        <p:spPr>
          <a:xfrm>
            <a:off x="3114675" y="1921569"/>
            <a:ext cx="214313" cy="204408"/>
          </a:xfrm>
          <a:custGeom>
            <a:avLst/>
            <a:gdLst/>
            <a:ahLst/>
            <a:cxnLst/>
            <a:rect l="0" t="0" r="0" b="0"/>
            <a:pathLst>
              <a:path w="214313" h="204408">
                <a:moveTo>
                  <a:pt x="0" y="32961"/>
                </a:moveTo>
                <a:lnTo>
                  <a:pt x="40799" y="12561"/>
                </a:lnTo>
                <a:lnTo>
                  <a:pt x="46249" y="10788"/>
                </a:lnTo>
                <a:lnTo>
                  <a:pt x="51788" y="9607"/>
                </a:lnTo>
                <a:lnTo>
                  <a:pt x="57385" y="8819"/>
                </a:lnTo>
                <a:lnTo>
                  <a:pt x="63974" y="7341"/>
                </a:lnTo>
                <a:lnTo>
                  <a:pt x="71224" y="5403"/>
                </a:lnTo>
                <a:lnTo>
                  <a:pt x="78915" y="3159"/>
                </a:lnTo>
                <a:lnTo>
                  <a:pt x="84995" y="1663"/>
                </a:lnTo>
                <a:lnTo>
                  <a:pt x="90000" y="665"/>
                </a:lnTo>
                <a:lnTo>
                  <a:pt x="94290" y="0"/>
                </a:lnTo>
                <a:lnTo>
                  <a:pt x="99055" y="510"/>
                </a:lnTo>
                <a:lnTo>
                  <a:pt x="104136" y="1802"/>
                </a:lnTo>
                <a:lnTo>
                  <a:pt x="109429" y="3615"/>
                </a:lnTo>
                <a:lnTo>
                  <a:pt x="113910" y="4825"/>
                </a:lnTo>
                <a:lnTo>
                  <a:pt x="117850" y="5631"/>
                </a:lnTo>
                <a:lnTo>
                  <a:pt x="121429" y="6168"/>
                </a:lnTo>
                <a:lnTo>
                  <a:pt x="124767" y="7479"/>
                </a:lnTo>
                <a:lnTo>
                  <a:pt x="131017" y="11475"/>
                </a:lnTo>
                <a:lnTo>
                  <a:pt x="133064" y="14827"/>
                </a:lnTo>
                <a:lnTo>
                  <a:pt x="134429" y="18967"/>
                </a:lnTo>
                <a:lnTo>
                  <a:pt x="135339" y="23631"/>
                </a:lnTo>
                <a:lnTo>
                  <a:pt x="135946" y="28646"/>
                </a:lnTo>
                <a:lnTo>
                  <a:pt x="136350" y="33894"/>
                </a:lnTo>
                <a:lnTo>
                  <a:pt x="136620" y="39298"/>
                </a:lnTo>
                <a:lnTo>
                  <a:pt x="135847" y="44806"/>
                </a:lnTo>
                <a:lnTo>
                  <a:pt x="134380" y="50382"/>
                </a:lnTo>
                <a:lnTo>
                  <a:pt x="132449" y="56005"/>
                </a:lnTo>
                <a:lnTo>
                  <a:pt x="129256" y="61659"/>
                </a:lnTo>
                <a:lnTo>
                  <a:pt x="125223" y="67333"/>
                </a:lnTo>
                <a:lnTo>
                  <a:pt x="120630" y="73020"/>
                </a:lnTo>
                <a:lnTo>
                  <a:pt x="115662" y="78717"/>
                </a:lnTo>
                <a:lnTo>
                  <a:pt x="110445" y="84420"/>
                </a:lnTo>
                <a:lnTo>
                  <a:pt x="99569" y="95836"/>
                </a:lnTo>
                <a:lnTo>
                  <a:pt x="31932" y="163904"/>
                </a:lnTo>
                <a:lnTo>
                  <a:pt x="29860" y="166929"/>
                </a:lnTo>
                <a:lnTo>
                  <a:pt x="27558" y="172829"/>
                </a:lnTo>
                <a:lnTo>
                  <a:pt x="26535" y="178627"/>
                </a:lnTo>
                <a:lnTo>
                  <a:pt x="26263" y="181507"/>
                </a:lnTo>
                <a:lnTo>
                  <a:pt x="25128" y="184379"/>
                </a:lnTo>
                <a:lnTo>
                  <a:pt x="21328" y="190110"/>
                </a:lnTo>
                <a:lnTo>
                  <a:pt x="20886" y="192972"/>
                </a:lnTo>
                <a:lnTo>
                  <a:pt x="21544" y="195832"/>
                </a:lnTo>
                <a:lnTo>
                  <a:pt x="24893" y="202716"/>
                </a:lnTo>
                <a:lnTo>
                  <a:pt x="30431" y="203658"/>
                </a:lnTo>
                <a:lnTo>
                  <a:pt x="34574" y="203909"/>
                </a:lnTo>
                <a:lnTo>
                  <a:pt x="44259" y="204188"/>
                </a:lnTo>
                <a:lnTo>
                  <a:pt x="109138" y="204407"/>
                </a:lnTo>
                <a:lnTo>
                  <a:pt x="117526" y="203455"/>
                </a:lnTo>
                <a:lnTo>
                  <a:pt x="125023" y="201869"/>
                </a:lnTo>
                <a:lnTo>
                  <a:pt x="131926" y="199859"/>
                </a:lnTo>
                <a:lnTo>
                  <a:pt x="139386" y="198518"/>
                </a:lnTo>
                <a:lnTo>
                  <a:pt x="147216" y="197625"/>
                </a:lnTo>
                <a:lnTo>
                  <a:pt x="155294" y="197029"/>
                </a:lnTo>
                <a:lnTo>
                  <a:pt x="162584" y="196632"/>
                </a:lnTo>
                <a:lnTo>
                  <a:pt x="175764" y="196191"/>
                </a:lnTo>
                <a:lnTo>
                  <a:pt x="214312" y="19583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614"/>
          <p:cNvSpPr/>
          <p:nvPr/>
        </p:nvSpPr>
        <p:spPr>
          <a:xfrm>
            <a:off x="3406139" y="1945957"/>
            <a:ext cx="135352" cy="176045"/>
          </a:xfrm>
          <a:custGeom>
            <a:avLst/>
            <a:gdLst/>
            <a:ahLst/>
            <a:cxnLst/>
            <a:rect l="0" t="0" r="0" b="0"/>
            <a:pathLst>
              <a:path w="135352" h="176045">
                <a:moveTo>
                  <a:pt x="42863" y="0"/>
                </a:moveTo>
                <a:lnTo>
                  <a:pt x="42863" y="4551"/>
                </a:lnTo>
                <a:lnTo>
                  <a:pt x="41911" y="5891"/>
                </a:lnTo>
                <a:lnTo>
                  <a:pt x="40323" y="6785"/>
                </a:lnTo>
                <a:lnTo>
                  <a:pt x="35482" y="8220"/>
                </a:lnTo>
                <a:lnTo>
                  <a:pt x="35085" y="9290"/>
                </a:lnTo>
                <a:lnTo>
                  <a:pt x="34644" y="13019"/>
                </a:lnTo>
                <a:lnTo>
                  <a:pt x="33573" y="16299"/>
                </a:lnTo>
                <a:lnTo>
                  <a:pt x="31908" y="20391"/>
                </a:lnTo>
                <a:lnTo>
                  <a:pt x="29844" y="25024"/>
                </a:lnTo>
                <a:lnTo>
                  <a:pt x="28469" y="30018"/>
                </a:lnTo>
                <a:lnTo>
                  <a:pt x="27552" y="35252"/>
                </a:lnTo>
                <a:lnTo>
                  <a:pt x="26940" y="40646"/>
                </a:lnTo>
                <a:lnTo>
                  <a:pt x="25580" y="46147"/>
                </a:lnTo>
                <a:lnTo>
                  <a:pt x="23721" y="51720"/>
                </a:lnTo>
                <a:lnTo>
                  <a:pt x="21529" y="57340"/>
                </a:lnTo>
                <a:lnTo>
                  <a:pt x="19116" y="62992"/>
                </a:lnTo>
                <a:lnTo>
                  <a:pt x="13894" y="74351"/>
                </a:lnTo>
                <a:lnTo>
                  <a:pt x="12120" y="80048"/>
                </a:lnTo>
                <a:lnTo>
                  <a:pt x="10938" y="85750"/>
                </a:lnTo>
                <a:lnTo>
                  <a:pt x="10150" y="91457"/>
                </a:lnTo>
                <a:lnTo>
                  <a:pt x="9624" y="98119"/>
                </a:lnTo>
                <a:lnTo>
                  <a:pt x="9274" y="105417"/>
                </a:lnTo>
                <a:lnTo>
                  <a:pt x="8885" y="120195"/>
                </a:lnTo>
                <a:lnTo>
                  <a:pt x="8614" y="146544"/>
                </a:lnTo>
                <a:lnTo>
                  <a:pt x="9553" y="150084"/>
                </a:lnTo>
                <a:lnTo>
                  <a:pt x="11131" y="153396"/>
                </a:lnTo>
                <a:lnTo>
                  <a:pt x="13136" y="156556"/>
                </a:lnTo>
                <a:lnTo>
                  <a:pt x="15425" y="159616"/>
                </a:lnTo>
                <a:lnTo>
                  <a:pt x="17903" y="162608"/>
                </a:lnTo>
                <a:lnTo>
                  <a:pt x="20508" y="165555"/>
                </a:lnTo>
                <a:lnTo>
                  <a:pt x="23197" y="167520"/>
                </a:lnTo>
                <a:lnTo>
                  <a:pt x="25943" y="168830"/>
                </a:lnTo>
                <a:lnTo>
                  <a:pt x="28725" y="169703"/>
                </a:lnTo>
                <a:lnTo>
                  <a:pt x="31533" y="171238"/>
                </a:lnTo>
                <a:lnTo>
                  <a:pt x="34357" y="173214"/>
                </a:lnTo>
                <a:lnTo>
                  <a:pt x="37192" y="175483"/>
                </a:lnTo>
                <a:lnTo>
                  <a:pt x="40035" y="176044"/>
                </a:lnTo>
                <a:lnTo>
                  <a:pt x="42883" y="175465"/>
                </a:lnTo>
                <a:lnTo>
                  <a:pt x="45734" y="174127"/>
                </a:lnTo>
                <a:lnTo>
                  <a:pt x="48587" y="173234"/>
                </a:lnTo>
                <a:lnTo>
                  <a:pt x="51441" y="172640"/>
                </a:lnTo>
                <a:lnTo>
                  <a:pt x="54297" y="172243"/>
                </a:lnTo>
                <a:lnTo>
                  <a:pt x="58106" y="171026"/>
                </a:lnTo>
                <a:lnTo>
                  <a:pt x="62550" y="169263"/>
                </a:lnTo>
                <a:lnTo>
                  <a:pt x="67417" y="167134"/>
                </a:lnTo>
                <a:lnTo>
                  <a:pt x="72568" y="163810"/>
                </a:lnTo>
                <a:lnTo>
                  <a:pt x="77906" y="159689"/>
                </a:lnTo>
                <a:lnTo>
                  <a:pt x="83370" y="155037"/>
                </a:lnTo>
                <a:lnTo>
                  <a:pt x="87965" y="150983"/>
                </a:lnTo>
                <a:lnTo>
                  <a:pt x="95611" y="143939"/>
                </a:lnTo>
                <a:lnTo>
                  <a:pt x="114172" y="125764"/>
                </a:lnTo>
                <a:lnTo>
                  <a:pt x="121546" y="118443"/>
                </a:lnTo>
                <a:lnTo>
                  <a:pt x="124845" y="114204"/>
                </a:lnTo>
                <a:lnTo>
                  <a:pt x="127998" y="109474"/>
                </a:lnTo>
                <a:lnTo>
                  <a:pt x="131052" y="104415"/>
                </a:lnTo>
                <a:lnTo>
                  <a:pt x="133088" y="99137"/>
                </a:lnTo>
                <a:lnTo>
                  <a:pt x="134446" y="93714"/>
                </a:lnTo>
                <a:lnTo>
                  <a:pt x="135351" y="88194"/>
                </a:lnTo>
                <a:lnTo>
                  <a:pt x="135002" y="82608"/>
                </a:lnTo>
                <a:lnTo>
                  <a:pt x="133816" y="76980"/>
                </a:lnTo>
                <a:lnTo>
                  <a:pt x="132073" y="71322"/>
                </a:lnTo>
                <a:lnTo>
                  <a:pt x="129959" y="65646"/>
                </a:lnTo>
                <a:lnTo>
                  <a:pt x="127597" y="59956"/>
                </a:lnTo>
                <a:lnTo>
                  <a:pt x="125070" y="54258"/>
                </a:lnTo>
                <a:lnTo>
                  <a:pt x="122433" y="49507"/>
                </a:lnTo>
                <a:lnTo>
                  <a:pt x="119722" y="45387"/>
                </a:lnTo>
                <a:lnTo>
                  <a:pt x="116963" y="41688"/>
                </a:lnTo>
                <a:lnTo>
                  <a:pt x="113218" y="38270"/>
                </a:lnTo>
                <a:lnTo>
                  <a:pt x="108816" y="35038"/>
                </a:lnTo>
                <a:lnTo>
                  <a:pt x="103976" y="31931"/>
                </a:lnTo>
                <a:lnTo>
                  <a:pt x="98845" y="28907"/>
                </a:lnTo>
                <a:lnTo>
                  <a:pt x="93520" y="25939"/>
                </a:lnTo>
                <a:lnTo>
                  <a:pt x="88064" y="23008"/>
                </a:lnTo>
                <a:lnTo>
                  <a:pt x="82522" y="21053"/>
                </a:lnTo>
                <a:lnTo>
                  <a:pt x="76922" y="19751"/>
                </a:lnTo>
                <a:lnTo>
                  <a:pt x="71284" y="18882"/>
                </a:lnTo>
                <a:lnTo>
                  <a:pt x="64668" y="18303"/>
                </a:lnTo>
                <a:lnTo>
                  <a:pt x="57400" y="17917"/>
                </a:lnTo>
                <a:lnTo>
                  <a:pt x="49697" y="17660"/>
                </a:lnTo>
                <a:lnTo>
                  <a:pt x="42656" y="18441"/>
                </a:lnTo>
                <a:lnTo>
                  <a:pt x="36058" y="19914"/>
                </a:lnTo>
                <a:lnTo>
                  <a:pt x="29753" y="21848"/>
                </a:lnTo>
                <a:lnTo>
                  <a:pt x="24598" y="23138"/>
                </a:lnTo>
                <a:lnTo>
                  <a:pt x="20209" y="23998"/>
                </a:lnTo>
                <a:lnTo>
                  <a:pt x="16330" y="24571"/>
                </a:lnTo>
                <a:lnTo>
                  <a:pt x="12792" y="25906"/>
                </a:lnTo>
                <a:lnTo>
                  <a:pt x="9481" y="27748"/>
                </a:lnTo>
                <a:lnTo>
                  <a:pt x="0" y="3429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615"/>
          <p:cNvSpPr/>
          <p:nvPr/>
        </p:nvSpPr>
        <p:spPr>
          <a:xfrm>
            <a:off x="4803466" y="1946062"/>
            <a:ext cx="154297" cy="17041"/>
          </a:xfrm>
          <a:custGeom>
            <a:avLst/>
            <a:gdLst/>
            <a:ahLst/>
            <a:cxnLst/>
            <a:rect l="0" t="0" r="0" b="0"/>
            <a:pathLst>
              <a:path w="154297" h="17041">
                <a:moveTo>
                  <a:pt x="8563" y="8468"/>
                </a:moveTo>
                <a:lnTo>
                  <a:pt x="96" y="0"/>
                </a:lnTo>
                <a:lnTo>
                  <a:pt x="61" y="917"/>
                </a:lnTo>
                <a:lnTo>
                  <a:pt x="0" y="7285"/>
                </a:lnTo>
                <a:lnTo>
                  <a:pt x="950" y="7679"/>
                </a:lnTo>
                <a:lnTo>
                  <a:pt x="4545" y="8117"/>
                </a:lnTo>
                <a:lnTo>
                  <a:pt x="6837" y="9186"/>
                </a:lnTo>
                <a:lnTo>
                  <a:pt x="9317" y="10852"/>
                </a:lnTo>
                <a:lnTo>
                  <a:pt x="11924" y="12915"/>
                </a:lnTo>
                <a:lnTo>
                  <a:pt x="14613" y="14290"/>
                </a:lnTo>
                <a:lnTo>
                  <a:pt x="17359" y="15207"/>
                </a:lnTo>
                <a:lnTo>
                  <a:pt x="20143" y="15818"/>
                </a:lnTo>
                <a:lnTo>
                  <a:pt x="22950" y="16225"/>
                </a:lnTo>
                <a:lnTo>
                  <a:pt x="25775" y="16497"/>
                </a:lnTo>
                <a:lnTo>
                  <a:pt x="28610" y="16678"/>
                </a:lnTo>
                <a:lnTo>
                  <a:pt x="34301" y="16879"/>
                </a:lnTo>
                <a:lnTo>
                  <a:pt x="45400" y="16992"/>
                </a:lnTo>
                <a:lnTo>
                  <a:pt x="118375" y="17040"/>
                </a:lnTo>
                <a:lnTo>
                  <a:pt x="123681" y="16088"/>
                </a:lnTo>
                <a:lnTo>
                  <a:pt x="129124" y="14500"/>
                </a:lnTo>
                <a:lnTo>
                  <a:pt x="134657" y="12489"/>
                </a:lnTo>
                <a:lnTo>
                  <a:pt x="139298" y="11149"/>
                </a:lnTo>
                <a:lnTo>
                  <a:pt x="143345" y="10255"/>
                </a:lnTo>
                <a:lnTo>
                  <a:pt x="154296" y="846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616"/>
          <p:cNvSpPr/>
          <p:nvPr/>
        </p:nvSpPr>
        <p:spPr>
          <a:xfrm>
            <a:off x="5060632" y="1868815"/>
            <a:ext cx="197169" cy="221566"/>
          </a:xfrm>
          <a:custGeom>
            <a:avLst/>
            <a:gdLst/>
            <a:ahLst/>
            <a:cxnLst/>
            <a:rect l="0" t="0" r="0" b="0"/>
            <a:pathLst>
              <a:path w="197169" h="221566">
                <a:moveTo>
                  <a:pt x="0" y="34280"/>
                </a:moveTo>
                <a:lnTo>
                  <a:pt x="0" y="29729"/>
                </a:lnTo>
                <a:lnTo>
                  <a:pt x="953" y="28388"/>
                </a:lnTo>
                <a:lnTo>
                  <a:pt x="2540" y="27495"/>
                </a:lnTo>
                <a:lnTo>
                  <a:pt x="7381" y="26060"/>
                </a:lnTo>
                <a:lnTo>
                  <a:pt x="12770" y="21261"/>
                </a:lnTo>
                <a:lnTo>
                  <a:pt x="16134" y="18933"/>
                </a:lnTo>
                <a:lnTo>
                  <a:pt x="20281" y="16429"/>
                </a:lnTo>
                <a:lnTo>
                  <a:pt x="24950" y="13806"/>
                </a:lnTo>
                <a:lnTo>
                  <a:pt x="29016" y="12058"/>
                </a:lnTo>
                <a:lnTo>
                  <a:pt x="32679" y="10893"/>
                </a:lnTo>
                <a:lnTo>
                  <a:pt x="36074" y="10116"/>
                </a:lnTo>
                <a:lnTo>
                  <a:pt x="40242" y="8645"/>
                </a:lnTo>
                <a:lnTo>
                  <a:pt x="44925" y="6713"/>
                </a:lnTo>
                <a:lnTo>
                  <a:pt x="49953" y="4472"/>
                </a:lnTo>
                <a:lnTo>
                  <a:pt x="54257" y="2978"/>
                </a:lnTo>
                <a:lnTo>
                  <a:pt x="58079" y="1982"/>
                </a:lnTo>
                <a:lnTo>
                  <a:pt x="61579" y="1318"/>
                </a:lnTo>
                <a:lnTo>
                  <a:pt x="65818" y="875"/>
                </a:lnTo>
                <a:lnTo>
                  <a:pt x="70548" y="580"/>
                </a:lnTo>
                <a:lnTo>
                  <a:pt x="79932" y="252"/>
                </a:lnTo>
                <a:lnTo>
                  <a:pt x="90571" y="67"/>
                </a:lnTo>
                <a:lnTo>
                  <a:pt x="105613" y="0"/>
                </a:lnTo>
                <a:lnTo>
                  <a:pt x="108509" y="949"/>
                </a:lnTo>
                <a:lnTo>
                  <a:pt x="114266" y="4543"/>
                </a:lnTo>
                <a:lnTo>
                  <a:pt x="120000" y="6776"/>
                </a:lnTo>
                <a:lnTo>
                  <a:pt x="122862" y="7371"/>
                </a:lnTo>
                <a:lnTo>
                  <a:pt x="128583" y="10573"/>
                </a:lnTo>
                <a:lnTo>
                  <a:pt x="131442" y="12760"/>
                </a:lnTo>
                <a:lnTo>
                  <a:pt x="137159" y="15190"/>
                </a:lnTo>
                <a:lnTo>
                  <a:pt x="140017" y="15838"/>
                </a:lnTo>
                <a:lnTo>
                  <a:pt x="141922" y="17223"/>
                </a:lnTo>
                <a:lnTo>
                  <a:pt x="143192" y="19099"/>
                </a:lnTo>
                <a:lnTo>
                  <a:pt x="144603" y="23722"/>
                </a:lnTo>
                <a:lnTo>
                  <a:pt x="145231" y="28952"/>
                </a:lnTo>
                <a:lnTo>
                  <a:pt x="144446" y="32633"/>
                </a:lnTo>
                <a:lnTo>
                  <a:pt x="142970" y="36992"/>
                </a:lnTo>
                <a:lnTo>
                  <a:pt x="141033" y="41803"/>
                </a:lnTo>
                <a:lnTo>
                  <a:pt x="138789" y="45963"/>
                </a:lnTo>
                <a:lnTo>
                  <a:pt x="136341" y="49688"/>
                </a:lnTo>
                <a:lnTo>
                  <a:pt x="133757" y="53125"/>
                </a:lnTo>
                <a:lnTo>
                  <a:pt x="131081" y="57320"/>
                </a:lnTo>
                <a:lnTo>
                  <a:pt x="128345" y="62023"/>
                </a:lnTo>
                <a:lnTo>
                  <a:pt x="125568" y="67062"/>
                </a:lnTo>
                <a:lnTo>
                  <a:pt x="122765" y="71375"/>
                </a:lnTo>
                <a:lnTo>
                  <a:pt x="119943" y="75202"/>
                </a:lnTo>
                <a:lnTo>
                  <a:pt x="117110" y="78706"/>
                </a:lnTo>
                <a:lnTo>
                  <a:pt x="113316" y="82948"/>
                </a:lnTo>
                <a:lnTo>
                  <a:pt x="104020" y="92740"/>
                </a:lnTo>
                <a:lnTo>
                  <a:pt x="88076" y="108963"/>
                </a:lnTo>
                <a:lnTo>
                  <a:pt x="83483" y="114548"/>
                </a:lnTo>
                <a:lnTo>
                  <a:pt x="79468" y="120177"/>
                </a:lnTo>
                <a:lnTo>
                  <a:pt x="75839" y="125835"/>
                </a:lnTo>
                <a:lnTo>
                  <a:pt x="71514" y="130559"/>
                </a:lnTo>
                <a:lnTo>
                  <a:pt x="66726" y="134661"/>
                </a:lnTo>
                <a:lnTo>
                  <a:pt x="61629" y="138348"/>
                </a:lnTo>
                <a:lnTo>
                  <a:pt x="56326" y="142711"/>
                </a:lnTo>
                <a:lnTo>
                  <a:pt x="50886" y="147525"/>
                </a:lnTo>
                <a:lnTo>
                  <a:pt x="45354" y="152639"/>
                </a:lnTo>
                <a:lnTo>
                  <a:pt x="40713" y="157953"/>
                </a:lnTo>
                <a:lnTo>
                  <a:pt x="36668" y="163401"/>
                </a:lnTo>
                <a:lnTo>
                  <a:pt x="33017" y="168938"/>
                </a:lnTo>
                <a:lnTo>
                  <a:pt x="29632" y="173582"/>
                </a:lnTo>
                <a:lnTo>
                  <a:pt x="26422" y="177630"/>
                </a:lnTo>
                <a:lnTo>
                  <a:pt x="23330" y="181282"/>
                </a:lnTo>
                <a:lnTo>
                  <a:pt x="17354" y="187879"/>
                </a:lnTo>
                <a:lnTo>
                  <a:pt x="11523" y="193986"/>
                </a:lnTo>
                <a:lnTo>
                  <a:pt x="1706" y="203995"/>
                </a:lnTo>
                <a:lnTo>
                  <a:pt x="1137" y="205526"/>
                </a:lnTo>
                <a:lnTo>
                  <a:pt x="505" y="209766"/>
                </a:lnTo>
                <a:lnTo>
                  <a:pt x="1289" y="211278"/>
                </a:lnTo>
                <a:lnTo>
                  <a:pt x="2765" y="212286"/>
                </a:lnTo>
                <a:lnTo>
                  <a:pt x="4701" y="212958"/>
                </a:lnTo>
                <a:lnTo>
                  <a:pt x="5992" y="214359"/>
                </a:lnTo>
                <a:lnTo>
                  <a:pt x="6852" y="216245"/>
                </a:lnTo>
                <a:lnTo>
                  <a:pt x="7425" y="218455"/>
                </a:lnTo>
                <a:lnTo>
                  <a:pt x="8760" y="219928"/>
                </a:lnTo>
                <a:lnTo>
                  <a:pt x="10603" y="220910"/>
                </a:lnTo>
                <a:lnTo>
                  <a:pt x="12783" y="221565"/>
                </a:lnTo>
                <a:lnTo>
                  <a:pt x="15190" y="221049"/>
                </a:lnTo>
                <a:lnTo>
                  <a:pt x="20403" y="217936"/>
                </a:lnTo>
                <a:lnTo>
                  <a:pt x="24080" y="216725"/>
                </a:lnTo>
                <a:lnTo>
                  <a:pt x="28436" y="215917"/>
                </a:lnTo>
                <a:lnTo>
                  <a:pt x="33245" y="215379"/>
                </a:lnTo>
                <a:lnTo>
                  <a:pt x="37403" y="215020"/>
                </a:lnTo>
                <a:lnTo>
                  <a:pt x="41128" y="214781"/>
                </a:lnTo>
                <a:lnTo>
                  <a:pt x="44564" y="214621"/>
                </a:lnTo>
                <a:lnTo>
                  <a:pt x="48759" y="213562"/>
                </a:lnTo>
                <a:lnTo>
                  <a:pt x="53462" y="211904"/>
                </a:lnTo>
                <a:lnTo>
                  <a:pt x="58501" y="209846"/>
                </a:lnTo>
                <a:lnTo>
                  <a:pt x="64718" y="208474"/>
                </a:lnTo>
                <a:lnTo>
                  <a:pt x="71721" y="207559"/>
                </a:lnTo>
                <a:lnTo>
                  <a:pt x="79246" y="206949"/>
                </a:lnTo>
                <a:lnTo>
                  <a:pt x="86168" y="205590"/>
                </a:lnTo>
                <a:lnTo>
                  <a:pt x="92688" y="203732"/>
                </a:lnTo>
                <a:lnTo>
                  <a:pt x="121391" y="193905"/>
                </a:lnTo>
                <a:lnTo>
                  <a:pt x="128552" y="192131"/>
                </a:lnTo>
                <a:lnTo>
                  <a:pt x="135231" y="190949"/>
                </a:lnTo>
                <a:lnTo>
                  <a:pt x="141589" y="190161"/>
                </a:lnTo>
                <a:lnTo>
                  <a:pt x="147733" y="188683"/>
                </a:lnTo>
                <a:lnTo>
                  <a:pt x="153734" y="186745"/>
                </a:lnTo>
                <a:lnTo>
                  <a:pt x="159639" y="184501"/>
                </a:lnTo>
                <a:lnTo>
                  <a:pt x="165481" y="183004"/>
                </a:lnTo>
                <a:lnTo>
                  <a:pt x="171280" y="182007"/>
                </a:lnTo>
                <a:lnTo>
                  <a:pt x="177052" y="181342"/>
                </a:lnTo>
                <a:lnTo>
                  <a:pt x="181852" y="179946"/>
                </a:lnTo>
                <a:lnTo>
                  <a:pt x="186005" y="178063"/>
                </a:lnTo>
                <a:lnTo>
                  <a:pt x="197168" y="17144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617"/>
          <p:cNvSpPr/>
          <p:nvPr/>
        </p:nvSpPr>
        <p:spPr>
          <a:xfrm>
            <a:off x="5361023" y="1868814"/>
            <a:ext cx="42510" cy="248594"/>
          </a:xfrm>
          <a:custGeom>
            <a:avLst/>
            <a:gdLst/>
            <a:ahLst/>
            <a:cxnLst/>
            <a:rect l="0" t="0" r="0" b="0"/>
            <a:pathLst>
              <a:path w="42510" h="248594">
                <a:moveTo>
                  <a:pt x="8219" y="8563"/>
                </a:moveTo>
                <a:lnTo>
                  <a:pt x="0" y="344"/>
                </a:lnTo>
                <a:lnTo>
                  <a:pt x="835" y="226"/>
                </a:lnTo>
                <a:lnTo>
                  <a:pt x="2344" y="148"/>
                </a:lnTo>
                <a:lnTo>
                  <a:pt x="7875" y="0"/>
                </a:lnTo>
                <a:lnTo>
                  <a:pt x="8151" y="6836"/>
                </a:lnTo>
                <a:lnTo>
                  <a:pt x="8189" y="11923"/>
                </a:lnTo>
                <a:lnTo>
                  <a:pt x="9151" y="15566"/>
                </a:lnTo>
                <a:lnTo>
                  <a:pt x="10746" y="19899"/>
                </a:lnTo>
                <a:lnTo>
                  <a:pt x="12761" y="24693"/>
                </a:lnTo>
                <a:lnTo>
                  <a:pt x="15057" y="29794"/>
                </a:lnTo>
                <a:lnTo>
                  <a:pt x="20148" y="40541"/>
                </a:lnTo>
                <a:lnTo>
                  <a:pt x="21887" y="45122"/>
                </a:lnTo>
                <a:lnTo>
                  <a:pt x="23046" y="49128"/>
                </a:lnTo>
                <a:lnTo>
                  <a:pt x="23819" y="52751"/>
                </a:lnTo>
                <a:lnTo>
                  <a:pt x="24334" y="58024"/>
                </a:lnTo>
                <a:lnTo>
                  <a:pt x="24678" y="64397"/>
                </a:lnTo>
                <a:lnTo>
                  <a:pt x="25059" y="78146"/>
                </a:lnTo>
                <a:lnTo>
                  <a:pt x="25228" y="90606"/>
                </a:lnTo>
                <a:lnTo>
                  <a:pt x="26226" y="96596"/>
                </a:lnTo>
                <a:lnTo>
                  <a:pt x="27844" y="102494"/>
                </a:lnTo>
                <a:lnTo>
                  <a:pt x="29875" y="108331"/>
                </a:lnTo>
                <a:lnTo>
                  <a:pt x="31229" y="115080"/>
                </a:lnTo>
                <a:lnTo>
                  <a:pt x="32131" y="122437"/>
                </a:lnTo>
                <a:lnTo>
                  <a:pt x="32733" y="130199"/>
                </a:lnTo>
                <a:lnTo>
                  <a:pt x="33134" y="137279"/>
                </a:lnTo>
                <a:lnTo>
                  <a:pt x="33580" y="150225"/>
                </a:lnTo>
                <a:lnTo>
                  <a:pt x="34651" y="156344"/>
                </a:lnTo>
                <a:lnTo>
                  <a:pt x="36318" y="162329"/>
                </a:lnTo>
                <a:lnTo>
                  <a:pt x="38382" y="168224"/>
                </a:lnTo>
                <a:lnTo>
                  <a:pt x="39757" y="174058"/>
                </a:lnTo>
                <a:lnTo>
                  <a:pt x="40675" y="179853"/>
                </a:lnTo>
                <a:lnTo>
                  <a:pt x="41286" y="185622"/>
                </a:lnTo>
                <a:lnTo>
                  <a:pt x="41694" y="190419"/>
                </a:lnTo>
                <a:lnTo>
                  <a:pt x="41965" y="194571"/>
                </a:lnTo>
                <a:lnTo>
                  <a:pt x="42147" y="198291"/>
                </a:lnTo>
                <a:lnTo>
                  <a:pt x="42348" y="207504"/>
                </a:lnTo>
                <a:lnTo>
                  <a:pt x="42509" y="24859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618"/>
          <p:cNvSpPr/>
          <p:nvPr/>
        </p:nvSpPr>
        <p:spPr>
          <a:xfrm>
            <a:off x="268604" y="2640330"/>
            <a:ext cx="265749" cy="17146"/>
          </a:xfrm>
          <a:custGeom>
            <a:avLst/>
            <a:gdLst/>
            <a:ahLst/>
            <a:cxnLst/>
            <a:rect l="0" t="0" r="0" b="0"/>
            <a:pathLst>
              <a:path w="265749" h="17146">
                <a:moveTo>
                  <a:pt x="0" y="17145"/>
                </a:moveTo>
                <a:lnTo>
                  <a:pt x="4551" y="17145"/>
                </a:lnTo>
                <a:lnTo>
                  <a:pt x="6844" y="16192"/>
                </a:lnTo>
                <a:lnTo>
                  <a:pt x="9326" y="14605"/>
                </a:lnTo>
                <a:lnTo>
                  <a:pt x="11932" y="12594"/>
                </a:lnTo>
                <a:lnTo>
                  <a:pt x="15575" y="11253"/>
                </a:lnTo>
                <a:lnTo>
                  <a:pt x="19908" y="10359"/>
                </a:lnTo>
                <a:lnTo>
                  <a:pt x="24702" y="9764"/>
                </a:lnTo>
                <a:lnTo>
                  <a:pt x="29803" y="8414"/>
                </a:lnTo>
                <a:lnTo>
                  <a:pt x="35109" y="6562"/>
                </a:lnTo>
                <a:lnTo>
                  <a:pt x="40551" y="4374"/>
                </a:lnTo>
                <a:lnTo>
                  <a:pt x="46084" y="2916"/>
                </a:lnTo>
                <a:lnTo>
                  <a:pt x="51678" y="1944"/>
                </a:lnTo>
                <a:lnTo>
                  <a:pt x="57312" y="1296"/>
                </a:lnTo>
                <a:lnTo>
                  <a:pt x="63926" y="864"/>
                </a:lnTo>
                <a:lnTo>
                  <a:pt x="71192" y="576"/>
                </a:lnTo>
                <a:lnTo>
                  <a:pt x="92532" y="170"/>
                </a:lnTo>
                <a:lnTo>
                  <a:pt x="265748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619"/>
          <p:cNvSpPr/>
          <p:nvPr/>
        </p:nvSpPr>
        <p:spPr>
          <a:xfrm>
            <a:off x="671657" y="2477557"/>
            <a:ext cx="231313" cy="308506"/>
          </a:xfrm>
          <a:custGeom>
            <a:avLst/>
            <a:gdLst/>
            <a:ahLst/>
            <a:cxnLst/>
            <a:rect l="0" t="0" r="0" b="0"/>
            <a:pathLst>
              <a:path w="231313" h="308506">
                <a:moveTo>
                  <a:pt x="25572" y="8468"/>
                </a:moveTo>
                <a:lnTo>
                  <a:pt x="25572" y="0"/>
                </a:lnTo>
                <a:lnTo>
                  <a:pt x="25572" y="7285"/>
                </a:lnTo>
                <a:lnTo>
                  <a:pt x="30123" y="12668"/>
                </a:lnTo>
                <a:lnTo>
                  <a:pt x="30511" y="15078"/>
                </a:lnTo>
                <a:lnTo>
                  <a:pt x="29817" y="17637"/>
                </a:lnTo>
                <a:lnTo>
                  <a:pt x="28403" y="20295"/>
                </a:lnTo>
                <a:lnTo>
                  <a:pt x="26830" y="28329"/>
                </a:lnTo>
                <a:lnTo>
                  <a:pt x="26411" y="33139"/>
                </a:lnTo>
                <a:lnTo>
                  <a:pt x="25179" y="37298"/>
                </a:lnTo>
                <a:lnTo>
                  <a:pt x="21270" y="44458"/>
                </a:lnTo>
                <a:lnTo>
                  <a:pt x="16358" y="50816"/>
                </a:lnTo>
                <a:lnTo>
                  <a:pt x="10999" y="56816"/>
                </a:lnTo>
                <a:lnTo>
                  <a:pt x="5443" y="62659"/>
                </a:lnTo>
                <a:lnTo>
                  <a:pt x="3580" y="66503"/>
                </a:lnTo>
                <a:lnTo>
                  <a:pt x="1511" y="75853"/>
                </a:lnTo>
                <a:lnTo>
                  <a:pt x="182" y="84643"/>
                </a:lnTo>
                <a:lnTo>
                  <a:pt x="0" y="89314"/>
                </a:lnTo>
                <a:lnTo>
                  <a:pt x="904" y="90940"/>
                </a:lnTo>
                <a:lnTo>
                  <a:pt x="2459" y="92024"/>
                </a:lnTo>
                <a:lnTo>
                  <a:pt x="4449" y="92747"/>
                </a:lnTo>
                <a:lnTo>
                  <a:pt x="5775" y="94181"/>
                </a:lnTo>
                <a:lnTo>
                  <a:pt x="6659" y="96090"/>
                </a:lnTo>
                <a:lnTo>
                  <a:pt x="7249" y="98315"/>
                </a:lnTo>
                <a:lnTo>
                  <a:pt x="8594" y="99798"/>
                </a:lnTo>
                <a:lnTo>
                  <a:pt x="10444" y="100787"/>
                </a:lnTo>
                <a:lnTo>
                  <a:pt x="12629" y="101447"/>
                </a:lnTo>
                <a:lnTo>
                  <a:pt x="14086" y="102838"/>
                </a:lnTo>
                <a:lnTo>
                  <a:pt x="15057" y="104719"/>
                </a:lnTo>
                <a:lnTo>
                  <a:pt x="15705" y="106925"/>
                </a:lnTo>
                <a:lnTo>
                  <a:pt x="17089" y="108396"/>
                </a:lnTo>
                <a:lnTo>
                  <a:pt x="18964" y="109376"/>
                </a:lnTo>
                <a:lnTo>
                  <a:pt x="23588" y="110466"/>
                </a:lnTo>
                <a:lnTo>
                  <a:pt x="28818" y="110950"/>
                </a:lnTo>
                <a:lnTo>
                  <a:pt x="34317" y="111165"/>
                </a:lnTo>
                <a:lnTo>
                  <a:pt x="40889" y="111261"/>
                </a:lnTo>
                <a:lnTo>
                  <a:pt x="138211" y="111338"/>
                </a:lnTo>
                <a:lnTo>
                  <a:pt x="142575" y="110385"/>
                </a:lnTo>
                <a:lnTo>
                  <a:pt x="147389" y="108798"/>
                </a:lnTo>
                <a:lnTo>
                  <a:pt x="152504" y="106787"/>
                </a:lnTo>
                <a:lnTo>
                  <a:pt x="156866" y="105446"/>
                </a:lnTo>
                <a:lnTo>
                  <a:pt x="160726" y="104552"/>
                </a:lnTo>
                <a:lnTo>
                  <a:pt x="164253" y="103957"/>
                </a:lnTo>
                <a:lnTo>
                  <a:pt x="170711" y="100755"/>
                </a:lnTo>
                <a:lnTo>
                  <a:pt x="173766" y="98567"/>
                </a:lnTo>
                <a:lnTo>
                  <a:pt x="177708" y="97109"/>
                </a:lnTo>
                <a:lnTo>
                  <a:pt x="182241" y="96137"/>
                </a:lnTo>
                <a:lnTo>
                  <a:pt x="187168" y="95489"/>
                </a:lnTo>
                <a:lnTo>
                  <a:pt x="192358" y="94104"/>
                </a:lnTo>
                <a:lnTo>
                  <a:pt x="197723" y="92229"/>
                </a:lnTo>
                <a:lnTo>
                  <a:pt x="203204" y="90026"/>
                </a:lnTo>
                <a:lnTo>
                  <a:pt x="206859" y="87605"/>
                </a:lnTo>
                <a:lnTo>
                  <a:pt x="209295" y="85038"/>
                </a:lnTo>
                <a:lnTo>
                  <a:pt x="213205" y="78626"/>
                </a:lnTo>
                <a:lnTo>
                  <a:pt x="218433" y="72964"/>
                </a:lnTo>
                <a:lnTo>
                  <a:pt x="226015" y="65255"/>
                </a:lnTo>
                <a:lnTo>
                  <a:pt x="227781" y="62518"/>
                </a:lnTo>
                <a:lnTo>
                  <a:pt x="229743" y="56937"/>
                </a:lnTo>
                <a:lnTo>
                  <a:pt x="229313" y="54116"/>
                </a:lnTo>
                <a:lnTo>
                  <a:pt x="224158" y="44641"/>
                </a:lnTo>
                <a:lnTo>
                  <a:pt x="219243" y="35340"/>
                </a:lnTo>
                <a:lnTo>
                  <a:pt x="215646" y="31145"/>
                </a:lnTo>
                <a:lnTo>
                  <a:pt x="211343" y="27396"/>
                </a:lnTo>
                <a:lnTo>
                  <a:pt x="199851" y="19086"/>
                </a:lnTo>
                <a:lnTo>
                  <a:pt x="195740" y="17949"/>
                </a:lnTo>
                <a:lnTo>
                  <a:pt x="193310" y="17646"/>
                </a:lnTo>
                <a:lnTo>
                  <a:pt x="192642" y="17444"/>
                </a:lnTo>
                <a:lnTo>
                  <a:pt x="193150" y="17310"/>
                </a:lnTo>
                <a:lnTo>
                  <a:pt x="196257" y="17093"/>
                </a:lnTo>
                <a:lnTo>
                  <a:pt x="196513" y="18028"/>
                </a:lnTo>
                <a:lnTo>
                  <a:pt x="196922" y="26372"/>
                </a:lnTo>
                <a:lnTo>
                  <a:pt x="197017" y="50210"/>
                </a:lnTo>
                <a:lnTo>
                  <a:pt x="197971" y="55346"/>
                </a:lnTo>
                <a:lnTo>
                  <a:pt x="199560" y="60675"/>
                </a:lnTo>
                <a:lnTo>
                  <a:pt x="201572" y="66133"/>
                </a:lnTo>
                <a:lnTo>
                  <a:pt x="202913" y="71676"/>
                </a:lnTo>
                <a:lnTo>
                  <a:pt x="203807" y="77276"/>
                </a:lnTo>
                <a:lnTo>
                  <a:pt x="204403" y="82915"/>
                </a:lnTo>
                <a:lnTo>
                  <a:pt x="204800" y="88579"/>
                </a:lnTo>
                <a:lnTo>
                  <a:pt x="205065" y="94260"/>
                </a:lnTo>
                <a:lnTo>
                  <a:pt x="205242" y="99953"/>
                </a:lnTo>
                <a:lnTo>
                  <a:pt x="206312" y="106605"/>
                </a:lnTo>
                <a:lnTo>
                  <a:pt x="207978" y="113898"/>
                </a:lnTo>
                <a:lnTo>
                  <a:pt x="210041" y="121617"/>
                </a:lnTo>
                <a:lnTo>
                  <a:pt x="211417" y="128668"/>
                </a:lnTo>
                <a:lnTo>
                  <a:pt x="212334" y="135274"/>
                </a:lnTo>
                <a:lnTo>
                  <a:pt x="212945" y="141582"/>
                </a:lnTo>
                <a:lnTo>
                  <a:pt x="214305" y="148646"/>
                </a:lnTo>
                <a:lnTo>
                  <a:pt x="216164" y="156212"/>
                </a:lnTo>
                <a:lnTo>
                  <a:pt x="218356" y="164114"/>
                </a:lnTo>
                <a:lnTo>
                  <a:pt x="219817" y="172239"/>
                </a:lnTo>
                <a:lnTo>
                  <a:pt x="220792" y="180514"/>
                </a:lnTo>
                <a:lnTo>
                  <a:pt x="221441" y="188887"/>
                </a:lnTo>
                <a:lnTo>
                  <a:pt x="221874" y="197327"/>
                </a:lnTo>
                <a:lnTo>
                  <a:pt x="222355" y="214325"/>
                </a:lnTo>
                <a:lnTo>
                  <a:pt x="222626" y="235409"/>
                </a:lnTo>
                <a:lnTo>
                  <a:pt x="223616" y="242630"/>
                </a:lnTo>
                <a:lnTo>
                  <a:pt x="225229" y="250301"/>
                </a:lnTo>
                <a:lnTo>
                  <a:pt x="227257" y="258272"/>
                </a:lnTo>
                <a:lnTo>
                  <a:pt x="228609" y="265491"/>
                </a:lnTo>
                <a:lnTo>
                  <a:pt x="229510" y="272209"/>
                </a:lnTo>
                <a:lnTo>
                  <a:pt x="230111" y="278593"/>
                </a:lnTo>
                <a:lnTo>
                  <a:pt x="230778" y="288226"/>
                </a:lnTo>
                <a:lnTo>
                  <a:pt x="231075" y="295682"/>
                </a:lnTo>
                <a:lnTo>
                  <a:pt x="231312" y="30850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620"/>
          <p:cNvSpPr/>
          <p:nvPr/>
        </p:nvSpPr>
        <p:spPr>
          <a:xfrm>
            <a:off x="1074419" y="2777489"/>
            <a:ext cx="25574" cy="128589"/>
          </a:xfrm>
          <a:custGeom>
            <a:avLst/>
            <a:gdLst/>
            <a:ahLst/>
            <a:cxnLst/>
            <a:rect l="0" t="0" r="0" b="0"/>
            <a:pathLst>
              <a:path w="25574" h="128589">
                <a:moveTo>
                  <a:pt x="0" y="0"/>
                </a:moveTo>
                <a:lnTo>
                  <a:pt x="0" y="4552"/>
                </a:lnTo>
                <a:lnTo>
                  <a:pt x="953" y="6845"/>
                </a:lnTo>
                <a:lnTo>
                  <a:pt x="2540" y="9326"/>
                </a:lnTo>
                <a:lnTo>
                  <a:pt x="4551" y="11932"/>
                </a:lnTo>
                <a:lnTo>
                  <a:pt x="6844" y="14623"/>
                </a:lnTo>
                <a:lnTo>
                  <a:pt x="9326" y="17369"/>
                </a:lnTo>
                <a:lnTo>
                  <a:pt x="14622" y="22960"/>
                </a:lnTo>
                <a:lnTo>
                  <a:pt x="20152" y="28620"/>
                </a:lnTo>
                <a:lnTo>
                  <a:pt x="22007" y="32415"/>
                </a:lnTo>
                <a:lnTo>
                  <a:pt x="23244" y="36850"/>
                </a:lnTo>
                <a:lnTo>
                  <a:pt x="24069" y="41712"/>
                </a:lnTo>
                <a:lnTo>
                  <a:pt x="24618" y="46858"/>
                </a:lnTo>
                <a:lnTo>
                  <a:pt x="24985" y="52194"/>
                </a:lnTo>
                <a:lnTo>
                  <a:pt x="25229" y="57656"/>
                </a:lnTo>
                <a:lnTo>
                  <a:pt x="25501" y="68805"/>
                </a:lnTo>
                <a:lnTo>
                  <a:pt x="25573" y="74445"/>
                </a:lnTo>
                <a:lnTo>
                  <a:pt x="24669" y="80110"/>
                </a:lnTo>
                <a:lnTo>
                  <a:pt x="23114" y="85792"/>
                </a:lnTo>
                <a:lnTo>
                  <a:pt x="21124" y="91485"/>
                </a:lnTo>
                <a:lnTo>
                  <a:pt x="19798" y="96233"/>
                </a:lnTo>
                <a:lnTo>
                  <a:pt x="18914" y="100350"/>
                </a:lnTo>
                <a:lnTo>
                  <a:pt x="18324" y="104048"/>
                </a:lnTo>
                <a:lnTo>
                  <a:pt x="17931" y="107465"/>
                </a:lnTo>
                <a:lnTo>
                  <a:pt x="17669" y="110696"/>
                </a:lnTo>
                <a:lnTo>
                  <a:pt x="17495" y="113803"/>
                </a:lnTo>
                <a:lnTo>
                  <a:pt x="17301" y="119794"/>
                </a:lnTo>
                <a:lnTo>
                  <a:pt x="17145" y="12858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621"/>
          <p:cNvSpPr/>
          <p:nvPr/>
        </p:nvSpPr>
        <p:spPr>
          <a:xfrm>
            <a:off x="1305877" y="2648902"/>
            <a:ext cx="162878" cy="8574"/>
          </a:xfrm>
          <a:custGeom>
            <a:avLst/>
            <a:gdLst/>
            <a:ahLst/>
            <a:cxnLst/>
            <a:rect l="0" t="0" r="0" b="0"/>
            <a:pathLst>
              <a:path w="162878" h="8574">
                <a:moveTo>
                  <a:pt x="0" y="8573"/>
                </a:moveTo>
                <a:lnTo>
                  <a:pt x="104577" y="8573"/>
                </a:lnTo>
                <a:lnTo>
                  <a:pt x="111628" y="7620"/>
                </a:lnTo>
                <a:lnTo>
                  <a:pt x="118234" y="6033"/>
                </a:lnTo>
                <a:lnTo>
                  <a:pt x="124543" y="4022"/>
                </a:lnTo>
                <a:lnTo>
                  <a:pt x="130653" y="2681"/>
                </a:lnTo>
                <a:lnTo>
                  <a:pt x="136632" y="1787"/>
                </a:lnTo>
                <a:lnTo>
                  <a:pt x="142523" y="1192"/>
                </a:lnTo>
                <a:lnTo>
                  <a:pt x="147403" y="794"/>
                </a:lnTo>
                <a:lnTo>
                  <a:pt x="151609" y="530"/>
                </a:lnTo>
                <a:lnTo>
                  <a:pt x="162877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622"/>
          <p:cNvSpPr/>
          <p:nvPr/>
        </p:nvSpPr>
        <p:spPr>
          <a:xfrm>
            <a:off x="1614496" y="2537460"/>
            <a:ext cx="256611" cy="231458"/>
          </a:xfrm>
          <a:custGeom>
            <a:avLst/>
            <a:gdLst/>
            <a:ahLst/>
            <a:cxnLst/>
            <a:rect l="0" t="0" r="0" b="0"/>
            <a:pathLst>
              <a:path w="256611" h="231458">
                <a:moveTo>
                  <a:pt x="120006" y="0"/>
                </a:moveTo>
                <a:lnTo>
                  <a:pt x="120006" y="7380"/>
                </a:lnTo>
                <a:lnTo>
                  <a:pt x="114926" y="8042"/>
                </a:lnTo>
                <a:lnTo>
                  <a:pt x="110904" y="8219"/>
                </a:lnTo>
                <a:lnTo>
                  <a:pt x="107271" y="9289"/>
                </a:lnTo>
                <a:lnTo>
                  <a:pt x="100693" y="13018"/>
                </a:lnTo>
                <a:lnTo>
                  <a:pt x="96653" y="14394"/>
                </a:lnTo>
                <a:lnTo>
                  <a:pt x="92055" y="15311"/>
                </a:lnTo>
                <a:lnTo>
                  <a:pt x="87084" y="15922"/>
                </a:lnTo>
                <a:lnTo>
                  <a:pt x="81866" y="17282"/>
                </a:lnTo>
                <a:lnTo>
                  <a:pt x="76482" y="19141"/>
                </a:lnTo>
                <a:lnTo>
                  <a:pt x="70987" y="21333"/>
                </a:lnTo>
                <a:lnTo>
                  <a:pt x="66372" y="22795"/>
                </a:lnTo>
                <a:lnTo>
                  <a:pt x="58704" y="24418"/>
                </a:lnTo>
                <a:lnTo>
                  <a:pt x="52121" y="25140"/>
                </a:lnTo>
                <a:lnTo>
                  <a:pt x="49031" y="25332"/>
                </a:lnTo>
                <a:lnTo>
                  <a:pt x="46019" y="24508"/>
                </a:lnTo>
                <a:lnTo>
                  <a:pt x="40133" y="21052"/>
                </a:lnTo>
                <a:lnTo>
                  <a:pt x="34342" y="18881"/>
                </a:lnTo>
                <a:lnTo>
                  <a:pt x="31464" y="18302"/>
                </a:lnTo>
                <a:lnTo>
                  <a:pt x="29545" y="16964"/>
                </a:lnTo>
                <a:lnTo>
                  <a:pt x="28266" y="15119"/>
                </a:lnTo>
                <a:lnTo>
                  <a:pt x="27414" y="12937"/>
                </a:lnTo>
                <a:lnTo>
                  <a:pt x="25893" y="11482"/>
                </a:lnTo>
                <a:lnTo>
                  <a:pt x="23926" y="10512"/>
                </a:lnTo>
                <a:lnTo>
                  <a:pt x="18477" y="8955"/>
                </a:lnTo>
                <a:lnTo>
                  <a:pt x="18030" y="7875"/>
                </a:lnTo>
                <a:lnTo>
                  <a:pt x="17254" y="1225"/>
                </a:lnTo>
                <a:lnTo>
                  <a:pt x="16262" y="1769"/>
                </a:lnTo>
                <a:lnTo>
                  <a:pt x="12620" y="4913"/>
                </a:lnTo>
                <a:lnTo>
                  <a:pt x="12220" y="6133"/>
                </a:lnTo>
                <a:lnTo>
                  <a:pt x="12906" y="6946"/>
                </a:lnTo>
                <a:lnTo>
                  <a:pt x="14316" y="7488"/>
                </a:lnTo>
                <a:lnTo>
                  <a:pt x="15256" y="8802"/>
                </a:lnTo>
                <a:lnTo>
                  <a:pt x="16301" y="12802"/>
                </a:lnTo>
                <a:lnTo>
                  <a:pt x="15626" y="15202"/>
                </a:lnTo>
                <a:lnTo>
                  <a:pt x="12338" y="20409"/>
                </a:lnTo>
                <a:lnTo>
                  <a:pt x="12032" y="23131"/>
                </a:lnTo>
                <a:lnTo>
                  <a:pt x="12781" y="25898"/>
                </a:lnTo>
                <a:lnTo>
                  <a:pt x="14233" y="28695"/>
                </a:lnTo>
                <a:lnTo>
                  <a:pt x="14248" y="31512"/>
                </a:lnTo>
                <a:lnTo>
                  <a:pt x="13306" y="34343"/>
                </a:lnTo>
                <a:lnTo>
                  <a:pt x="11725" y="37183"/>
                </a:lnTo>
                <a:lnTo>
                  <a:pt x="10671" y="40981"/>
                </a:lnTo>
                <a:lnTo>
                  <a:pt x="9968" y="45418"/>
                </a:lnTo>
                <a:lnTo>
                  <a:pt x="9500" y="50281"/>
                </a:lnTo>
                <a:lnTo>
                  <a:pt x="9188" y="55428"/>
                </a:lnTo>
                <a:lnTo>
                  <a:pt x="8841" y="66227"/>
                </a:lnTo>
                <a:lnTo>
                  <a:pt x="7796" y="70821"/>
                </a:lnTo>
                <a:lnTo>
                  <a:pt x="6147" y="74836"/>
                </a:lnTo>
                <a:lnTo>
                  <a:pt x="4095" y="78466"/>
                </a:lnTo>
                <a:lnTo>
                  <a:pt x="2727" y="82790"/>
                </a:lnTo>
                <a:lnTo>
                  <a:pt x="1815" y="87578"/>
                </a:lnTo>
                <a:lnTo>
                  <a:pt x="1207" y="92676"/>
                </a:lnTo>
                <a:lnTo>
                  <a:pt x="802" y="97026"/>
                </a:lnTo>
                <a:lnTo>
                  <a:pt x="531" y="100879"/>
                </a:lnTo>
                <a:lnTo>
                  <a:pt x="231" y="107700"/>
                </a:lnTo>
                <a:lnTo>
                  <a:pt x="62" y="116895"/>
                </a:lnTo>
                <a:lnTo>
                  <a:pt x="0" y="131410"/>
                </a:lnTo>
                <a:lnTo>
                  <a:pt x="950" y="133326"/>
                </a:lnTo>
                <a:lnTo>
                  <a:pt x="2535" y="134604"/>
                </a:lnTo>
                <a:lnTo>
                  <a:pt x="4545" y="135456"/>
                </a:lnTo>
                <a:lnTo>
                  <a:pt x="11924" y="136655"/>
                </a:lnTo>
                <a:lnTo>
                  <a:pt x="17359" y="136935"/>
                </a:lnTo>
                <a:lnTo>
                  <a:pt x="20142" y="137010"/>
                </a:lnTo>
                <a:lnTo>
                  <a:pt x="22950" y="136107"/>
                </a:lnTo>
                <a:lnTo>
                  <a:pt x="28610" y="132564"/>
                </a:lnTo>
                <a:lnTo>
                  <a:pt x="32405" y="130286"/>
                </a:lnTo>
                <a:lnTo>
                  <a:pt x="36840" y="127815"/>
                </a:lnTo>
                <a:lnTo>
                  <a:pt x="41702" y="125215"/>
                </a:lnTo>
                <a:lnTo>
                  <a:pt x="46848" y="123481"/>
                </a:lnTo>
                <a:lnTo>
                  <a:pt x="52184" y="122326"/>
                </a:lnTo>
                <a:lnTo>
                  <a:pt x="57647" y="121555"/>
                </a:lnTo>
                <a:lnTo>
                  <a:pt x="64145" y="120089"/>
                </a:lnTo>
                <a:lnTo>
                  <a:pt x="71336" y="118159"/>
                </a:lnTo>
                <a:lnTo>
                  <a:pt x="78987" y="115920"/>
                </a:lnTo>
                <a:lnTo>
                  <a:pt x="85992" y="113475"/>
                </a:lnTo>
                <a:lnTo>
                  <a:pt x="92568" y="110892"/>
                </a:lnTo>
                <a:lnTo>
                  <a:pt x="98856" y="108218"/>
                </a:lnTo>
                <a:lnTo>
                  <a:pt x="104954" y="106435"/>
                </a:lnTo>
                <a:lnTo>
                  <a:pt x="110924" y="105247"/>
                </a:lnTo>
                <a:lnTo>
                  <a:pt x="116808" y="104454"/>
                </a:lnTo>
                <a:lnTo>
                  <a:pt x="123589" y="103926"/>
                </a:lnTo>
                <a:lnTo>
                  <a:pt x="130968" y="103574"/>
                </a:lnTo>
                <a:lnTo>
                  <a:pt x="146785" y="103183"/>
                </a:lnTo>
                <a:lnTo>
                  <a:pt x="184175" y="102911"/>
                </a:lnTo>
                <a:lnTo>
                  <a:pt x="191360" y="103850"/>
                </a:lnTo>
                <a:lnTo>
                  <a:pt x="199008" y="105428"/>
                </a:lnTo>
                <a:lnTo>
                  <a:pt x="206964" y="107433"/>
                </a:lnTo>
                <a:lnTo>
                  <a:pt x="214173" y="109722"/>
                </a:lnTo>
                <a:lnTo>
                  <a:pt x="220884" y="112200"/>
                </a:lnTo>
                <a:lnTo>
                  <a:pt x="227263" y="114805"/>
                </a:lnTo>
                <a:lnTo>
                  <a:pt x="232468" y="117494"/>
                </a:lnTo>
                <a:lnTo>
                  <a:pt x="236891" y="120239"/>
                </a:lnTo>
                <a:lnTo>
                  <a:pt x="244344" y="125829"/>
                </a:lnTo>
                <a:lnTo>
                  <a:pt x="250832" y="131489"/>
                </a:lnTo>
                <a:lnTo>
                  <a:pt x="252944" y="134331"/>
                </a:lnTo>
                <a:lnTo>
                  <a:pt x="255289" y="140030"/>
                </a:lnTo>
                <a:lnTo>
                  <a:pt x="255915" y="143836"/>
                </a:lnTo>
                <a:lnTo>
                  <a:pt x="256332" y="148278"/>
                </a:lnTo>
                <a:lnTo>
                  <a:pt x="256610" y="153144"/>
                </a:lnTo>
                <a:lnTo>
                  <a:pt x="255843" y="157341"/>
                </a:lnTo>
                <a:lnTo>
                  <a:pt x="252450" y="164544"/>
                </a:lnTo>
                <a:lnTo>
                  <a:pt x="249260" y="168751"/>
                </a:lnTo>
                <a:lnTo>
                  <a:pt x="245228" y="173460"/>
                </a:lnTo>
                <a:lnTo>
                  <a:pt x="240635" y="178505"/>
                </a:lnTo>
                <a:lnTo>
                  <a:pt x="235668" y="182821"/>
                </a:lnTo>
                <a:lnTo>
                  <a:pt x="230451" y="186651"/>
                </a:lnTo>
                <a:lnTo>
                  <a:pt x="203841" y="204191"/>
                </a:lnTo>
                <a:lnTo>
                  <a:pt x="196851" y="208517"/>
                </a:lnTo>
                <a:lnTo>
                  <a:pt x="190286" y="212354"/>
                </a:lnTo>
                <a:lnTo>
                  <a:pt x="184004" y="215864"/>
                </a:lnTo>
                <a:lnTo>
                  <a:pt x="177911" y="218204"/>
                </a:lnTo>
                <a:lnTo>
                  <a:pt x="171944" y="219765"/>
                </a:lnTo>
                <a:lnTo>
                  <a:pt x="166062" y="220804"/>
                </a:lnTo>
                <a:lnTo>
                  <a:pt x="160235" y="222450"/>
                </a:lnTo>
                <a:lnTo>
                  <a:pt x="154445" y="224500"/>
                </a:lnTo>
                <a:lnTo>
                  <a:pt x="148680" y="226819"/>
                </a:lnTo>
                <a:lnTo>
                  <a:pt x="143885" y="228365"/>
                </a:lnTo>
                <a:lnTo>
                  <a:pt x="136016" y="230083"/>
                </a:lnTo>
                <a:lnTo>
                  <a:pt x="131632" y="230541"/>
                </a:lnTo>
                <a:lnTo>
                  <a:pt x="126804" y="230846"/>
                </a:lnTo>
                <a:lnTo>
                  <a:pt x="117312" y="231186"/>
                </a:lnTo>
                <a:lnTo>
                  <a:pt x="106614" y="231377"/>
                </a:lnTo>
                <a:lnTo>
                  <a:pt x="77143" y="23145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623"/>
          <p:cNvSpPr/>
          <p:nvPr/>
        </p:nvSpPr>
        <p:spPr>
          <a:xfrm>
            <a:off x="3028950" y="2563177"/>
            <a:ext cx="257176" cy="42863"/>
          </a:xfrm>
          <a:custGeom>
            <a:avLst/>
            <a:gdLst/>
            <a:ahLst/>
            <a:cxnLst/>
            <a:rect l="0" t="0" r="0" b="0"/>
            <a:pathLst>
              <a:path w="257176" h="42863">
                <a:moveTo>
                  <a:pt x="0" y="42862"/>
                </a:moveTo>
                <a:lnTo>
                  <a:pt x="20150" y="42862"/>
                </a:lnTo>
                <a:lnTo>
                  <a:pt x="23911" y="41910"/>
                </a:lnTo>
                <a:lnTo>
                  <a:pt x="28323" y="40323"/>
                </a:lnTo>
                <a:lnTo>
                  <a:pt x="33169" y="38312"/>
                </a:lnTo>
                <a:lnTo>
                  <a:pt x="38305" y="36971"/>
                </a:lnTo>
                <a:lnTo>
                  <a:pt x="43634" y="36077"/>
                </a:lnTo>
                <a:lnTo>
                  <a:pt x="49092" y="35482"/>
                </a:lnTo>
                <a:lnTo>
                  <a:pt x="55588" y="35085"/>
                </a:lnTo>
                <a:lnTo>
                  <a:pt x="70425" y="34643"/>
                </a:lnTo>
                <a:lnTo>
                  <a:pt x="91451" y="34360"/>
                </a:lnTo>
                <a:lnTo>
                  <a:pt x="105415" y="34321"/>
                </a:lnTo>
                <a:lnTo>
                  <a:pt x="112186" y="33358"/>
                </a:lnTo>
                <a:lnTo>
                  <a:pt x="118606" y="31764"/>
                </a:lnTo>
                <a:lnTo>
                  <a:pt x="124791" y="29749"/>
                </a:lnTo>
                <a:lnTo>
                  <a:pt x="131771" y="28405"/>
                </a:lnTo>
                <a:lnTo>
                  <a:pt x="139282" y="27509"/>
                </a:lnTo>
                <a:lnTo>
                  <a:pt x="153343" y="26514"/>
                </a:lnTo>
                <a:lnTo>
                  <a:pt x="162767" y="26071"/>
                </a:lnTo>
                <a:lnTo>
                  <a:pt x="168519" y="25001"/>
                </a:lnTo>
                <a:lnTo>
                  <a:pt x="175211" y="23335"/>
                </a:lnTo>
                <a:lnTo>
                  <a:pt x="182529" y="21272"/>
                </a:lnTo>
                <a:lnTo>
                  <a:pt x="189314" y="19896"/>
                </a:lnTo>
                <a:lnTo>
                  <a:pt x="195741" y="18979"/>
                </a:lnTo>
                <a:lnTo>
                  <a:pt x="201932" y="18368"/>
                </a:lnTo>
                <a:lnTo>
                  <a:pt x="207011" y="17008"/>
                </a:lnTo>
                <a:lnTo>
                  <a:pt x="211350" y="15148"/>
                </a:lnTo>
                <a:lnTo>
                  <a:pt x="215195" y="12956"/>
                </a:lnTo>
                <a:lnTo>
                  <a:pt x="219663" y="11495"/>
                </a:lnTo>
                <a:lnTo>
                  <a:pt x="224547" y="10521"/>
                </a:lnTo>
                <a:lnTo>
                  <a:pt x="229708" y="9871"/>
                </a:lnTo>
                <a:lnTo>
                  <a:pt x="234101" y="8486"/>
                </a:lnTo>
                <a:lnTo>
                  <a:pt x="237982" y="6610"/>
                </a:lnTo>
                <a:lnTo>
                  <a:pt x="241522" y="4407"/>
                </a:lnTo>
                <a:lnTo>
                  <a:pt x="244835" y="2938"/>
                </a:lnTo>
                <a:lnTo>
                  <a:pt x="247995" y="1959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624"/>
          <p:cNvSpPr/>
          <p:nvPr/>
        </p:nvSpPr>
        <p:spPr>
          <a:xfrm>
            <a:off x="3140392" y="2520314"/>
            <a:ext cx="85726" cy="188597"/>
          </a:xfrm>
          <a:custGeom>
            <a:avLst/>
            <a:gdLst/>
            <a:ahLst/>
            <a:cxnLst/>
            <a:rect l="0" t="0" r="0" b="0"/>
            <a:pathLst>
              <a:path w="85726" h="188597">
                <a:moveTo>
                  <a:pt x="0" y="0"/>
                </a:moveTo>
                <a:lnTo>
                  <a:pt x="4551" y="4552"/>
                </a:lnTo>
                <a:lnTo>
                  <a:pt x="5891" y="6845"/>
                </a:lnTo>
                <a:lnTo>
                  <a:pt x="7381" y="11932"/>
                </a:lnTo>
                <a:lnTo>
                  <a:pt x="8731" y="14623"/>
                </a:lnTo>
                <a:lnTo>
                  <a:pt x="10583" y="17369"/>
                </a:lnTo>
                <a:lnTo>
                  <a:pt x="12770" y="20152"/>
                </a:lnTo>
                <a:lnTo>
                  <a:pt x="14229" y="22960"/>
                </a:lnTo>
                <a:lnTo>
                  <a:pt x="15849" y="28620"/>
                </a:lnTo>
                <a:lnTo>
                  <a:pt x="16281" y="32415"/>
                </a:lnTo>
                <a:lnTo>
                  <a:pt x="16569" y="36850"/>
                </a:lnTo>
                <a:lnTo>
                  <a:pt x="16761" y="41712"/>
                </a:lnTo>
                <a:lnTo>
                  <a:pt x="17842" y="46858"/>
                </a:lnTo>
                <a:lnTo>
                  <a:pt x="19514" y="52194"/>
                </a:lnTo>
                <a:lnTo>
                  <a:pt x="21582" y="57656"/>
                </a:lnTo>
                <a:lnTo>
                  <a:pt x="23913" y="63203"/>
                </a:lnTo>
                <a:lnTo>
                  <a:pt x="26420" y="68805"/>
                </a:lnTo>
                <a:lnTo>
                  <a:pt x="31745" y="80110"/>
                </a:lnTo>
                <a:lnTo>
                  <a:pt x="37286" y="91485"/>
                </a:lnTo>
                <a:lnTo>
                  <a:pt x="40097" y="96233"/>
                </a:lnTo>
                <a:lnTo>
                  <a:pt x="42924" y="100350"/>
                </a:lnTo>
                <a:lnTo>
                  <a:pt x="45761" y="104048"/>
                </a:lnTo>
                <a:lnTo>
                  <a:pt x="48605" y="108418"/>
                </a:lnTo>
                <a:lnTo>
                  <a:pt x="51453" y="113236"/>
                </a:lnTo>
                <a:lnTo>
                  <a:pt x="54305" y="118354"/>
                </a:lnTo>
                <a:lnTo>
                  <a:pt x="56205" y="123670"/>
                </a:lnTo>
                <a:lnTo>
                  <a:pt x="57473" y="129119"/>
                </a:lnTo>
                <a:lnTo>
                  <a:pt x="58318" y="134657"/>
                </a:lnTo>
                <a:lnTo>
                  <a:pt x="59833" y="139302"/>
                </a:lnTo>
                <a:lnTo>
                  <a:pt x="61796" y="143351"/>
                </a:lnTo>
                <a:lnTo>
                  <a:pt x="64058" y="147002"/>
                </a:lnTo>
                <a:lnTo>
                  <a:pt x="66518" y="150389"/>
                </a:lnTo>
                <a:lnTo>
                  <a:pt x="69110" y="153600"/>
                </a:lnTo>
                <a:lnTo>
                  <a:pt x="71791" y="156692"/>
                </a:lnTo>
                <a:lnTo>
                  <a:pt x="73578" y="160659"/>
                </a:lnTo>
                <a:lnTo>
                  <a:pt x="74770" y="165209"/>
                </a:lnTo>
                <a:lnTo>
                  <a:pt x="76682" y="177097"/>
                </a:lnTo>
                <a:lnTo>
                  <a:pt x="77791" y="179025"/>
                </a:lnTo>
                <a:lnTo>
                  <a:pt x="79483" y="181263"/>
                </a:lnTo>
                <a:lnTo>
                  <a:pt x="85725" y="18859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625"/>
          <p:cNvSpPr/>
          <p:nvPr/>
        </p:nvSpPr>
        <p:spPr>
          <a:xfrm>
            <a:off x="3346132" y="2468890"/>
            <a:ext cx="411363" cy="212959"/>
          </a:xfrm>
          <a:custGeom>
            <a:avLst/>
            <a:gdLst/>
            <a:ahLst/>
            <a:cxnLst/>
            <a:rect l="0" t="0" r="0" b="0"/>
            <a:pathLst>
              <a:path w="411363" h="212959">
                <a:moveTo>
                  <a:pt x="0" y="42852"/>
                </a:moveTo>
                <a:lnTo>
                  <a:pt x="0" y="38301"/>
                </a:lnTo>
                <a:lnTo>
                  <a:pt x="952" y="36008"/>
                </a:lnTo>
                <a:lnTo>
                  <a:pt x="4551" y="30920"/>
                </a:lnTo>
                <a:lnTo>
                  <a:pt x="7381" y="27252"/>
                </a:lnTo>
                <a:lnTo>
                  <a:pt x="21072" y="19168"/>
                </a:lnTo>
                <a:lnTo>
                  <a:pt x="27781" y="13911"/>
                </a:lnTo>
                <a:lnTo>
                  <a:pt x="33937" y="10939"/>
                </a:lnTo>
                <a:lnTo>
                  <a:pt x="36912" y="10147"/>
                </a:lnTo>
                <a:lnTo>
                  <a:pt x="42758" y="6727"/>
                </a:lnTo>
                <a:lnTo>
                  <a:pt x="45650" y="4481"/>
                </a:lnTo>
                <a:lnTo>
                  <a:pt x="49483" y="2984"/>
                </a:lnTo>
                <a:lnTo>
                  <a:pt x="58823" y="1320"/>
                </a:lnTo>
                <a:lnTo>
                  <a:pt x="70240" y="384"/>
                </a:lnTo>
                <a:lnTo>
                  <a:pt x="79160" y="165"/>
                </a:lnTo>
                <a:lnTo>
                  <a:pt x="112724" y="0"/>
                </a:lnTo>
                <a:lnTo>
                  <a:pt x="116107" y="949"/>
                </a:lnTo>
                <a:lnTo>
                  <a:pt x="122405" y="4543"/>
                </a:lnTo>
                <a:lnTo>
                  <a:pt x="128380" y="9316"/>
                </a:lnTo>
                <a:lnTo>
                  <a:pt x="131307" y="11922"/>
                </a:lnTo>
                <a:lnTo>
                  <a:pt x="134210" y="13660"/>
                </a:lnTo>
                <a:lnTo>
                  <a:pt x="139976" y="15590"/>
                </a:lnTo>
                <a:lnTo>
                  <a:pt x="141895" y="18010"/>
                </a:lnTo>
                <a:lnTo>
                  <a:pt x="143174" y="21528"/>
                </a:lnTo>
                <a:lnTo>
                  <a:pt x="144027" y="25779"/>
                </a:lnTo>
                <a:lnTo>
                  <a:pt x="144596" y="29565"/>
                </a:lnTo>
                <a:lnTo>
                  <a:pt x="144975" y="33041"/>
                </a:lnTo>
                <a:lnTo>
                  <a:pt x="145227" y="36312"/>
                </a:lnTo>
                <a:lnTo>
                  <a:pt x="144443" y="40397"/>
                </a:lnTo>
                <a:lnTo>
                  <a:pt x="142968" y="45025"/>
                </a:lnTo>
                <a:lnTo>
                  <a:pt x="141032" y="50016"/>
                </a:lnTo>
                <a:lnTo>
                  <a:pt x="139742" y="55248"/>
                </a:lnTo>
                <a:lnTo>
                  <a:pt x="138881" y="60641"/>
                </a:lnTo>
                <a:lnTo>
                  <a:pt x="138308" y="66141"/>
                </a:lnTo>
                <a:lnTo>
                  <a:pt x="136972" y="70761"/>
                </a:lnTo>
                <a:lnTo>
                  <a:pt x="135130" y="74793"/>
                </a:lnTo>
                <a:lnTo>
                  <a:pt x="132949" y="78433"/>
                </a:lnTo>
                <a:lnTo>
                  <a:pt x="129591" y="82765"/>
                </a:lnTo>
                <a:lnTo>
                  <a:pt x="125446" y="87559"/>
                </a:lnTo>
                <a:lnTo>
                  <a:pt x="120778" y="92659"/>
                </a:lnTo>
                <a:lnTo>
                  <a:pt x="117666" y="97964"/>
                </a:lnTo>
                <a:lnTo>
                  <a:pt x="115591" y="103406"/>
                </a:lnTo>
                <a:lnTo>
                  <a:pt x="114209" y="108939"/>
                </a:lnTo>
                <a:lnTo>
                  <a:pt x="112334" y="113580"/>
                </a:lnTo>
                <a:lnTo>
                  <a:pt x="110132" y="117626"/>
                </a:lnTo>
                <a:lnTo>
                  <a:pt x="107711" y="121277"/>
                </a:lnTo>
                <a:lnTo>
                  <a:pt x="106097" y="125615"/>
                </a:lnTo>
                <a:lnTo>
                  <a:pt x="105022" y="130412"/>
                </a:lnTo>
                <a:lnTo>
                  <a:pt x="104305" y="135516"/>
                </a:lnTo>
                <a:lnTo>
                  <a:pt x="102874" y="139870"/>
                </a:lnTo>
                <a:lnTo>
                  <a:pt x="100968" y="143726"/>
                </a:lnTo>
                <a:lnTo>
                  <a:pt x="98744" y="147249"/>
                </a:lnTo>
                <a:lnTo>
                  <a:pt x="97262" y="151502"/>
                </a:lnTo>
                <a:lnTo>
                  <a:pt x="96274" y="156243"/>
                </a:lnTo>
                <a:lnTo>
                  <a:pt x="95615" y="161309"/>
                </a:lnTo>
                <a:lnTo>
                  <a:pt x="95176" y="165638"/>
                </a:lnTo>
                <a:lnTo>
                  <a:pt x="94883" y="169477"/>
                </a:lnTo>
                <a:lnTo>
                  <a:pt x="94688" y="172989"/>
                </a:lnTo>
                <a:lnTo>
                  <a:pt x="95510" y="176282"/>
                </a:lnTo>
                <a:lnTo>
                  <a:pt x="98964" y="182482"/>
                </a:lnTo>
                <a:lnTo>
                  <a:pt x="101712" y="186776"/>
                </a:lnTo>
                <a:lnTo>
                  <a:pt x="102355" y="190321"/>
                </a:lnTo>
                <a:lnTo>
                  <a:pt x="102527" y="192600"/>
                </a:lnTo>
                <a:lnTo>
                  <a:pt x="103594" y="194119"/>
                </a:lnTo>
                <a:lnTo>
                  <a:pt x="105258" y="195132"/>
                </a:lnTo>
                <a:lnTo>
                  <a:pt x="109646" y="196257"/>
                </a:lnTo>
                <a:lnTo>
                  <a:pt x="120225" y="196979"/>
                </a:lnTo>
                <a:lnTo>
                  <a:pt x="131189" y="197105"/>
                </a:lnTo>
                <a:lnTo>
                  <a:pt x="136037" y="197122"/>
                </a:lnTo>
                <a:lnTo>
                  <a:pt x="140221" y="196181"/>
                </a:lnTo>
                <a:lnTo>
                  <a:pt x="151614" y="190306"/>
                </a:lnTo>
                <a:lnTo>
                  <a:pt x="166631" y="182533"/>
                </a:lnTo>
                <a:lnTo>
                  <a:pt x="177563" y="177005"/>
                </a:lnTo>
                <a:lnTo>
                  <a:pt x="183145" y="173245"/>
                </a:lnTo>
                <a:lnTo>
                  <a:pt x="188772" y="168833"/>
                </a:lnTo>
                <a:lnTo>
                  <a:pt x="194429" y="163987"/>
                </a:lnTo>
                <a:lnTo>
                  <a:pt x="200104" y="158851"/>
                </a:lnTo>
                <a:lnTo>
                  <a:pt x="211490" y="148065"/>
                </a:lnTo>
                <a:lnTo>
                  <a:pt x="228611" y="131282"/>
                </a:lnTo>
                <a:lnTo>
                  <a:pt x="233369" y="125618"/>
                </a:lnTo>
                <a:lnTo>
                  <a:pt x="237495" y="119937"/>
                </a:lnTo>
                <a:lnTo>
                  <a:pt x="241197" y="114244"/>
                </a:lnTo>
                <a:lnTo>
                  <a:pt x="244618" y="108544"/>
                </a:lnTo>
                <a:lnTo>
                  <a:pt x="247851" y="102840"/>
                </a:lnTo>
                <a:lnTo>
                  <a:pt x="250959" y="97131"/>
                </a:lnTo>
                <a:lnTo>
                  <a:pt x="253031" y="91420"/>
                </a:lnTo>
                <a:lnTo>
                  <a:pt x="254412" y="85709"/>
                </a:lnTo>
                <a:lnTo>
                  <a:pt x="255333" y="79996"/>
                </a:lnTo>
                <a:lnTo>
                  <a:pt x="256900" y="74282"/>
                </a:lnTo>
                <a:lnTo>
                  <a:pt x="258896" y="68568"/>
                </a:lnTo>
                <a:lnTo>
                  <a:pt x="261180" y="62854"/>
                </a:lnTo>
                <a:lnTo>
                  <a:pt x="262702" y="58091"/>
                </a:lnTo>
                <a:lnTo>
                  <a:pt x="263717" y="53964"/>
                </a:lnTo>
                <a:lnTo>
                  <a:pt x="264394" y="50260"/>
                </a:lnTo>
                <a:lnTo>
                  <a:pt x="263892" y="46838"/>
                </a:lnTo>
                <a:lnTo>
                  <a:pt x="262606" y="43604"/>
                </a:lnTo>
                <a:lnTo>
                  <a:pt x="260796" y="40496"/>
                </a:lnTo>
                <a:lnTo>
                  <a:pt x="258784" y="34502"/>
                </a:lnTo>
                <a:lnTo>
                  <a:pt x="257203" y="25860"/>
                </a:lnTo>
                <a:lnTo>
                  <a:pt x="252632" y="25752"/>
                </a:lnTo>
                <a:lnTo>
                  <a:pt x="251289" y="26690"/>
                </a:lnTo>
                <a:lnTo>
                  <a:pt x="250393" y="28267"/>
                </a:lnTo>
                <a:lnTo>
                  <a:pt x="249398" y="32560"/>
                </a:lnTo>
                <a:lnTo>
                  <a:pt x="248956" y="37643"/>
                </a:lnTo>
                <a:lnTo>
                  <a:pt x="248760" y="43077"/>
                </a:lnTo>
                <a:lnTo>
                  <a:pt x="248707" y="45859"/>
                </a:lnTo>
                <a:lnTo>
                  <a:pt x="249625" y="49619"/>
                </a:lnTo>
                <a:lnTo>
                  <a:pt x="251189" y="54031"/>
                </a:lnTo>
                <a:lnTo>
                  <a:pt x="253184" y="58877"/>
                </a:lnTo>
                <a:lnTo>
                  <a:pt x="254515" y="63061"/>
                </a:lnTo>
                <a:lnTo>
                  <a:pt x="255401" y="66802"/>
                </a:lnTo>
                <a:lnTo>
                  <a:pt x="255993" y="70249"/>
                </a:lnTo>
                <a:lnTo>
                  <a:pt x="257339" y="74451"/>
                </a:lnTo>
                <a:lnTo>
                  <a:pt x="259189" y="79158"/>
                </a:lnTo>
                <a:lnTo>
                  <a:pt x="261376" y="84201"/>
                </a:lnTo>
                <a:lnTo>
                  <a:pt x="262833" y="89468"/>
                </a:lnTo>
                <a:lnTo>
                  <a:pt x="263805" y="94885"/>
                </a:lnTo>
                <a:lnTo>
                  <a:pt x="264452" y="100400"/>
                </a:lnTo>
                <a:lnTo>
                  <a:pt x="265837" y="105983"/>
                </a:lnTo>
                <a:lnTo>
                  <a:pt x="267712" y="111609"/>
                </a:lnTo>
                <a:lnTo>
                  <a:pt x="269914" y="117265"/>
                </a:lnTo>
                <a:lnTo>
                  <a:pt x="271383" y="122941"/>
                </a:lnTo>
                <a:lnTo>
                  <a:pt x="272362" y="128630"/>
                </a:lnTo>
                <a:lnTo>
                  <a:pt x="273014" y="134327"/>
                </a:lnTo>
                <a:lnTo>
                  <a:pt x="274402" y="140030"/>
                </a:lnTo>
                <a:lnTo>
                  <a:pt x="276280" y="145738"/>
                </a:lnTo>
                <a:lnTo>
                  <a:pt x="278484" y="151447"/>
                </a:lnTo>
                <a:lnTo>
                  <a:pt x="280906" y="157159"/>
                </a:lnTo>
                <a:lnTo>
                  <a:pt x="286138" y="168585"/>
                </a:lnTo>
                <a:lnTo>
                  <a:pt x="288865" y="173347"/>
                </a:lnTo>
                <a:lnTo>
                  <a:pt x="291637" y="177473"/>
                </a:lnTo>
                <a:lnTo>
                  <a:pt x="294438" y="181177"/>
                </a:lnTo>
                <a:lnTo>
                  <a:pt x="297256" y="184599"/>
                </a:lnTo>
                <a:lnTo>
                  <a:pt x="302929" y="190941"/>
                </a:lnTo>
                <a:lnTo>
                  <a:pt x="308625" y="196934"/>
                </a:lnTo>
                <a:lnTo>
                  <a:pt x="311478" y="199866"/>
                </a:lnTo>
                <a:lnTo>
                  <a:pt x="314332" y="201821"/>
                </a:lnTo>
                <a:lnTo>
                  <a:pt x="322900" y="205524"/>
                </a:lnTo>
                <a:lnTo>
                  <a:pt x="331471" y="211278"/>
                </a:lnTo>
                <a:lnTo>
                  <a:pt x="337185" y="212958"/>
                </a:lnTo>
                <a:lnTo>
                  <a:pt x="340043" y="212454"/>
                </a:lnTo>
                <a:lnTo>
                  <a:pt x="349568" y="207193"/>
                </a:lnTo>
                <a:lnTo>
                  <a:pt x="358881" y="202252"/>
                </a:lnTo>
                <a:lnTo>
                  <a:pt x="366830" y="196881"/>
                </a:lnTo>
                <a:lnTo>
                  <a:pt x="373539" y="191320"/>
                </a:lnTo>
                <a:lnTo>
                  <a:pt x="379694" y="185672"/>
                </a:lnTo>
                <a:lnTo>
                  <a:pt x="382670" y="181881"/>
                </a:lnTo>
                <a:lnTo>
                  <a:pt x="385606" y="177448"/>
                </a:lnTo>
                <a:lnTo>
                  <a:pt x="388516" y="172587"/>
                </a:lnTo>
                <a:lnTo>
                  <a:pt x="391408" y="168395"/>
                </a:lnTo>
                <a:lnTo>
                  <a:pt x="394288" y="164647"/>
                </a:lnTo>
                <a:lnTo>
                  <a:pt x="397161" y="161196"/>
                </a:lnTo>
                <a:lnTo>
                  <a:pt x="399077" y="156991"/>
                </a:lnTo>
                <a:lnTo>
                  <a:pt x="400354" y="152282"/>
                </a:lnTo>
                <a:lnTo>
                  <a:pt x="401205" y="147238"/>
                </a:lnTo>
                <a:lnTo>
                  <a:pt x="402725" y="141970"/>
                </a:lnTo>
                <a:lnTo>
                  <a:pt x="404690" y="136553"/>
                </a:lnTo>
                <a:lnTo>
                  <a:pt x="406954" y="131037"/>
                </a:lnTo>
                <a:lnTo>
                  <a:pt x="408462" y="125454"/>
                </a:lnTo>
                <a:lnTo>
                  <a:pt x="409468" y="119828"/>
                </a:lnTo>
                <a:lnTo>
                  <a:pt x="410139" y="114172"/>
                </a:lnTo>
                <a:lnTo>
                  <a:pt x="410586" y="108496"/>
                </a:lnTo>
                <a:lnTo>
                  <a:pt x="410884" y="102807"/>
                </a:lnTo>
                <a:lnTo>
                  <a:pt x="411215" y="91407"/>
                </a:lnTo>
                <a:lnTo>
                  <a:pt x="411362" y="79989"/>
                </a:lnTo>
                <a:lnTo>
                  <a:pt x="410449" y="75230"/>
                </a:lnTo>
                <a:lnTo>
                  <a:pt x="408888" y="71105"/>
                </a:lnTo>
                <a:lnTo>
                  <a:pt x="404613" y="63029"/>
                </a:lnTo>
                <a:lnTo>
                  <a:pt x="399538" y="53090"/>
                </a:lnTo>
                <a:lnTo>
                  <a:pt x="395899" y="48724"/>
                </a:lnTo>
                <a:lnTo>
                  <a:pt x="391568" y="44862"/>
                </a:lnTo>
                <a:lnTo>
                  <a:pt x="386775" y="41335"/>
                </a:lnTo>
                <a:lnTo>
                  <a:pt x="378910" y="34875"/>
                </a:lnTo>
                <a:lnTo>
                  <a:pt x="375479" y="31819"/>
                </a:lnTo>
                <a:lnTo>
                  <a:pt x="364047" y="25884"/>
                </a:lnTo>
                <a:lnTo>
                  <a:pt x="356998" y="22967"/>
                </a:lnTo>
                <a:lnTo>
                  <a:pt x="350393" y="21023"/>
                </a:lnTo>
                <a:lnTo>
                  <a:pt x="337976" y="18863"/>
                </a:lnTo>
                <a:lnTo>
                  <a:pt x="326107" y="17903"/>
                </a:lnTo>
                <a:lnTo>
                  <a:pt x="314481" y="17476"/>
                </a:lnTo>
                <a:lnTo>
                  <a:pt x="290322" y="17179"/>
                </a:lnTo>
                <a:lnTo>
                  <a:pt x="265747" y="1713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626"/>
          <p:cNvSpPr/>
          <p:nvPr/>
        </p:nvSpPr>
        <p:spPr>
          <a:xfrm>
            <a:off x="4914900" y="2468880"/>
            <a:ext cx="197168" cy="8573"/>
          </a:xfrm>
          <a:custGeom>
            <a:avLst/>
            <a:gdLst/>
            <a:ahLst/>
            <a:cxnLst/>
            <a:rect l="0" t="0" r="0" b="0"/>
            <a:pathLst>
              <a:path w="197168" h="8573">
                <a:moveTo>
                  <a:pt x="0" y="0"/>
                </a:moveTo>
                <a:lnTo>
                  <a:pt x="65875" y="0"/>
                </a:lnTo>
                <a:lnTo>
                  <a:pt x="71539" y="952"/>
                </a:lnTo>
                <a:lnTo>
                  <a:pt x="77220" y="2540"/>
                </a:lnTo>
                <a:lnTo>
                  <a:pt x="82912" y="4551"/>
                </a:lnTo>
                <a:lnTo>
                  <a:pt x="87660" y="5891"/>
                </a:lnTo>
                <a:lnTo>
                  <a:pt x="91777" y="6785"/>
                </a:lnTo>
                <a:lnTo>
                  <a:pt x="95475" y="7380"/>
                </a:lnTo>
                <a:lnTo>
                  <a:pt x="100797" y="7778"/>
                </a:lnTo>
                <a:lnTo>
                  <a:pt x="107203" y="8043"/>
                </a:lnTo>
                <a:lnTo>
                  <a:pt x="127331" y="8415"/>
                </a:lnTo>
                <a:lnTo>
                  <a:pt x="197167" y="85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627"/>
          <p:cNvSpPr/>
          <p:nvPr/>
        </p:nvSpPr>
        <p:spPr>
          <a:xfrm>
            <a:off x="5224016" y="2374697"/>
            <a:ext cx="145196" cy="334214"/>
          </a:xfrm>
          <a:custGeom>
            <a:avLst/>
            <a:gdLst/>
            <a:ahLst/>
            <a:cxnLst/>
            <a:rect l="0" t="0" r="0" b="0"/>
            <a:pathLst>
              <a:path w="145196" h="334214">
                <a:moveTo>
                  <a:pt x="128081" y="25603"/>
                </a:moveTo>
                <a:lnTo>
                  <a:pt x="132632" y="25603"/>
                </a:lnTo>
                <a:lnTo>
                  <a:pt x="133972" y="24650"/>
                </a:lnTo>
                <a:lnTo>
                  <a:pt x="134866" y="23063"/>
                </a:lnTo>
                <a:lnTo>
                  <a:pt x="136300" y="18222"/>
                </a:lnTo>
                <a:lnTo>
                  <a:pt x="136633" y="8369"/>
                </a:lnTo>
                <a:lnTo>
                  <a:pt x="136644" y="4291"/>
                </a:lnTo>
                <a:lnTo>
                  <a:pt x="135695" y="2822"/>
                </a:lnTo>
                <a:lnTo>
                  <a:pt x="134110" y="1843"/>
                </a:lnTo>
                <a:lnTo>
                  <a:pt x="129807" y="755"/>
                </a:lnTo>
                <a:lnTo>
                  <a:pt x="127327" y="465"/>
                </a:lnTo>
                <a:lnTo>
                  <a:pt x="124721" y="272"/>
                </a:lnTo>
                <a:lnTo>
                  <a:pt x="121079" y="143"/>
                </a:lnTo>
                <a:lnTo>
                  <a:pt x="111951" y="0"/>
                </a:lnTo>
                <a:lnTo>
                  <a:pt x="106850" y="914"/>
                </a:lnTo>
                <a:lnTo>
                  <a:pt x="101544" y="2476"/>
                </a:lnTo>
                <a:lnTo>
                  <a:pt x="96103" y="4470"/>
                </a:lnTo>
                <a:lnTo>
                  <a:pt x="90570" y="6752"/>
                </a:lnTo>
                <a:lnTo>
                  <a:pt x="84976" y="9225"/>
                </a:lnTo>
                <a:lnTo>
                  <a:pt x="73681" y="14514"/>
                </a:lnTo>
                <a:lnTo>
                  <a:pt x="45199" y="28505"/>
                </a:lnTo>
                <a:lnTo>
                  <a:pt x="40442" y="31347"/>
                </a:lnTo>
                <a:lnTo>
                  <a:pt x="36317" y="34195"/>
                </a:lnTo>
                <a:lnTo>
                  <a:pt x="32615" y="37046"/>
                </a:lnTo>
                <a:lnTo>
                  <a:pt x="29195" y="39899"/>
                </a:lnTo>
                <a:lnTo>
                  <a:pt x="25962" y="42754"/>
                </a:lnTo>
                <a:lnTo>
                  <a:pt x="22854" y="45609"/>
                </a:lnTo>
                <a:lnTo>
                  <a:pt x="19830" y="49418"/>
                </a:lnTo>
                <a:lnTo>
                  <a:pt x="16861" y="53862"/>
                </a:lnTo>
                <a:lnTo>
                  <a:pt x="13929" y="58729"/>
                </a:lnTo>
                <a:lnTo>
                  <a:pt x="11022" y="63880"/>
                </a:lnTo>
                <a:lnTo>
                  <a:pt x="5253" y="74682"/>
                </a:lnTo>
                <a:lnTo>
                  <a:pt x="2053" y="83293"/>
                </a:lnTo>
                <a:lnTo>
                  <a:pt x="632" y="91248"/>
                </a:lnTo>
                <a:lnTo>
                  <a:pt x="0" y="101133"/>
                </a:lnTo>
                <a:lnTo>
                  <a:pt x="783" y="105484"/>
                </a:lnTo>
                <a:lnTo>
                  <a:pt x="5485" y="116158"/>
                </a:lnTo>
                <a:lnTo>
                  <a:pt x="6918" y="122364"/>
                </a:lnTo>
                <a:lnTo>
                  <a:pt x="10096" y="128298"/>
                </a:lnTo>
                <a:lnTo>
                  <a:pt x="12277" y="131213"/>
                </a:lnTo>
                <a:lnTo>
                  <a:pt x="14683" y="134110"/>
                </a:lnTo>
                <a:lnTo>
                  <a:pt x="17240" y="136993"/>
                </a:lnTo>
                <a:lnTo>
                  <a:pt x="22621" y="142737"/>
                </a:lnTo>
                <a:lnTo>
                  <a:pt x="28187" y="148465"/>
                </a:lnTo>
                <a:lnTo>
                  <a:pt x="31958" y="150373"/>
                </a:lnTo>
                <a:lnTo>
                  <a:pt x="36377" y="151646"/>
                </a:lnTo>
                <a:lnTo>
                  <a:pt x="41227" y="152494"/>
                </a:lnTo>
                <a:lnTo>
                  <a:pt x="45413" y="152107"/>
                </a:lnTo>
                <a:lnTo>
                  <a:pt x="49157" y="150896"/>
                </a:lnTo>
                <a:lnTo>
                  <a:pt x="66559" y="142109"/>
                </a:lnTo>
                <a:lnTo>
                  <a:pt x="70874" y="139469"/>
                </a:lnTo>
                <a:lnTo>
                  <a:pt x="74703" y="136756"/>
                </a:lnTo>
                <a:lnTo>
                  <a:pt x="78208" y="133995"/>
                </a:lnTo>
                <a:lnTo>
                  <a:pt x="81498" y="131202"/>
                </a:lnTo>
                <a:lnTo>
                  <a:pt x="84643" y="128387"/>
                </a:lnTo>
                <a:lnTo>
                  <a:pt x="87692" y="125558"/>
                </a:lnTo>
                <a:lnTo>
                  <a:pt x="91630" y="122719"/>
                </a:lnTo>
                <a:lnTo>
                  <a:pt x="96161" y="119875"/>
                </a:lnTo>
                <a:lnTo>
                  <a:pt x="101086" y="117026"/>
                </a:lnTo>
                <a:lnTo>
                  <a:pt x="105322" y="113221"/>
                </a:lnTo>
                <a:lnTo>
                  <a:pt x="109098" y="108780"/>
                </a:lnTo>
                <a:lnTo>
                  <a:pt x="112568" y="103914"/>
                </a:lnTo>
                <a:lnTo>
                  <a:pt x="116424" y="95968"/>
                </a:lnTo>
                <a:lnTo>
                  <a:pt x="119090" y="88309"/>
                </a:lnTo>
                <a:lnTo>
                  <a:pt x="123450" y="78554"/>
                </a:lnTo>
                <a:lnTo>
                  <a:pt x="126022" y="70409"/>
                </a:lnTo>
                <a:lnTo>
                  <a:pt x="126709" y="66903"/>
                </a:lnTo>
                <a:lnTo>
                  <a:pt x="130011" y="60469"/>
                </a:lnTo>
                <a:lnTo>
                  <a:pt x="132226" y="57419"/>
                </a:lnTo>
                <a:lnTo>
                  <a:pt x="134685" y="51491"/>
                </a:lnTo>
                <a:lnTo>
                  <a:pt x="136644" y="42793"/>
                </a:lnTo>
                <a:lnTo>
                  <a:pt x="136652" y="54683"/>
                </a:lnTo>
                <a:lnTo>
                  <a:pt x="139193" y="62657"/>
                </a:lnTo>
                <a:lnTo>
                  <a:pt x="142545" y="72551"/>
                </a:lnTo>
                <a:lnTo>
                  <a:pt x="143439" y="77857"/>
                </a:lnTo>
                <a:lnTo>
                  <a:pt x="144035" y="83299"/>
                </a:lnTo>
                <a:lnTo>
                  <a:pt x="144432" y="88832"/>
                </a:lnTo>
                <a:lnTo>
                  <a:pt x="144696" y="94425"/>
                </a:lnTo>
                <a:lnTo>
                  <a:pt x="144991" y="106673"/>
                </a:lnTo>
                <a:lnTo>
                  <a:pt x="145195" y="141583"/>
                </a:lnTo>
                <a:lnTo>
                  <a:pt x="144253" y="148642"/>
                </a:lnTo>
                <a:lnTo>
                  <a:pt x="142672" y="156207"/>
                </a:lnTo>
                <a:lnTo>
                  <a:pt x="140666" y="164107"/>
                </a:lnTo>
                <a:lnTo>
                  <a:pt x="139329" y="172231"/>
                </a:lnTo>
                <a:lnTo>
                  <a:pt x="138437" y="180505"/>
                </a:lnTo>
                <a:lnTo>
                  <a:pt x="137842" y="188878"/>
                </a:lnTo>
                <a:lnTo>
                  <a:pt x="136494" y="197318"/>
                </a:lnTo>
                <a:lnTo>
                  <a:pt x="134642" y="205802"/>
                </a:lnTo>
                <a:lnTo>
                  <a:pt x="132455" y="214316"/>
                </a:lnTo>
                <a:lnTo>
                  <a:pt x="130045" y="221896"/>
                </a:lnTo>
                <a:lnTo>
                  <a:pt x="127485" y="228855"/>
                </a:lnTo>
                <a:lnTo>
                  <a:pt x="124826" y="235399"/>
                </a:lnTo>
                <a:lnTo>
                  <a:pt x="122101" y="242620"/>
                </a:lnTo>
                <a:lnTo>
                  <a:pt x="116533" y="258262"/>
                </a:lnTo>
                <a:lnTo>
                  <a:pt x="113715" y="265481"/>
                </a:lnTo>
                <a:lnTo>
                  <a:pt x="110884" y="272199"/>
                </a:lnTo>
                <a:lnTo>
                  <a:pt x="105198" y="284743"/>
                </a:lnTo>
                <a:lnTo>
                  <a:pt x="99496" y="296669"/>
                </a:lnTo>
                <a:lnTo>
                  <a:pt x="97594" y="302516"/>
                </a:lnTo>
                <a:lnTo>
                  <a:pt x="96327" y="308319"/>
                </a:lnTo>
                <a:lnTo>
                  <a:pt x="95482" y="314093"/>
                </a:lnTo>
                <a:lnTo>
                  <a:pt x="94542" y="323048"/>
                </a:lnTo>
                <a:lnTo>
                  <a:pt x="93791" y="33421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628"/>
          <p:cNvSpPr/>
          <p:nvPr/>
        </p:nvSpPr>
        <p:spPr>
          <a:xfrm>
            <a:off x="174456" y="2228852"/>
            <a:ext cx="5717442" cy="737212"/>
          </a:xfrm>
          <a:custGeom>
            <a:avLst/>
            <a:gdLst/>
            <a:ahLst/>
            <a:cxnLst/>
            <a:rect l="0" t="0" r="0" b="0"/>
            <a:pathLst>
              <a:path w="5717442" h="737212">
                <a:moveTo>
                  <a:pt x="5614839" y="188593"/>
                </a:moveTo>
                <a:lnTo>
                  <a:pt x="5610288" y="184042"/>
                </a:lnTo>
                <a:lnTo>
                  <a:pt x="5607995" y="182701"/>
                </a:lnTo>
                <a:lnTo>
                  <a:pt x="5602907" y="181212"/>
                </a:lnTo>
                <a:lnTo>
                  <a:pt x="5601169" y="179862"/>
                </a:lnTo>
                <a:lnTo>
                  <a:pt x="5600011" y="178010"/>
                </a:lnTo>
                <a:lnTo>
                  <a:pt x="5599238" y="175822"/>
                </a:lnTo>
                <a:lnTo>
                  <a:pt x="5596818" y="173412"/>
                </a:lnTo>
                <a:lnTo>
                  <a:pt x="5589050" y="168193"/>
                </a:lnTo>
                <a:lnTo>
                  <a:pt x="5579247" y="165239"/>
                </a:lnTo>
                <a:lnTo>
                  <a:pt x="5568540" y="162973"/>
                </a:lnTo>
                <a:lnTo>
                  <a:pt x="5509872" y="140896"/>
                </a:lnTo>
                <a:lnTo>
                  <a:pt x="5322613" y="126208"/>
                </a:lnTo>
                <a:lnTo>
                  <a:pt x="5150627" y="120084"/>
                </a:lnTo>
                <a:lnTo>
                  <a:pt x="4836046" y="120013"/>
                </a:lnTo>
                <a:lnTo>
                  <a:pt x="4660319" y="111793"/>
                </a:lnTo>
                <a:lnTo>
                  <a:pt x="4500409" y="108914"/>
                </a:lnTo>
                <a:lnTo>
                  <a:pt x="4331663" y="102151"/>
                </a:lnTo>
                <a:lnTo>
                  <a:pt x="4159062" y="94657"/>
                </a:lnTo>
                <a:lnTo>
                  <a:pt x="3988023" y="83726"/>
                </a:lnTo>
                <a:lnTo>
                  <a:pt x="3765921" y="65332"/>
                </a:lnTo>
                <a:lnTo>
                  <a:pt x="3606962" y="54425"/>
                </a:lnTo>
                <a:lnTo>
                  <a:pt x="3435906" y="39618"/>
                </a:lnTo>
                <a:lnTo>
                  <a:pt x="3259770" y="25170"/>
                </a:lnTo>
                <a:lnTo>
                  <a:pt x="3081899" y="16503"/>
                </a:lnTo>
                <a:lnTo>
                  <a:pt x="2912477" y="6578"/>
                </a:lnTo>
                <a:lnTo>
                  <a:pt x="2746292" y="383"/>
                </a:lnTo>
                <a:lnTo>
                  <a:pt x="2463372" y="0"/>
                </a:lnTo>
                <a:lnTo>
                  <a:pt x="2294286" y="8728"/>
                </a:lnTo>
                <a:lnTo>
                  <a:pt x="2126408" y="19106"/>
                </a:lnTo>
                <a:lnTo>
                  <a:pt x="1965845" y="25328"/>
                </a:lnTo>
                <a:lnTo>
                  <a:pt x="1793515" y="43068"/>
                </a:lnTo>
                <a:lnTo>
                  <a:pt x="1623784" y="56998"/>
                </a:lnTo>
                <a:lnTo>
                  <a:pt x="1460095" y="71819"/>
                </a:lnTo>
                <a:lnTo>
                  <a:pt x="1287347" y="88943"/>
                </a:lnTo>
                <a:lnTo>
                  <a:pt x="1123244" y="109756"/>
                </a:lnTo>
                <a:lnTo>
                  <a:pt x="943627" y="128479"/>
                </a:lnTo>
                <a:lnTo>
                  <a:pt x="779433" y="147565"/>
                </a:lnTo>
                <a:lnTo>
                  <a:pt x="608404" y="164834"/>
                </a:lnTo>
                <a:lnTo>
                  <a:pt x="439448" y="183345"/>
                </a:lnTo>
                <a:lnTo>
                  <a:pt x="328713" y="203123"/>
                </a:lnTo>
                <a:lnTo>
                  <a:pt x="254317" y="225750"/>
                </a:lnTo>
                <a:lnTo>
                  <a:pt x="207022" y="242569"/>
                </a:lnTo>
                <a:lnTo>
                  <a:pt x="171584" y="263390"/>
                </a:lnTo>
                <a:lnTo>
                  <a:pt x="142006" y="280908"/>
                </a:lnTo>
                <a:lnTo>
                  <a:pt x="94994" y="313497"/>
                </a:lnTo>
                <a:lnTo>
                  <a:pt x="73232" y="331223"/>
                </a:lnTo>
                <a:lnTo>
                  <a:pt x="54719" y="353091"/>
                </a:lnTo>
                <a:lnTo>
                  <a:pt x="45509" y="369336"/>
                </a:lnTo>
                <a:lnTo>
                  <a:pt x="34969" y="392006"/>
                </a:lnTo>
                <a:lnTo>
                  <a:pt x="25814" y="413328"/>
                </a:lnTo>
                <a:lnTo>
                  <a:pt x="19962" y="429445"/>
                </a:lnTo>
                <a:lnTo>
                  <a:pt x="14187" y="446133"/>
                </a:lnTo>
                <a:lnTo>
                  <a:pt x="5580" y="467043"/>
                </a:lnTo>
                <a:lnTo>
                  <a:pt x="2397" y="481893"/>
                </a:lnTo>
                <a:lnTo>
                  <a:pt x="983" y="498018"/>
                </a:lnTo>
                <a:lnTo>
                  <a:pt x="354" y="514710"/>
                </a:lnTo>
                <a:lnTo>
                  <a:pt x="0" y="535622"/>
                </a:lnTo>
                <a:lnTo>
                  <a:pt x="4446" y="558434"/>
                </a:lnTo>
                <a:lnTo>
                  <a:pt x="11796" y="578739"/>
                </a:lnTo>
                <a:lnTo>
                  <a:pt x="20006" y="596821"/>
                </a:lnTo>
                <a:lnTo>
                  <a:pt x="28471" y="614243"/>
                </a:lnTo>
                <a:lnTo>
                  <a:pt x="41563" y="631470"/>
                </a:lnTo>
                <a:lnTo>
                  <a:pt x="64006" y="654358"/>
                </a:lnTo>
                <a:lnTo>
                  <a:pt x="92428" y="677224"/>
                </a:lnTo>
                <a:lnTo>
                  <a:pt x="98716" y="682939"/>
                </a:lnTo>
                <a:lnTo>
                  <a:pt x="106719" y="686750"/>
                </a:lnTo>
                <a:lnTo>
                  <a:pt x="144398" y="697945"/>
                </a:lnTo>
                <a:lnTo>
                  <a:pt x="162201" y="705484"/>
                </a:lnTo>
                <a:lnTo>
                  <a:pt x="283180" y="726239"/>
                </a:lnTo>
                <a:lnTo>
                  <a:pt x="454533" y="736410"/>
                </a:lnTo>
                <a:lnTo>
                  <a:pt x="623129" y="737211"/>
                </a:lnTo>
                <a:lnTo>
                  <a:pt x="787370" y="729851"/>
                </a:lnTo>
                <a:lnTo>
                  <a:pt x="954514" y="721886"/>
                </a:lnTo>
                <a:lnTo>
                  <a:pt x="1221557" y="699720"/>
                </a:lnTo>
                <a:lnTo>
                  <a:pt x="1398379" y="688792"/>
                </a:lnTo>
                <a:lnTo>
                  <a:pt x="1611138" y="678534"/>
                </a:lnTo>
                <a:lnTo>
                  <a:pt x="1773137" y="669959"/>
                </a:lnTo>
                <a:lnTo>
                  <a:pt x="1940488" y="664216"/>
                </a:lnTo>
                <a:lnTo>
                  <a:pt x="2140142" y="654431"/>
                </a:lnTo>
                <a:lnTo>
                  <a:pt x="2305679" y="650812"/>
                </a:lnTo>
                <a:lnTo>
                  <a:pt x="2474682" y="643752"/>
                </a:lnTo>
                <a:lnTo>
                  <a:pt x="2703055" y="642967"/>
                </a:lnTo>
                <a:lnTo>
                  <a:pt x="2874497" y="635557"/>
                </a:lnTo>
                <a:lnTo>
                  <a:pt x="3163037" y="634376"/>
                </a:lnTo>
                <a:lnTo>
                  <a:pt x="3343122" y="634363"/>
                </a:lnTo>
                <a:lnTo>
                  <a:pt x="3508526" y="642141"/>
                </a:lnTo>
                <a:lnTo>
                  <a:pt x="3837120" y="642932"/>
                </a:lnTo>
                <a:lnTo>
                  <a:pt x="4013555" y="650978"/>
                </a:lnTo>
                <a:lnTo>
                  <a:pt x="4180108" y="650534"/>
                </a:lnTo>
                <a:lnTo>
                  <a:pt x="4344934" y="643287"/>
                </a:lnTo>
                <a:lnTo>
                  <a:pt x="4520664" y="635563"/>
                </a:lnTo>
                <a:lnTo>
                  <a:pt x="4692226" y="627013"/>
                </a:lnTo>
                <a:lnTo>
                  <a:pt x="4851900" y="608470"/>
                </a:lnTo>
                <a:lnTo>
                  <a:pt x="5074175" y="582397"/>
                </a:lnTo>
                <a:lnTo>
                  <a:pt x="5254430" y="554343"/>
                </a:lnTo>
                <a:lnTo>
                  <a:pt x="5381357" y="531492"/>
                </a:lnTo>
                <a:lnTo>
                  <a:pt x="5496650" y="508633"/>
                </a:lnTo>
                <a:lnTo>
                  <a:pt x="5587276" y="485773"/>
                </a:lnTo>
                <a:lnTo>
                  <a:pt x="5623047" y="473390"/>
                </a:lnTo>
                <a:lnTo>
                  <a:pt x="5661675" y="452674"/>
                </a:lnTo>
                <a:lnTo>
                  <a:pt x="5680045" y="438712"/>
                </a:lnTo>
                <a:lnTo>
                  <a:pt x="5689222" y="428027"/>
                </a:lnTo>
                <a:lnTo>
                  <a:pt x="5693002" y="422510"/>
                </a:lnTo>
                <a:lnTo>
                  <a:pt x="5702283" y="413841"/>
                </a:lnTo>
                <a:lnTo>
                  <a:pt x="5707425" y="410196"/>
                </a:lnTo>
                <a:lnTo>
                  <a:pt x="5710853" y="405861"/>
                </a:lnTo>
                <a:lnTo>
                  <a:pt x="5713138" y="401065"/>
                </a:lnTo>
                <a:lnTo>
                  <a:pt x="5715677" y="390657"/>
                </a:lnTo>
                <a:lnTo>
                  <a:pt x="5717107" y="373135"/>
                </a:lnTo>
                <a:lnTo>
                  <a:pt x="5717441" y="358242"/>
                </a:lnTo>
                <a:lnTo>
                  <a:pt x="5715050" y="344637"/>
                </a:lnTo>
                <a:lnTo>
                  <a:pt x="5708348" y="326268"/>
                </a:lnTo>
                <a:lnTo>
                  <a:pt x="5702119" y="314552"/>
                </a:lnTo>
                <a:lnTo>
                  <a:pt x="5693000" y="302994"/>
                </a:lnTo>
                <a:lnTo>
                  <a:pt x="5682597" y="294048"/>
                </a:lnTo>
                <a:lnTo>
                  <a:pt x="5653783" y="271624"/>
                </a:lnTo>
                <a:lnTo>
                  <a:pt x="5614323" y="250162"/>
                </a:lnTo>
                <a:lnTo>
                  <a:pt x="5594924" y="244532"/>
                </a:lnTo>
                <a:lnTo>
                  <a:pt x="5540179" y="235682"/>
                </a:lnTo>
                <a:lnTo>
                  <a:pt x="5451961" y="24002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629"/>
          <p:cNvSpPr/>
          <p:nvPr/>
        </p:nvSpPr>
        <p:spPr>
          <a:xfrm>
            <a:off x="1888807" y="3188970"/>
            <a:ext cx="257176" cy="394335"/>
          </a:xfrm>
          <a:custGeom>
            <a:avLst/>
            <a:gdLst/>
            <a:ahLst/>
            <a:cxnLst/>
            <a:rect l="0" t="0" r="0" b="0"/>
            <a:pathLst>
              <a:path w="257176" h="394335">
                <a:moveTo>
                  <a:pt x="0" y="0"/>
                </a:moveTo>
                <a:lnTo>
                  <a:pt x="4551" y="0"/>
                </a:lnTo>
                <a:lnTo>
                  <a:pt x="6844" y="952"/>
                </a:lnTo>
                <a:lnTo>
                  <a:pt x="11932" y="4550"/>
                </a:lnTo>
                <a:lnTo>
                  <a:pt x="13669" y="6844"/>
                </a:lnTo>
                <a:lnTo>
                  <a:pt x="14828" y="9325"/>
                </a:lnTo>
                <a:lnTo>
                  <a:pt x="15600" y="11931"/>
                </a:lnTo>
                <a:lnTo>
                  <a:pt x="18020" y="14622"/>
                </a:lnTo>
                <a:lnTo>
                  <a:pt x="25789" y="20151"/>
                </a:lnTo>
                <a:lnTo>
                  <a:pt x="28623" y="22959"/>
                </a:lnTo>
                <a:lnTo>
                  <a:pt x="30512" y="25783"/>
                </a:lnTo>
                <a:lnTo>
                  <a:pt x="31771" y="28619"/>
                </a:lnTo>
                <a:lnTo>
                  <a:pt x="34516" y="31462"/>
                </a:lnTo>
                <a:lnTo>
                  <a:pt x="38250" y="34309"/>
                </a:lnTo>
                <a:lnTo>
                  <a:pt x="42645" y="37160"/>
                </a:lnTo>
                <a:lnTo>
                  <a:pt x="50069" y="45408"/>
                </a:lnTo>
                <a:lnTo>
                  <a:pt x="57495" y="55424"/>
                </a:lnTo>
                <a:lnTo>
                  <a:pt x="62143" y="60762"/>
                </a:lnTo>
                <a:lnTo>
                  <a:pt x="67146" y="66225"/>
                </a:lnTo>
                <a:lnTo>
                  <a:pt x="77785" y="77376"/>
                </a:lnTo>
                <a:lnTo>
                  <a:pt x="83289" y="83016"/>
                </a:lnTo>
                <a:lnTo>
                  <a:pt x="88864" y="89634"/>
                </a:lnTo>
                <a:lnTo>
                  <a:pt x="94485" y="96903"/>
                </a:lnTo>
                <a:lnTo>
                  <a:pt x="100137" y="104607"/>
                </a:lnTo>
                <a:lnTo>
                  <a:pt x="104858" y="112600"/>
                </a:lnTo>
                <a:lnTo>
                  <a:pt x="108958" y="120787"/>
                </a:lnTo>
                <a:lnTo>
                  <a:pt x="112643" y="129102"/>
                </a:lnTo>
                <a:lnTo>
                  <a:pt x="117006" y="137503"/>
                </a:lnTo>
                <a:lnTo>
                  <a:pt x="121819" y="145961"/>
                </a:lnTo>
                <a:lnTo>
                  <a:pt x="126932" y="154457"/>
                </a:lnTo>
                <a:lnTo>
                  <a:pt x="137694" y="171517"/>
                </a:lnTo>
                <a:lnTo>
                  <a:pt x="143231" y="180067"/>
                </a:lnTo>
                <a:lnTo>
                  <a:pt x="147875" y="187672"/>
                </a:lnTo>
                <a:lnTo>
                  <a:pt x="151923" y="194647"/>
                </a:lnTo>
                <a:lnTo>
                  <a:pt x="155574" y="201202"/>
                </a:lnTo>
                <a:lnTo>
                  <a:pt x="158009" y="208430"/>
                </a:lnTo>
                <a:lnTo>
                  <a:pt x="159632" y="216105"/>
                </a:lnTo>
                <a:lnTo>
                  <a:pt x="160714" y="224080"/>
                </a:lnTo>
                <a:lnTo>
                  <a:pt x="162387" y="232254"/>
                </a:lnTo>
                <a:lnTo>
                  <a:pt x="164456" y="240561"/>
                </a:lnTo>
                <a:lnTo>
                  <a:pt x="166787" y="248956"/>
                </a:lnTo>
                <a:lnTo>
                  <a:pt x="170246" y="256458"/>
                </a:lnTo>
                <a:lnTo>
                  <a:pt x="174458" y="263365"/>
                </a:lnTo>
                <a:lnTo>
                  <a:pt x="179170" y="269874"/>
                </a:lnTo>
                <a:lnTo>
                  <a:pt x="186946" y="282186"/>
                </a:lnTo>
                <a:lnTo>
                  <a:pt x="190353" y="288136"/>
                </a:lnTo>
                <a:lnTo>
                  <a:pt x="194530" y="294961"/>
                </a:lnTo>
                <a:lnTo>
                  <a:pt x="204250" y="310164"/>
                </a:lnTo>
                <a:lnTo>
                  <a:pt x="209509" y="316313"/>
                </a:lnTo>
                <a:lnTo>
                  <a:pt x="214920" y="321365"/>
                </a:lnTo>
                <a:lnTo>
                  <a:pt x="220433" y="325686"/>
                </a:lnTo>
                <a:lnTo>
                  <a:pt x="225060" y="330471"/>
                </a:lnTo>
                <a:lnTo>
                  <a:pt x="232742" y="340868"/>
                </a:lnTo>
                <a:lnTo>
                  <a:pt x="239331" y="351839"/>
                </a:lnTo>
                <a:lnTo>
                  <a:pt x="244482" y="362113"/>
                </a:lnTo>
                <a:lnTo>
                  <a:pt x="248334" y="373252"/>
                </a:lnTo>
                <a:lnTo>
                  <a:pt x="256273" y="384539"/>
                </a:lnTo>
                <a:lnTo>
                  <a:pt x="256774" y="385218"/>
                </a:lnTo>
                <a:lnTo>
                  <a:pt x="257175" y="39433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630"/>
          <p:cNvSpPr/>
          <p:nvPr/>
        </p:nvSpPr>
        <p:spPr>
          <a:xfrm>
            <a:off x="1888807" y="3206114"/>
            <a:ext cx="222886" cy="428111"/>
          </a:xfrm>
          <a:custGeom>
            <a:avLst/>
            <a:gdLst/>
            <a:ahLst/>
            <a:cxnLst/>
            <a:rect l="0" t="0" r="0" b="0"/>
            <a:pathLst>
              <a:path w="222886" h="428111">
                <a:moveTo>
                  <a:pt x="222885" y="0"/>
                </a:moveTo>
                <a:lnTo>
                  <a:pt x="210953" y="11932"/>
                </a:lnTo>
                <a:lnTo>
                  <a:pt x="205517" y="19909"/>
                </a:lnTo>
                <a:lnTo>
                  <a:pt x="199926" y="30756"/>
                </a:lnTo>
                <a:lnTo>
                  <a:pt x="197101" y="37649"/>
                </a:lnTo>
                <a:lnTo>
                  <a:pt x="194266" y="45102"/>
                </a:lnTo>
                <a:lnTo>
                  <a:pt x="190471" y="52928"/>
                </a:lnTo>
                <a:lnTo>
                  <a:pt x="186035" y="61003"/>
                </a:lnTo>
                <a:lnTo>
                  <a:pt x="181174" y="69244"/>
                </a:lnTo>
                <a:lnTo>
                  <a:pt x="176027" y="78548"/>
                </a:lnTo>
                <a:lnTo>
                  <a:pt x="165229" y="99045"/>
                </a:lnTo>
                <a:lnTo>
                  <a:pt x="131401" y="165901"/>
                </a:lnTo>
                <a:lnTo>
                  <a:pt x="123795" y="177276"/>
                </a:lnTo>
                <a:lnTo>
                  <a:pt x="114915" y="188669"/>
                </a:lnTo>
                <a:lnTo>
                  <a:pt x="105185" y="200075"/>
                </a:lnTo>
                <a:lnTo>
                  <a:pt x="96793" y="211489"/>
                </a:lnTo>
                <a:lnTo>
                  <a:pt x="89294" y="222908"/>
                </a:lnTo>
                <a:lnTo>
                  <a:pt x="82389" y="234330"/>
                </a:lnTo>
                <a:lnTo>
                  <a:pt x="76834" y="245755"/>
                </a:lnTo>
                <a:lnTo>
                  <a:pt x="72177" y="257182"/>
                </a:lnTo>
                <a:lnTo>
                  <a:pt x="68121" y="268610"/>
                </a:lnTo>
                <a:lnTo>
                  <a:pt x="63511" y="279086"/>
                </a:lnTo>
                <a:lnTo>
                  <a:pt x="58534" y="288928"/>
                </a:lnTo>
                <a:lnTo>
                  <a:pt x="53310" y="298346"/>
                </a:lnTo>
                <a:lnTo>
                  <a:pt x="48875" y="307483"/>
                </a:lnTo>
                <a:lnTo>
                  <a:pt x="44966" y="316431"/>
                </a:lnTo>
                <a:lnTo>
                  <a:pt x="41407" y="325254"/>
                </a:lnTo>
                <a:lnTo>
                  <a:pt x="34913" y="342678"/>
                </a:lnTo>
                <a:lnTo>
                  <a:pt x="31848" y="351325"/>
                </a:lnTo>
                <a:lnTo>
                  <a:pt x="28852" y="358994"/>
                </a:lnTo>
                <a:lnTo>
                  <a:pt x="25902" y="366012"/>
                </a:lnTo>
                <a:lnTo>
                  <a:pt x="20084" y="378890"/>
                </a:lnTo>
                <a:lnTo>
                  <a:pt x="14324" y="390963"/>
                </a:lnTo>
                <a:lnTo>
                  <a:pt x="11129" y="400139"/>
                </a:lnTo>
                <a:lnTo>
                  <a:pt x="10277" y="403920"/>
                </a:lnTo>
                <a:lnTo>
                  <a:pt x="6790" y="410660"/>
                </a:lnTo>
                <a:lnTo>
                  <a:pt x="4527" y="413791"/>
                </a:lnTo>
                <a:lnTo>
                  <a:pt x="2012" y="419810"/>
                </a:lnTo>
                <a:lnTo>
                  <a:pt x="118" y="428110"/>
                </a:lnTo>
                <a:lnTo>
                  <a:pt x="0" y="42005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631"/>
          <p:cNvSpPr/>
          <p:nvPr/>
        </p:nvSpPr>
        <p:spPr>
          <a:xfrm>
            <a:off x="2265997" y="3077666"/>
            <a:ext cx="265748" cy="299900"/>
          </a:xfrm>
          <a:custGeom>
            <a:avLst/>
            <a:gdLst/>
            <a:ahLst/>
            <a:cxnLst/>
            <a:rect l="0" t="0" r="0" b="0"/>
            <a:pathLst>
              <a:path w="265748" h="299900">
                <a:moveTo>
                  <a:pt x="0" y="59869"/>
                </a:moveTo>
                <a:lnTo>
                  <a:pt x="7381" y="45107"/>
                </a:lnTo>
                <a:lnTo>
                  <a:pt x="13123" y="41243"/>
                </a:lnTo>
                <a:lnTo>
                  <a:pt x="17321" y="38879"/>
                </a:lnTo>
                <a:lnTo>
                  <a:pt x="27066" y="33712"/>
                </a:lnTo>
                <a:lnTo>
                  <a:pt x="32331" y="31001"/>
                </a:lnTo>
                <a:lnTo>
                  <a:pt x="36794" y="28241"/>
                </a:lnTo>
                <a:lnTo>
                  <a:pt x="44293" y="22634"/>
                </a:lnTo>
                <a:lnTo>
                  <a:pt x="48579" y="20758"/>
                </a:lnTo>
                <a:lnTo>
                  <a:pt x="53341" y="19508"/>
                </a:lnTo>
                <a:lnTo>
                  <a:pt x="58421" y="18674"/>
                </a:lnTo>
                <a:lnTo>
                  <a:pt x="63712" y="17165"/>
                </a:lnTo>
                <a:lnTo>
                  <a:pt x="69145" y="15207"/>
                </a:lnTo>
                <a:lnTo>
                  <a:pt x="74671" y="12950"/>
                </a:lnTo>
                <a:lnTo>
                  <a:pt x="80261" y="10492"/>
                </a:lnTo>
                <a:lnTo>
                  <a:pt x="91552" y="5221"/>
                </a:lnTo>
                <a:lnTo>
                  <a:pt x="97229" y="3434"/>
                </a:lnTo>
                <a:lnTo>
                  <a:pt x="102920" y="2243"/>
                </a:lnTo>
                <a:lnTo>
                  <a:pt x="108618" y="1449"/>
                </a:lnTo>
                <a:lnTo>
                  <a:pt x="114322" y="920"/>
                </a:lnTo>
                <a:lnTo>
                  <a:pt x="120030" y="567"/>
                </a:lnTo>
                <a:lnTo>
                  <a:pt x="131452" y="175"/>
                </a:lnTo>
                <a:lnTo>
                  <a:pt x="142878" y="0"/>
                </a:lnTo>
                <a:lnTo>
                  <a:pt x="148592" y="906"/>
                </a:lnTo>
                <a:lnTo>
                  <a:pt x="154306" y="2463"/>
                </a:lnTo>
                <a:lnTo>
                  <a:pt x="160021" y="4453"/>
                </a:lnTo>
                <a:lnTo>
                  <a:pt x="164783" y="6733"/>
                </a:lnTo>
                <a:lnTo>
                  <a:pt x="172614" y="11805"/>
                </a:lnTo>
                <a:lnTo>
                  <a:pt x="176989" y="13539"/>
                </a:lnTo>
                <a:lnTo>
                  <a:pt x="181810" y="14694"/>
                </a:lnTo>
                <a:lnTo>
                  <a:pt x="186929" y="15465"/>
                </a:lnTo>
                <a:lnTo>
                  <a:pt x="195157" y="18861"/>
                </a:lnTo>
                <a:lnTo>
                  <a:pt x="198685" y="21100"/>
                </a:lnTo>
                <a:lnTo>
                  <a:pt x="205144" y="28668"/>
                </a:lnTo>
                <a:lnTo>
                  <a:pt x="211190" y="37429"/>
                </a:lnTo>
                <a:lnTo>
                  <a:pt x="217052" y="44498"/>
                </a:lnTo>
                <a:lnTo>
                  <a:pt x="218997" y="48669"/>
                </a:lnTo>
                <a:lnTo>
                  <a:pt x="220293" y="53355"/>
                </a:lnTo>
                <a:lnTo>
                  <a:pt x="221157" y="58384"/>
                </a:lnTo>
                <a:lnTo>
                  <a:pt x="221733" y="63641"/>
                </a:lnTo>
                <a:lnTo>
                  <a:pt x="222117" y="69051"/>
                </a:lnTo>
                <a:lnTo>
                  <a:pt x="222373" y="74563"/>
                </a:lnTo>
                <a:lnTo>
                  <a:pt x="221591" y="81095"/>
                </a:lnTo>
                <a:lnTo>
                  <a:pt x="220117" y="88307"/>
                </a:lnTo>
                <a:lnTo>
                  <a:pt x="218182" y="95972"/>
                </a:lnTo>
                <a:lnTo>
                  <a:pt x="215940" y="102988"/>
                </a:lnTo>
                <a:lnTo>
                  <a:pt x="213493" y="109570"/>
                </a:lnTo>
                <a:lnTo>
                  <a:pt x="210908" y="115863"/>
                </a:lnTo>
                <a:lnTo>
                  <a:pt x="208233" y="122915"/>
                </a:lnTo>
                <a:lnTo>
                  <a:pt x="202720" y="138372"/>
                </a:lnTo>
                <a:lnTo>
                  <a:pt x="198964" y="146494"/>
                </a:lnTo>
                <a:lnTo>
                  <a:pt x="194555" y="154766"/>
                </a:lnTo>
                <a:lnTo>
                  <a:pt x="189711" y="163139"/>
                </a:lnTo>
                <a:lnTo>
                  <a:pt x="181789" y="177522"/>
                </a:lnTo>
                <a:lnTo>
                  <a:pt x="178342" y="184024"/>
                </a:lnTo>
                <a:lnTo>
                  <a:pt x="174140" y="191216"/>
                </a:lnTo>
                <a:lnTo>
                  <a:pt x="164391" y="206828"/>
                </a:lnTo>
                <a:lnTo>
                  <a:pt x="159124" y="214039"/>
                </a:lnTo>
                <a:lnTo>
                  <a:pt x="153707" y="220751"/>
                </a:lnTo>
                <a:lnTo>
                  <a:pt x="148192" y="227131"/>
                </a:lnTo>
                <a:lnTo>
                  <a:pt x="142610" y="233290"/>
                </a:lnTo>
                <a:lnTo>
                  <a:pt x="131327" y="245212"/>
                </a:lnTo>
                <a:lnTo>
                  <a:pt x="118816" y="258083"/>
                </a:lnTo>
                <a:lnTo>
                  <a:pt x="114453" y="261544"/>
                </a:lnTo>
                <a:lnTo>
                  <a:pt x="109639" y="264804"/>
                </a:lnTo>
                <a:lnTo>
                  <a:pt x="104525" y="267930"/>
                </a:lnTo>
                <a:lnTo>
                  <a:pt x="99211" y="270966"/>
                </a:lnTo>
                <a:lnTo>
                  <a:pt x="88226" y="276880"/>
                </a:lnTo>
                <a:lnTo>
                  <a:pt x="84535" y="279790"/>
                </a:lnTo>
                <a:lnTo>
                  <a:pt x="82074" y="282683"/>
                </a:lnTo>
                <a:lnTo>
                  <a:pt x="80434" y="285564"/>
                </a:lnTo>
                <a:lnTo>
                  <a:pt x="77435" y="287485"/>
                </a:lnTo>
                <a:lnTo>
                  <a:pt x="73531" y="288765"/>
                </a:lnTo>
                <a:lnTo>
                  <a:pt x="69023" y="289619"/>
                </a:lnTo>
                <a:lnTo>
                  <a:pt x="61474" y="290567"/>
                </a:lnTo>
                <a:lnTo>
                  <a:pt x="58128" y="290820"/>
                </a:lnTo>
                <a:lnTo>
                  <a:pt x="54944" y="290036"/>
                </a:lnTo>
                <a:lnTo>
                  <a:pt x="48867" y="286625"/>
                </a:lnTo>
                <a:lnTo>
                  <a:pt x="42991" y="281935"/>
                </a:lnTo>
                <a:lnTo>
                  <a:pt x="36009" y="275713"/>
                </a:lnTo>
                <a:lnTo>
                  <a:pt x="35054" y="269782"/>
                </a:lnTo>
                <a:lnTo>
                  <a:pt x="34799" y="265533"/>
                </a:lnTo>
                <a:lnTo>
                  <a:pt x="33677" y="261749"/>
                </a:lnTo>
                <a:lnTo>
                  <a:pt x="29890" y="255003"/>
                </a:lnTo>
                <a:lnTo>
                  <a:pt x="29452" y="251871"/>
                </a:lnTo>
                <a:lnTo>
                  <a:pt x="30112" y="248830"/>
                </a:lnTo>
                <a:lnTo>
                  <a:pt x="33386" y="242911"/>
                </a:lnTo>
                <a:lnTo>
                  <a:pt x="40584" y="234224"/>
                </a:lnTo>
                <a:lnTo>
                  <a:pt x="45977" y="228482"/>
                </a:lnTo>
                <a:lnTo>
                  <a:pt x="50654" y="226570"/>
                </a:lnTo>
                <a:lnTo>
                  <a:pt x="56629" y="225296"/>
                </a:lnTo>
                <a:lnTo>
                  <a:pt x="63470" y="224446"/>
                </a:lnTo>
                <a:lnTo>
                  <a:pt x="69936" y="223879"/>
                </a:lnTo>
                <a:lnTo>
                  <a:pt x="76152" y="223502"/>
                </a:lnTo>
                <a:lnTo>
                  <a:pt x="88137" y="223082"/>
                </a:lnTo>
                <a:lnTo>
                  <a:pt x="99815" y="222896"/>
                </a:lnTo>
                <a:lnTo>
                  <a:pt x="105596" y="223798"/>
                </a:lnTo>
                <a:lnTo>
                  <a:pt x="111354" y="225352"/>
                </a:lnTo>
                <a:lnTo>
                  <a:pt x="117099" y="227341"/>
                </a:lnTo>
                <a:lnTo>
                  <a:pt x="122833" y="228667"/>
                </a:lnTo>
                <a:lnTo>
                  <a:pt x="128562" y="229551"/>
                </a:lnTo>
                <a:lnTo>
                  <a:pt x="134285" y="230140"/>
                </a:lnTo>
                <a:lnTo>
                  <a:pt x="140006" y="231485"/>
                </a:lnTo>
                <a:lnTo>
                  <a:pt x="145725" y="233335"/>
                </a:lnTo>
                <a:lnTo>
                  <a:pt x="151442" y="235520"/>
                </a:lnTo>
                <a:lnTo>
                  <a:pt x="157159" y="237930"/>
                </a:lnTo>
                <a:lnTo>
                  <a:pt x="162875" y="240489"/>
                </a:lnTo>
                <a:lnTo>
                  <a:pt x="168591" y="243147"/>
                </a:lnTo>
                <a:lnTo>
                  <a:pt x="173354" y="245871"/>
                </a:lnTo>
                <a:lnTo>
                  <a:pt x="181186" y="251439"/>
                </a:lnTo>
                <a:lnTo>
                  <a:pt x="185561" y="254257"/>
                </a:lnTo>
                <a:lnTo>
                  <a:pt x="190382" y="257088"/>
                </a:lnTo>
                <a:lnTo>
                  <a:pt x="195501" y="259929"/>
                </a:lnTo>
                <a:lnTo>
                  <a:pt x="203729" y="265624"/>
                </a:lnTo>
                <a:lnTo>
                  <a:pt x="211514" y="271331"/>
                </a:lnTo>
                <a:lnTo>
                  <a:pt x="216257" y="274186"/>
                </a:lnTo>
                <a:lnTo>
                  <a:pt x="221324" y="277042"/>
                </a:lnTo>
                <a:lnTo>
                  <a:pt x="232034" y="282755"/>
                </a:lnTo>
                <a:lnTo>
                  <a:pt x="237556" y="285612"/>
                </a:lnTo>
                <a:lnTo>
                  <a:pt x="242191" y="288469"/>
                </a:lnTo>
                <a:lnTo>
                  <a:pt x="249880" y="294184"/>
                </a:lnTo>
                <a:lnTo>
                  <a:pt x="256473" y="297359"/>
                </a:lnTo>
                <a:lnTo>
                  <a:pt x="265747" y="29989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632"/>
          <p:cNvSpPr/>
          <p:nvPr/>
        </p:nvSpPr>
        <p:spPr>
          <a:xfrm>
            <a:off x="2917507" y="3386168"/>
            <a:ext cx="300038" cy="17115"/>
          </a:xfrm>
          <a:custGeom>
            <a:avLst/>
            <a:gdLst/>
            <a:ahLst/>
            <a:cxnLst/>
            <a:rect l="0" t="0" r="0" b="0"/>
            <a:pathLst>
              <a:path w="300038" h="17115">
                <a:moveTo>
                  <a:pt x="0" y="17114"/>
                </a:moveTo>
                <a:lnTo>
                  <a:pt x="15922" y="17114"/>
                </a:lnTo>
                <a:lnTo>
                  <a:pt x="18235" y="16161"/>
                </a:lnTo>
                <a:lnTo>
                  <a:pt x="21682" y="14574"/>
                </a:lnTo>
                <a:lnTo>
                  <a:pt x="25884" y="12563"/>
                </a:lnTo>
                <a:lnTo>
                  <a:pt x="29639" y="11223"/>
                </a:lnTo>
                <a:lnTo>
                  <a:pt x="33094" y="10329"/>
                </a:lnTo>
                <a:lnTo>
                  <a:pt x="36350" y="9733"/>
                </a:lnTo>
                <a:lnTo>
                  <a:pt x="40426" y="9336"/>
                </a:lnTo>
                <a:lnTo>
                  <a:pt x="45048" y="9071"/>
                </a:lnTo>
                <a:lnTo>
                  <a:pt x="50035" y="8894"/>
                </a:lnTo>
                <a:lnTo>
                  <a:pt x="70705" y="8646"/>
                </a:lnTo>
                <a:lnTo>
                  <a:pt x="77617" y="7659"/>
                </a:lnTo>
                <a:lnTo>
                  <a:pt x="84130" y="6048"/>
                </a:lnTo>
                <a:lnTo>
                  <a:pt x="90376" y="4022"/>
                </a:lnTo>
                <a:lnTo>
                  <a:pt x="97399" y="2671"/>
                </a:lnTo>
                <a:lnTo>
                  <a:pt x="104937" y="1770"/>
                </a:lnTo>
                <a:lnTo>
                  <a:pt x="112821" y="1170"/>
                </a:lnTo>
                <a:lnTo>
                  <a:pt x="120934" y="770"/>
                </a:lnTo>
                <a:lnTo>
                  <a:pt x="137568" y="325"/>
                </a:lnTo>
                <a:lnTo>
                  <a:pt x="176699" y="0"/>
                </a:lnTo>
                <a:lnTo>
                  <a:pt x="183522" y="943"/>
                </a:lnTo>
                <a:lnTo>
                  <a:pt x="190928" y="2523"/>
                </a:lnTo>
                <a:lnTo>
                  <a:pt x="198723" y="4529"/>
                </a:lnTo>
                <a:lnTo>
                  <a:pt x="205824" y="5867"/>
                </a:lnTo>
                <a:lnTo>
                  <a:pt x="212464" y="6759"/>
                </a:lnTo>
                <a:lnTo>
                  <a:pt x="218795" y="7353"/>
                </a:lnTo>
                <a:lnTo>
                  <a:pt x="224921" y="7749"/>
                </a:lnTo>
                <a:lnTo>
                  <a:pt x="230910" y="8013"/>
                </a:lnTo>
                <a:lnTo>
                  <a:pt x="236807" y="8189"/>
                </a:lnTo>
                <a:lnTo>
                  <a:pt x="242644" y="9259"/>
                </a:lnTo>
                <a:lnTo>
                  <a:pt x="248440" y="10925"/>
                </a:lnTo>
                <a:lnTo>
                  <a:pt x="254209" y="12988"/>
                </a:lnTo>
                <a:lnTo>
                  <a:pt x="259960" y="14363"/>
                </a:lnTo>
                <a:lnTo>
                  <a:pt x="265699" y="15280"/>
                </a:lnTo>
                <a:lnTo>
                  <a:pt x="271430" y="15892"/>
                </a:lnTo>
                <a:lnTo>
                  <a:pt x="276204" y="16299"/>
                </a:lnTo>
                <a:lnTo>
                  <a:pt x="284047" y="16752"/>
                </a:lnTo>
                <a:lnTo>
                  <a:pt x="290708" y="16953"/>
                </a:lnTo>
                <a:lnTo>
                  <a:pt x="300037" y="1711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633"/>
          <p:cNvSpPr/>
          <p:nvPr/>
        </p:nvSpPr>
        <p:spPr>
          <a:xfrm>
            <a:off x="3363277" y="3146107"/>
            <a:ext cx="265749" cy="197169"/>
          </a:xfrm>
          <a:custGeom>
            <a:avLst/>
            <a:gdLst/>
            <a:ahLst/>
            <a:cxnLst/>
            <a:rect l="0" t="0" r="0" b="0"/>
            <a:pathLst>
              <a:path w="265749" h="197169">
                <a:moveTo>
                  <a:pt x="0" y="0"/>
                </a:moveTo>
                <a:lnTo>
                  <a:pt x="0" y="4551"/>
                </a:lnTo>
                <a:lnTo>
                  <a:pt x="952" y="5892"/>
                </a:lnTo>
                <a:lnTo>
                  <a:pt x="2540" y="6785"/>
                </a:lnTo>
                <a:lnTo>
                  <a:pt x="7381" y="8220"/>
                </a:lnTo>
                <a:lnTo>
                  <a:pt x="12770" y="13019"/>
                </a:lnTo>
                <a:lnTo>
                  <a:pt x="14228" y="15347"/>
                </a:lnTo>
                <a:lnTo>
                  <a:pt x="17233" y="24127"/>
                </a:lnTo>
                <a:lnTo>
                  <a:pt x="19109" y="28467"/>
                </a:lnTo>
                <a:lnTo>
                  <a:pt x="21312" y="33265"/>
                </a:lnTo>
                <a:lnTo>
                  <a:pt x="22780" y="38370"/>
                </a:lnTo>
                <a:lnTo>
                  <a:pt x="23760" y="43677"/>
                </a:lnTo>
                <a:lnTo>
                  <a:pt x="24412" y="49121"/>
                </a:lnTo>
                <a:lnTo>
                  <a:pt x="24847" y="54655"/>
                </a:lnTo>
                <a:lnTo>
                  <a:pt x="25137" y="60249"/>
                </a:lnTo>
                <a:lnTo>
                  <a:pt x="25331" y="65884"/>
                </a:lnTo>
                <a:lnTo>
                  <a:pt x="24507" y="71545"/>
                </a:lnTo>
                <a:lnTo>
                  <a:pt x="23006" y="77224"/>
                </a:lnTo>
                <a:lnTo>
                  <a:pt x="21052" y="82915"/>
                </a:lnTo>
                <a:lnTo>
                  <a:pt x="19750" y="89567"/>
                </a:lnTo>
                <a:lnTo>
                  <a:pt x="18882" y="96859"/>
                </a:lnTo>
                <a:lnTo>
                  <a:pt x="18303" y="104578"/>
                </a:lnTo>
                <a:lnTo>
                  <a:pt x="16965" y="111628"/>
                </a:lnTo>
                <a:lnTo>
                  <a:pt x="15119" y="118234"/>
                </a:lnTo>
                <a:lnTo>
                  <a:pt x="12937" y="124543"/>
                </a:lnTo>
                <a:lnTo>
                  <a:pt x="11482" y="129701"/>
                </a:lnTo>
                <a:lnTo>
                  <a:pt x="10512" y="134092"/>
                </a:lnTo>
                <a:lnTo>
                  <a:pt x="9866" y="137972"/>
                </a:lnTo>
                <a:lnTo>
                  <a:pt x="8482" y="142464"/>
                </a:lnTo>
                <a:lnTo>
                  <a:pt x="6607" y="147364"/>
                </a:lnTo>
                <a:lnTo>
                  <a:pt x="4405" y="152535"/>
                </a:lnTo>
                <a:lnTo>
                  <a:pt x="2936" y="156935"/>
                </a:lnTo>
                <a:lnTo>
                  <a:pt x="1958" y="160821"/>
                </a:lnTo>
                <a:lnTo>
                  <a:pt x="1306" y="164364"/>
                </a:lnTo>
                <a:lnTo>
                  <a:pt x="870" y="167679"/>
                </a:lnTo>
                <a:lnTo>
                  <a:pt x="580" y="170841"/>
                </a:lnTo>
                <a:lnTo>
                  <a:pt x="387" y="173901"/>
                </a:lnTo>
                <a:lnTo>
                  <a:pt x="1210" y="176894"/>
                </a:lnTo>
                <a:lnTo>
                  <a:pt x="4665" y="182760"/>
                </a:lnTo>
                <a:lnTo>
                  <a:pt x="7415" y="186866"/>
                </a:lnTo>
                <a:lnTo>
                  <a:pt x="8058" y="190367"/>
                </a:lnTo>
                <a:lnTo>
                  <a:pt x="8229" y="192634"/>
                </a:lnTo>
                <a:lnTo>
                  <a:pt x="9296" y="194145"/>
                </a:lnTo>
                <a:lnTo>
                  <a:pt x="10960" y="195153"/>
                </a:lnTo>
                <a:lnTo>
                  <a:pt x="15349" y="196272"/>
                </a:lnTo>
                <a:lnTo>
                  <a:pt x="23174" y="196902"/>
                </a:lnTo>
                <a:lnTo>
                  <a:pt x="28715" y="197050"/>
                </a:lnTo>
                <a:lnTo>
                  <a:pt x="113180" y="197168"/>
                </a:lnTo>
                <a:lnTo>
                  <a:pt x="120221" y="196215"/>
                </a:lnTo>
                <a:lnTo>
                  <a:pt x="126820" y="194628"/>
                </a:lnTo>
                <a:lnTo>
                  <a:pt x="133124" y="192617"/>
                </a:lnTo>
                <a:lnTo>
                  <a:pt x="139232" y="191276"/>
                </a:lnTo>
                <a:lnTo>
                  <a:pt x="145209" y="190382"/>
                </a:lnTo>
                <a:lnTo>
                  <a:pt x="151098" y="189787"/>
                </a:lnTo>
                <a:lnTo>
                  <a:pt x="156930" y="190342"/>
                </a:lnTo>
                <a:lnTo>
                  <a:pt x="162722" y="191665"/>
                </a:lnTo>
                <a:lnTo>
                  <a:pt x="168489" y="193499"/>
                </a:lnTo>
                <a:lnTo>
                  <a:pt x="174238" y="194722"/>
                </a:lnTo>
                <a:lnTo>
                  <a:pt x="179976" y="195537"/>
                </a:lnTo>
                <a:lnTo>
                  <a:pt x="185707" y="196081"/>
                </a:lnTo>
                <a:lnTo>
                  <a:pt x="191432" y="196443"/>
                </a:lnTo>
                <a:lnTo>
                  <a:pt x="202874" y="196845"/>
                </a:lnTo>
                <a:lnTo>
                  <a:pt x="228916" y="197125"/>
                </a:lnTo>
                <a:lnTo>
                  <a:pt x="265748" y="19716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634"/>
          <p:cNvSpPr/>
          <p:nvPr/>
        </p:nvSpPr>
        <p:spPr>
          <a:xfrm>
            <a:off x="3594734" y="3180397"/>
            <a:ext cx="25719" cy="394336"/>
          </a:xfrm>
          <a:custGeom>
            <a:avLst/>
            <a:gdLst/>
            <a:ahLst/>
            <a:cxnLst/>
            <a:rect l="0" t="0" r="0" b="0"/>
            <a:pathLst>
              <a:path w="25719" h="394336">
                <a:moveTo>
                  <a:pt x="0" y="0"/>
                </a:moveTo>
                <a:lnTo>
                  <a:pt x="0" y="4551"/>
                </a:lnTo>
                <a:lnTo>
                  <a:pt x="953" y="7797"/>
                </a:lnTo>
                <a:lnTo>
                  <a:pt x="2541" y="11865"/>
                </a:lnTo>
                <a:lnTo>
                  <a:pt x="4552" y="16483"/>
                </a:lnTo>
                <a:lnTo>
                  <a:pt x="5892" y="21466"/>
                </a:lnTo>
                <a:lnTo>
                  <a:pt x="6786" y="26693"/>
                </a:lnTo>
                <a:lnTo>
                  <a:pt x="7382" y="32083"/>
                </a:lnTo>
                <a:lnTo>
                  <a:pt x="8731" y="37581"/>
                </a:lnTo>
                <a:lnTo>
                  <a:pt x="10583" y="43152"/>
                </a:lnTo>
                <a:lnTo>
                  <a:pt x="12771" y="48770"/>
                </a:lnTo>
                <a:lnTo>
                  <a:pt x="14229" y="55374"/>
                </a:lnTo>
                <a:lnTo>
                  <a:pt x="15201" y="62633"/>
                </a:lnTo>
                <a:lnTo>
                  <a:pt x="15849" y="70330"/>
                </a:lnTo>
                <a:lnTo>
                  <a:pt x="16282" y="78319"/>
                </a:lnTo>
                <a:lnTo>
                  <a:pt x="16761" y="94816"/>
                </a:lnTo>
                <a:lnTo>
                  <a:pt x="17842" y="103216"/>
                </a:lnTo>
                <a:lnTo>
                  <a:pt x="19515" y="111673"/>
                </a:lnTo>
                <a:lnTo>
                  <a:pt x="21583" y="120169"/>
                </a:lnTo>
                <a:lnTo>
                  <a:pt x="22961" y="129643"/>
                </a:lnTo>
                <a:lnTo>
                  <a:pt x="23880" y="139768"/>
                </a:lnTo>
                <a:lnTo>
                  <a:pt x="24493" y="150329"/>
                </a:lnTo>
                <a:lnTo>
                  <a:pt x="25173" y="172223"/>
                </a:lnTo>
                <a:lnTo>
                  <a:pt x="25610" y="217323"/>
                </a:lnTo>
                <a:lnTo>
                  <a:pt x="24694" y="227750"/>
                </a:lnTo>
                <a:lnTo>
                  <a:pt x="23130" y="237558"/>
                </a:lnTo>
                <a:lnTo>
                  <a:pt x="21135" y="246955"/>
                </a:lnTo>
                <a:lnTo>
                  <a:pt x="19805" y="256076"/>
                </a:lnTo>
                <a:lnTo>
                  <a:pt x="18919" y="265015"/>
                </a:lnTo>
                <a:lnTo>
                  <a:pt x="18328" y="273832"/>
                </a:lnTo>
                <a:lnTo>
                  <a:pt x="17933" y="282567"/>
                </a:lnTo>
                <a:lnTo>
                  <a:pt x="17496" y="299893"/>
                </a:lnTo>
                <a:lnTo>
                  <a:pt x="17154" y="352484"/>
                </a:lnTo>
                <a:lnTo>
                  <a:pt x="17147" y="371313"/>
                </a:lnTo>
                <a:lnTo>
                  <a:pt x="18099" y="374225"/>
                </a:lnTo>
                <a:lnTo>
                  <a:pt x="19686" y="377118"/>
                </a:lnTo>
                <a:lnTo>
                  <a:pt x="24527" y="384055"/>
                </a:lnTo>
                <a:lnTo>
                  <a:pt x="25188" y="387544"/>
                </a:lnTo>
                <a:lnTo>
                  <a:pt x="25718" y="39433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635"/>
          <p:cNvSpPr/>
          <p:nvPr/>
        </p:nvSpPr>
        <p:spPr>
          <a:xfrm>
            <a:off x="3809047" y="3308985"/>
            <a:ext cx="240031" cy="308611"/>
          </a:xfrm>
          <a:custGeom>
            <a:avLst/>
            <a:gdLst/>
            <a:ahLst/>
            <a:cxnLst/>
            <a:rect l="0" t="0" r="0" b="0"/>
            <a:pathLst>
              <a:path w="240031" h="308611">
                <a:moveTo>
                  <a:pt x="0" y="0"/>
                </a:moveTo>
                <a:lnTo>
                  <a:pt x="4939" y="0"/>
                </a:lnTo>
                <a:lnTo>
                  <a:pt x="2830" y="0"/>
                </a:lnTo>
                <a:lnTo>
                  <a:pt x="5390" y="0"/>
                </a:lnTo>
                <a:lnTo>
                  <a:pt x="7403" y="952"/>
                </a:lnTo>
                <a:lnTo>
                  <a:pt x="14788" y="6844"/>
                </a:lnTo>
                <a:lnTo>
                  <a:pt x="20225" y="11932"/>
                </a:lnTo>
                <a:lnTo>
                  <a:pt x="33192" y="24702"/>
                </a:lnTo>
                <a:lnTo>
                  <a:pt x="37368" y="29803"/>
                </a:lnTo>
                <a:lnTo>
                  <a:pt x="41104" y="35108"/>
                </a:lnTo>
                <a:lnTo>
                  <a:pt x="44548" y="40550"/>
                </a:lnTo>
                <a:lnTo>
                  <a:pt x="48749" y="46084"/>
                </a:lnTo>
                <a:lnTo>
                  <a:pt x="53454" y="51677"/>
                </a:lnTo>
                <a:lnTo>
                  <a:pt x="58496" y="57311"/>
                </a:lnTo>
                <a:lnTo>
                  <a:pt x="62810" y="62972"/>
                </a:lnTo>
                <a:lnTo>
                  <a:pt x="66638" y="68651"/>
                </a:lnTo>
                <a:lnTo>
                  <a:pt x="70143" y="74342"/>
                </a:lnTo>
                <a:lnTo>
                  <a:pt x="74384" y="80042"/>
                </a:lnTo>
                <a:lnTo>
                  <a:pt x="79117" y="85746"/>
                </a:lnTo>
                <a:lnTo>
                  <a:pt x="84177" y="91454"/>
                </a:lnTo>
                <a:lnTo>
                  <a:pt x="88503" y="98117"/>
                </a:lnTo>
                <a:lnTo>
                  <a:pt x="92340" y="105416"/>
                </a:lnTo>
                <a:lnTo>
                  <a:pt x="95850" y="113140"/>
                </a:lnTo>
                <a:lnTo>
                  <a:pt x="100095" y="120194"/>
                </a:lnTo>
                <a:lnTo>
                  <a:pt x="104830" y="126802"/>
                </a:lnTo>
                <a:lnTo>
                  <a:pt x="109892" y="133112"/>
                </a:lnTo>
                <a:lnTo>
                  <a:pt x="114219" y="140176"/>
                </a:lnTo>
                <a:lnTo>
                  <a:pt x="118055" y="147743"/>
                </a:lnTo>
                <a:lnTo>
                  <a:pt x="121566" y="155645"/>
                </a:lnTo>
                <a:lnTo>
                  <a:pt x="125812" y="163771"/>
                </a:lnTo>
                <a:lnTo>
                  <a:pt x="130547" y="172045"/>
                </a:lnTo>
                <a:lnTo>
                  <a:pt x="135609" y="180419"/>
                </a:lnTo>
                <a:lnTo>
                  <a:pt x="140889" y="187907"/>
                </a:lnTo>
                <a:lnTo>
                  <a:pt x="146313" y="194804"/>
                </a:lnTo>
                <a:lnTo>
                  <a:pt x="151834" y="201306"/>
                </a:lnTo>
                <a:lnTo>
                  <a:pt x="157420" y="207547"/>
                </a:lnTo>
                <a:lnTo>
                  <a:pt x="168707" y="219560"/>
                </a:lnTo>
                <a:lnTo>
                  <a:pt x="173432" y="225431"/>
                </a:lnTo>
                <a:lnTo>
                  <a:pt x="177534" y="231250"/>
                </a:lnTo>
                <a:lnTo>
                  <a:pt x="181221" y="237034"/>
                </a:lnTo>
                <a:lnTo>
                  <a:pt x="185584" y="242795"/>
                </a:lnTo>
                <a:lnTo>
                  <a:pt x="190398" y="248541"/>
                </a:lnTo>
                <a:lnTo>
                  <a:pt x="199874" y="259053"/>
                </a:lnTo>
                <a:lnTo>
                  <a:pt x="207260" y="266899"/>
                </a:lnTo>
                <a:lnTo>
                  <a:pt x="219764" y="279698"/>
                </a:lnTo>
                <a:lnTo>
                  <a:pt x="225625" y="285600"/>
                </a:lnTo>
                <a:lnTo>
                  <a:pt x="227569" y="288507"/>
                </a:lnTo>
                <a:lnTo>
                  <a:pt x="229729" y="294278"/>
                </a:lnTo>
                <a:lnTo>
                  <a:pt x="231257" y="296198"/>
                </a:lnTo>
                <a:lnTo>
                  <a:pt x="233230" y="297477"/>
                </a:lnTo>
                <a:lnTo>
                  <a:pt x="235496" y="298331"/>
                </a:lnTo>
                <a:lnTo>
                  <a:pt x="237007" y="299852"/>
                </a:lnTo>
                <a:lnTo>
                  <a:pt x="238015" y="301819"/>
                </a:lnTo>
                <a:lnTo>
                  <a:pt x="240030" y="30861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636"/>
          <p:cNvSpPr/>
          <p:nvPr/>
        </p:nvSpPr>
        <p:spPr>
          <a:xfrm>
            <a:off x="3851909" y="3317557"/>
            <a:ext cx="231459" cy="257176"/>
          </a:xfrm>
          <a:custGeom>
            <a:avLst/>
            <a:gdLst/>
            <a:ahLst/>
            <a:cxnLst/>
            <a:rect l="0" t="0" r="0" b="0"/>
            <a:pathLst>
              <a:path w="231459" h="257176">
                <a:moveTo>
                  <a:pt x="231458" y="0"/>
                </a:moveTo>
                <a:lnTo>
                  <a:pt x="224077" y="0"/>
                </a:lnTo>
                <a:lnTo>
                  <a:pt x="223680" y="953"/>
                </a:lnTo>
                <a:lnTo>
                  <a:pt x="223121" y="6844"/>
                </a:lnTo>
                <a:lnTo>
                  <a:pt x="222990" y="11932"/>
                </a:lnTo>
                <a:lnTo>
                  <a:pt x="222003" y="14622"/>
                </a:lnTo>
                <a:lnTo>
                  <a:pt x="218366" y="20151"/>
                </a:lnTo>
                <a:lnTo>
                  <a:pt x="216062" y="23912"/>
                </a:lnTo>
                <a:lnTo>
                  <a:pt x="213574" y="28324"/>
                </a:lnTo>
                <a:lnTo>
                  <a:pt x="210963" y="33170"/>
                </a:lnTo>
                <a:lnTo>
                  <a:pt x="206364" y="38306"/>
                </a:lnTo>
                <a:lnTo>
                  <a:pt x="200442" y="43635"/>
                </a:lnTo>
                <a:lnTo>
                  <a:pt x="193636" y="49092"/>
                </a:lnTo>
                <a:lnTo>
                  <a:pt x="187193" y="54636"/>
                </a:lnTo>
                <a:lnTo>
                  <a:pt x="180993" y="60236"/>
                </a:lnTo>
                <a:lnTo>
                  <a:pt x="174955" y="65875"/>
                </a:lnTo>
                <a:lnTo>
                  <a:pt x="169024" y="72492"/>
                </a:lnTo>
                <a:lnTo>
                  <a:pt x="163166" y="79760"/>
                </a:lnTo>
                <a:lnTo>
                  <a:pt x="157355" y="87463"/>
                </a:lnTo>
                <a:lnTo>
                  <a:pt x="149671" y="95457"/>
                </a:lnTo>
                <a:lnTo>
                  <a:pt x="140738" y="103643"/>
                </a:lnTo>
                <a:lnTo>
                  <a:pt x="130973" y="111958"/>
                </a:lnTo>
                <a:lnTo>
                  <a:pt x="122558" y="120359"/>
                </a:lnTo>
                <a:lnTo>
                  <a:pt x="115043" y="128817"/>
                </a:lnTo>
                <a:lnTo>
                  <a:pt x="108128" y="137313"/>
                </a:lnTo>
                <a:lnTo>
                  <a:pt x="101613" y="144882"/>
                </a:lnTo>
                <a:lnTo>
                  <a:pt x="95365" y="151833"/>
                </a:lnTo>
                <a:lnTo>
                  <a:pt x="83342" y="164637"/>
                </a:lnTo>
                <a:lnTo>
                  <a:pt x="54356" y="194166"/>
                </a:lnTo>
                <a:lnTo>
                  <a:pt x="49572" y="199929"/>
                </a:lnTo>
                <a:lnTo>
                  <a:pt x="45431" y="205676"/>
                </a:lnTo>
                <a:lnTo>
                  <a:pt x="41717" y="211412"/>
                </a:lnTo>
                <a:lnTo>
                  <a:pt x="38289" y="216189"/>
                </a:lnTo>
                <a:lnTo>
                  <a:pt x="31940" y="224037"/>
                </a:lnTo>
                <a:lnTo>
                  <a:pt x="25943" y="230700"/>
                </a:lnTo>
                <a:lnTo>
                  <a:pt x="20103" y="236836"/>
                </a:lnTo>
                <a:lnTo>
                  <a:pt x="14332" y="242738"/>
                </a:lnTo>
                <a:lnTo>
                  <a:pt x="11460" y="244693"/>
                </a:lnTo>
                <a:lnTo>
                  <a:pt x="5729" y="246865"/>
                </a:lnTo>
                <a:lnTo>
                  <a:pt x="3819" y="248397"/>
                </a:lnTo>
                <a:lnTo>
                  <a:pt x="2546" y="250370"/>
                </a:lnTo>
                <a:lnTo>
                  <a:pt x="0" y="25717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637"/>
          <p:cNvSpPr/>
          <p:nvPr/>
        </p:nvSpPr>
        <p:spPr>
          <a:xfrm>
            <a:off x="4863474" y="3197895"/>
            <a:ext cx="196263" cy="393864"/>
          </a:xfrm>
          <a:custGeom>
            <a:avLst/>
            <a:gdLst/>
            <a:ahLst/>
            <a:cxnLst/>
            <a:rect l="0" t="0" r="0" b="0"/>
            <a:pathLst>
              <a:path w="196263" h="393864">
                <a:moveTo>
                  <a:pt x="180013" y="8219"/>
                </a:moveTo>
                <a:lnTo>
                  <a:pt x="188232" y="0"/>
                </a:lnTo>
                <a:lnTo>
                  <a:pt x="188481" y="4302"/>
                </a:lnTo>
                <a:lnTo>
                  <a:pt x="187564" y="5608"/>
                </a:lnTo>
                <a:lnTo>
                  <a:pt x="185999" y="6478"/>
                </a:lnTo>
                <a:lnTo>
                  <a:pt x="184003" y="7059"/>
                </a:lnTo>
                <a:lnTo>
                  <a:pt x="179247" y="10244"/>
                </a:lnTo>
                <a:lnTo>
                  <a:pt x="176645" y="12427"/>
                </a:lnTo>
                <a:lnTo>
                  <a:pt x="173005" y="13882"/>
                </a:lnTo>
                <a:lnTo>
                  <a:pt x="168674" y="14852"/>
                </a:lnTo>
                <a:lnTo>
                  <a:pt x="163880" y="15499"/>
                </a:lnTo>
                <a:lnTo>
                  <a:pt x="158781" y="16882"/>
                </a:lnTo>
                <a:lnTo>
                  <a:pt x="153475" y="18757"/>
                </a:lnTo>
                <a:lnTo>
                  <a:pt x="148034" y="20960"/>
                </a:lnTo>
                <a:lnTo>
                  <a:pt x="142501" y="23381"/>
                </a:lnTo>
                <a:lnTo>
                  <a:pt x="131274" y="28610"/>
                </a:lnTo>
                <a:lnTo>
                  <a:pt x="124660" y="31338"/>
                </a:lnTo>
                <a:lnTo>
                  <a:pt x="117394" y="34110"/>
                </a:lnTo>
                <a:lnTo>
                  <a:pt x="109692" y="36910"/>
                </a:lnTo>
                <a:lnTo>
                  <a:pt x="102652" y="39729"/>
                </a:lnTo>
                <a:lnTo>
                  <a:pt x="96055" y="42561"/>
                </a:lnTo>
                <a:lnTo>
                  <a:pt x="89750" y="45401"/>
                </a:lnTo>
                <a:lnTo>
                  <a:pt x="83643" y="47295"/>
                </a:lnTo>
                <a:lnTo>
                  <a:pt x="77666" y="48557"/>
                </a:lnTo>
                <a:lnTo>
                  <a:pt x="71777" y="49399"/>
                </a:lnTo>
                <a:lnTo>
                  <a:pt x="65946" y="50913"/>
                </a:lnTo>
                <a:lnTo>
                  <a:pt x="60153" y="52874"/>
                </a:lnTo>
                <a:lnTo>
                  <a:pt x="54387" y="55134"/>
                </a:lnTo>
                <a:lnTo>
                  <a:pt x="48637" y="56641"/>
                </a:lnTo>
                <a:lnTo>
                  <a:pt x="42899" y="57646"/>
                </a:lnTo>
                <a:lnTo>
                  <a:pt x="37169" y="58315"/>
                </a:lnTo>
                <a:lnTo>
                  <a:pt x="32396" y="58762"/>
                </a:lnTo>
                <a:lnTo>
                  <a:pt x="28262" y="59060"/>
                </a:lnTo>
                <a:lnTo>
                  <a:pt x="24553" y="59258"/>
                </a:lnTo>
                <a:lnTo>
                  <a:pt x="17892" y="59478"/>
                </a:lnTo>
                <a:lnTo>
                  <a:pt x="14782" y="59537"/>
                </a:lnTo>
                <a:lnTo>
                  <a:pt x="12710" y="58624"/>
                </a:lnTo>
                <a:lnTo>
                  <a:pt x="11327" y="57062"/>
                </a:lnTo>
                <a:lnTo>
                  <a:pt x="9109" y="52263"/>
                </a:lnTo>
                <a:lnTo>
                  <a:pt x="8927" y="52822"/>
                </a:lnTo>
                <a:lnTo>
                  <a:pt x="8577" y="63883"/>
                </a:lnTo>
                <a:lnTo>
                  <a:pt x="8563" y="95726"/>
                </a:lnTo>
                <a:lnTo>
                  <a:pt x="11103" y="104579"/>
                </a:lnTo>
                <a:lnTo>
                  <a:pt x="13114" y="109606"/>
                </a:lnTo>
                <a:lnTo>
                  <a:pt x="13502" y="114863"/>
                </a:lnTo>
                <a:lnTo>
                  <a:pt x="11393" y="125784"/>
                </a:lnTo>
                <a:lnTo>
                  <a:pt x="9821" y="136988"/>
                </a:lnTo>
                <a:lnTo>
                  <a:pt x="9122" y="148317"/>
                </a:lnTo>
                <a:lnTo>
                  <a:pt x="8811" y="159703"/>
                </a:lnTo>
                <a:lnTo>
                  <a:pt x="7776" y="164454"/>
                </a:lnTo>
                <a:lnTo>
                  <a:pt x="2721" y="175690"/>
                </a:lnTo>
                <a:lnTo>
                  <a:pt x="800" y="185052"/>
                </a:lnTo>
                <a:lnTo>
                  <a:pt x="151" y="196749"/>
                </a:lnTo>
                <a:lnTo>
                  <a:pt x="0" y="212263"/>
                </a:lnTo>
                <a:lnTo>
                  <a:pt x="949" y="212828"/>
                </a:lnTo>
                <a:lnTo>
                  <a:pt x="4544" y="213457"/>
                </a:lnTo>
                <a:lnTo>
                  <a:pt x="5884" y="212672"/>
                </a:lnTo>
                <a:lnTo>
                  <a:pt x="6777" y="211196"/>
                </a:lnTo>
                <a:lnTo>
                  <a:pt x="7373" y="209260"/>
                </a:lnTo>
                <a:lnTo>
                  <a:pt x="10574" y="204569"/>
                </a:lnTo>
                <a:lnTo>
                  <a:pt x="12761" y="201984"/>
                </a:lnTo>
                <a:lnTo>
                  <a:pt x="15172" y="200261"/>
                </a:lnTo>
                <a:lnTo>
                  <a:pt x="20391" y="198346"/>
                </a:lnTo>
                <a:lnTo>
                  <a:pt x="25885" y="194955"/>
                </a:lnTo>
                <a:lnTo>
                  <a:pt x="28683" y="192718"/>
                </a:lnTo>
                <a:lnTo>
                  <a:pt x="32454" y="190273"/>
                </a:lnTo>
                <a:lnTo>
                  <a:pt x="36873" y="187691"/>
                </a:lnTo>
                <a:lnTo>
                  <a:pt x="41724" y="185017"/>
                </a:lnTo>
                <a:lnTo>
                  <a:pt x="46863" y="183235"/>
                </a:lnTo>
                <a:lnTo>
                  <a:pt x="52194" y="182046"/>
                </a:lnTo>
                <a:lnTo>
                  <a:pt x="57653" y="181254"/>
                </a:lnTo>
                <a:lnTo>
                  <a:pt x="64150" y="179774"/>
                </a:lnTo>
                <a:lnTo>
                  <a:pt x="71338" y="177834"/>
                </a:lnTo>
                <a:lnTo>
                  <a:pt x="78989" y="175589"/>
                </a:lnTo>
                <a:lnTo>
                  <a:pt x="85993" y="175044"/>
                </a:lnTo>
                <a:lnTo>
                  <a:pt x="92568" y="175633"/>
                </a:lnTo>
                <a:lnTo>
                  <a:pt x="98856" y="176979"/>
                </a:lnTo>
                <a:lnTo>
                  <a:pt x="104953" y="177876"/>
                </a:lnTo>
                <a:lnTo>
                  <a:pt x="110923" y="178474"/>
                </a:lnTo>
                <a:lnTo>
                  <a:pt x="116808" y="178872"/>
                </a:lnTo>
                <a:lnTo>
                  <a:pt x="121684" y="180091"/>
                </a:lnTo>
                <a:lnTo>
                  <a:pt x="125887" y="181855"/>
                </a:lnTo>
                <a:lnTo>
                  <a:pt x="129642" y="183985"/>
                </a:lnTo>
                <a:lnTo>
                  <a:pt x="138893" y="188890"/>
                </a:lnTo>
                <a:lnTo>
                  <a:pt x="160355" y="199800"/>
                </a:lnTo>
                <a:lnTo>
                  <a:pt x="165002" y="203567"/>
                </a:lnTo>
                <a:lnTo>
                  <a:pt x="169054" y="207984"/>
                </a:lnTo>
                <a:lnTo>
                  <a:pt x="172707" y="212833"/>
                </a:lnTo>
                <a:lnTo>
                  <a:pt x="177047" y="217971"/>
                </a:lnTo>
                <a:lnTo>
                  <a:pt x="181846" y="223301"/>
                </a:lnTo>
                <a:lnTo>
                  <a:pt x="186950" y="228760"/>
                </a:lnTo>
                <a:lnTo>
                  <a:pt x="190352" y="234304"/>
                </a:lnTo>
                <a:lnTo>
                  <a:pt x="194133" y="245544"/>
                </a:lnTo>
                <a:lnTo>
                  <a:pt x="195814" y="256890"/>
                </a:lnTo>
                <a:lnTo>
                  <a:pt x="196262" y="262582"/>
                </a:lnTo>
                <a:lnTo>
                  <a:pt x="195608" y="269235"/>
                </a:lnTo>
                <a:lnTo>
                  <a:pt x="194219" y="276527"/>
                </a:lnTo>
                <a:lnTo>
                  <a:pt x="192342" y="284246"/>
                </a:lnTo>
                <a:lnTo>
                  <a:pt x="190137" y="291297"/>
                </a:lnTo>
                <a:lnTo>
                  <a:pt x="187715" y="297903"/>
                </a:lnTo>
                <a:lnTo>
                  <a:pt x="185147" y="304212"/>
                </a:lnTo>
                <a:lnTo>
                  <a:pt x="180578" y="310323"/>
                </a:lnTo>
                <a:lnTo>
                  <a:pt x="174675" y="316302"/>
                </a:lnTo>
                <a:lnTo>
                  <a:pt x="167882" y="322193"/>
                </a:lnTo>
                <a:lnTo>
                  <a:pt x="161448" y="328025"/>
                </a:lnTo>
                <a:lnTo>
                  <a:pt x="149220" y="339585"/>
                </a:lnTo>
                <a:lnTo>
                  <a:pt x="144244" y="345335"/>
                </a:lnTo>
                <a:lnTo>
                  <a:pt x="139975" y="351073"/>
                </a:lnTo>
                <a:lnTo>
                  <a:pt x="136176" y="356804"/>
                </a:lnTo>
                <a:lnTo>
                  <a:pt x="131738" y="361576"/>
                </a:lnTo>
                <a:lnTo>
                  <a:pt x="126875" y="365711"/>
                </a:lnTo>
                <a:lnTo>
                  <a:pt x="121727" y="369420"/>
                </a:lnTo>
                <a:lnTo>
                  <a:pt x="117343" y="372845"/>
                </a:lnTo>
                <a:lnTo>
                  <a:pt x="113468" y="376081"/>
                </a:lnTo>
                <a:lnTo>
                  <a:pt x="109932" y="379190"/>
                </a:lnTo>
                <a:lnTo>
                  <a:pt x="106623" y="381263"/>
                </a:lnTo>
                <a:lnTo>
                  <a:pt x="103464" y="382645"/>
                </a:lnTo>
                <a:lnTo>
                  <a:pt x="100405" y="383567"/>
                </a:lnTo>
                <a:lnTo>
                  <a:pt x="94467" y="387131"/>
                </a:lnTo>
                <a:lnTo>
                  <a:pt x="91549" y="389415"/>
                </a:lnTo>
                <a:lnTo>
                  <a:pt x="85768" y="391952"/>
                </a:lnTo>
                <a:lnTo>
                  <a:pt x="80024" y="393080"/>
                </a:lnTo>
                <a:lnTo>
                  <a:pt x="74296" y="393581"/>
                </a:lnTo>
                <a:lnTo>
                  <a:pt x="70267" y="393863"/>
                </a:lnTo>
                <a:lnTo>
                  <a:pt x="66785" y="391389"/>
                </a:lnTo>
                <a:lnTo>
                  <a:pt x="59998" y="38540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638"/>
          <p:cNvSpPr/>
          <p:nvPr/>
        </p:nvSpPr>
        <p:spPr>
          <a:xfrm>
            <a:off x="5172075" y="3300412"/>
            <a:ext cx="240030" cy="282893"/>
          </a:xfrm>
          <a:custGeom>
            <a:avLst/>
            <a:gdLst/>
            <a:ahLst/>
            <a:cxnLst/>
            <a:rect l="0" t="0" r="0" b="0"/>
            <a:pathLst>
              <a:path w="240030" h="282893">
                <a:moveTo>
                  <a:pt x="0" y="0"/>
                </a:moveTo>
                <a:lnTo>
                  <a:pt x="8219" y="0"/>
                </a:lnTo>
                <a:lnTo>
                  <a:pt x="15346" y="6844"/>
                </a:lnTo>
                <a:lnTo>
                  <a:pt x="28714" y="20151"/>
                </a:lnTo>
                <a:lnTo>
                  <a:pt x="34352" y="28324"/>
                </a:lnTo>
                <a:lnTo>
                  <a:pt x="37188" y="33170"/>
                </a:lnTo>
                <a:lnTo>
                  <a:pt x="42880" y="41095"/>
                </a:lnTo>
                <a:lnTo>
                  <a:pt x="48586" y="48744"/>
                </a:lnTo>
                <a:lnTo>
                  <a:pt x="51440" y="53451"/>
                </a:lnTo>
                <a:lnTo>
                  <a:pt x="54296" y="58494"/>
                </a:lnTo>
                <a:lnTo>
                  <a:pt x="60009" y="69178"/>
                </a:lnTo>
                <a:lnTo>
                  <a:pt x="62866" y="74694"/>
                </a:lnTo>
                <a:lnTo>
                  <a:pt x="66676" y="81228"/>
                </a:lnTo>
                <a:lnTo>
                  <a:pt x="75988" y="96109"/>
                </a:lnTo>
                <a:lnTo>
                  <a:pt x="82091" y="103125"/>
                </a:lnTo>
                <a:lnTo>
                  <a:pt x="89018" y="109708"/>
                </a:lnTo>
                <a:lnTo>
                  <a:pt x="96492" y="116001"/>
                </a:lnTo>
                <a:lnTo>
                  <a:pt x="103381" y="122101"/>
                </a:lnTo>
                <a:lnTo>
                  <a:pt x="116115" y="133960"/>
                </a:lnTo>
                <a:lnTo>
                  <a:pt x="122177" y="140741"/>
                </a:lnTo>
                <a:lnTo>
                  <a:pt x="128123" y="148120"/>
                </a:lnTo>
                <a:lnTo>
                  <a:pt x="133994" y="155897"/>
                </a:lnTo>
                <a:lnTo>
                  <a:pt x="139811" y="162987"/>
                </a:lnTo>
                <a:lnTo>
                  <a:pt x="145595" y="169618"/>
                </a:lnTo>
                <a:lnTo>
                  <a:pt x="151356" y="175944"/>
                </a:lnTo>
                <a:lnTo>
                  <a:pt x="156148" y="182066"/>
                </a:lnTo>
                <a:lnTo>
                  <a:pt x="160296" y="188052"/>
                </a:lnTo>
                <a:lnTo>
                  <a:pt x="164014" y="193948"/>
                </a:lnTo>
                <a:lnTo>
                  <a:pt x="168397" y="199784"/>
                </a:lnTo>
                <a:lnTo>
                  <a:pt x="173225" y="205579"/>
                </a:lnTo>
                <a:lnTo>
                  <a:pt x="182716" y="216146"/>
                </a:lnTo>
                <a:lnTo>
                  <a:pt x="190109" y="224017"/>
                </a:lnTo>
                <a:lnTo>
                  <a:pt x="215860" y="250117"/>
                </a:lnTo>
                <a:lnTo>
                  <a:pt x="218202" y="253422"/>
                </a:lnTo>
                <a:lnTo>
                  <a:pt x="220803" y="259635"/>
                </a:lnTo>
                <a:lnTo>
                  <a:pt x="224500" y="265571"/>
                </a:lnTo>
                <a:lnTo>
                  <a:pt x="231936" y="274268"/>
                </a:lnTo>
                <a:lnTo>
                  <a:pt x="240029" y="28289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639"/>
          <p:cNvSpPr/>
          <p:nvPr/>
        </p:nvSpPr>
        <p:spPr>
          <a:xfrm>
            <a:off x="5197792" y="3394710"/>
            <a:ext cx="222886" cy="282893"/>
          </a:xfrm>
          <a:custGeom>
            <a:avLst/>
            <a:gdLst/>
            <a:ahLst/>
            <a:cxnLst/>
            <a:rect l="0" t="0" r="0" b="0"/>
            <a:pathLst>
              <a:path w="222886" h="282893">
                <a:moveTo>
                  <a:pt x="222885" y="0"/>
                </a:moveTo>
                <a:lnTo>
                  <a:pt x="214666" y="0"/>
                </a:lnTo>
                <a:lnTo>
                  <a:pt x="214343" y="7380"/>
                </a:lnTo>
                <a:lnTo>
                  <a:pt x="207474" y="15181"/>
                </a:lnTo>
                <a:lnTo>
                  <a:pt x="202384" y="20399"/>
                </a:lnTo>
                <a:lnTo>
                  <a:pt x="201598" y="24077"/>
                </a:lnTo>
                <a:lnTo>
                  <a:pt x="202026" y="28434"/>
                </a:lnTo>
                <a:lnTo>
                  <a:pt x="203264" y="33243"/>
                </a:lnTo>
                <a:lnTo>
                  <a:pt x="202184" y="38354"/>
                </a:lnTo>
                <a:lnTo>
                  <a:pt x="199560" y="43667"/>
                </a:lnTo>
                <a:lnTo>
                  <a:pt x="195904" y="49113"/>
                </a:lnTo>
                <a:lnTo>
                  <a:pt x="191563" y="54650"/>
                </a:lnTo>
                <a:lnTo>
                  <a:pt x="186764" y="60246"/>
                </a:lnTo>
                <a:lnTo>
                  <a:pt x="181659" y="65881"/>
                </a:lnTo>
                <a:lnTo>
                  <a:pt x="170907" y="77223"/>
                </a:lnTo>
                <a:lnTo>
                  <a:pt x="131414" y="117161"/>
                </a:lnTo>
                <a:lnTo>
                  <a:pt x="125709" y="123827"/>
                </a:lnTo>
                <a:lnTo>
                  <a:pt x="120001" y="131129"/>
                </a:lnTo>
                <a:lnTo>
                  <a:pt x="114291" y="138854"/>
                </a:lnTo>
                <a:lnTo>
                  <a:pt x="108579" y="145909"/>
                </a:lnTo>
                <a:lnTo>
                  <a:pt x="102866" y="152518"/>
                </a:lnTo>
                <a:lnTo>
                  <a:pt x="97152" y="158828"/>
                </a:lnTo>
                <a:lnTo>
                  <a:pt x="85724" y="170920"/>
                </a:lnTo>
                <a:lnTo>
                  <a:pt x="80009" y="176811"/>
                </a:lnTo>
                <a:lnTo>
                  <a:pt x="74295" y="183597"/>
                </a:lnTo>
                <a:lnTo>
                  <a:pt x="68579" y="190978"/>
                </a:lnTo>
                <a:lnTo>
                  <a:pt x="62865" y="198756"/>
                </a:lnTo>
                <a:lnTo>
                  <a:pt x="58103" y="205846"/>
                </a:lnTo>
                <a:lnTo>
                  <a:pt x="53975" y="212478"/>
                </a:lnTo>
                <a:lnTo>
                  <a:pt x="50271" y="218805"/>
                </a:lnTo>
                <a:lnTo>
                  <a:pt x="45896" y="224927"/>
                </a:lnTo>
                <a:lnTo>
                  <a:pt x="41075" y="230914"/>
                </a:lnTo>
                <a:lnTo>
                  <a:pt x="35956" y="236810"/>
                </a:lnTo>
                <a:lnTo>
                  <a:pt x="27728" y="245901"/>
                </a:lnTo>
                <a:lnTo>
                  <a:pt x="20896" y="253117"/>
                </a:lnTo>
                <a:lnTo>
                  <a:pt x="1728" y="272580"/>
                </a:lnTo>
                <a:lnTo>
                  <a:pt x="1152" y="274112"/>
                </a:lnTo>
                <a:lnTo>
                  <a:pt x="0" y="28289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640"/>
          <p:cNvSpPr/>
          <p:nvPr/>
        </p:nvSpPr>
        <p:spPr>
          <a:xfrm>
            <a:off x="5641462" y="3411858"/>
            <a:ext cx="405009" cy="25715"/>
          </a:xfrm>
          <a:custGeom>
            <a:avLst/>
            <a:gdLst/>
            <a:ahLst/>
            <a:cxnLst/>
            <a:rect l="0" t="0" r="0" b="0"/>
            <a:pathLst>
              <a:path w="405009" h="25715">
                <a:moveTo>
                  <a:pt x="2100" y="17142"/>
                </a:moveTo>
                <a:lnTo>
                  <a:pt x="6651" y="17142"/>
                </a:lnTo>
                <a:lnTo>
                  <a:pt x="6087" y="16189"/>
                </a:lnTo>
                <a:lnTo>
                  <a:pt x="3805" y="14602"/>
                </a:lnTo>
                <a:lnTo>
                  <a:pt x="379" y="12591"/>
                </a:lnTo>
                <a:lnTo>
                  <a:pt x="0" y="11250"/>
                </a:lnTo>
                <a:lnTo>
                  <a:pt x="1653" y="10356"/>
                </a:lnTo>
                <a:lnTo>
                  <a:pt x="4659" y="9761"/>
                </a:lnTo>
                <a:lnTo>
                  <a:pt x="9521" y="8411"/>
                </a:lnTo>
                <a:lnTo>
                  <a:pt x="22543" y="4371"/>
                </a:lnTo>
                <a:lnTo>
                  <a:pt x="30017" y="2913"/>
                </a:lnTo>
                <a:lnTo>
                  <a:pt x="37856" y="1941"/>
                </a:lnTo>
                <a:lnTo>
                  <a:pt x="45940" y="1293"/>
                </a:lnTo>
                <a:lnTo>
                  <a:pt x="54186" y="861"/>
                </a:lnTo>
                <a:lnTo>
                  <a:pt x="70970" y="381"/>
                </a:lnTo>
                <a:lnTo>
                  <a:pt x="131657" y="19"/>
                </a:lnTo>
                <a:lnTo>
                  <a:pt x="180933" y="0"/>
                </a:lnTo>
                <a:lnTo>
                  <a:pt x="190855" y="951"/>
                </a:lnTo>
                <a:lnTo>
                  <a:pt x="201279" y="2538"/>
                </a:lnTo>
                <a:lnTo>
                  <a:pt x="212038" y="4548"/>
                </a:lnTo>
                <a:lnTo>
                  <a:pt x="222069" y="5889"/>
                </a:lnTo>
                <a:lnTo>
                  <a:pt x="231614" y="6782"/>
                </a:lnTo>
                <a:lnTo>
                  <a:pt x="240834" y="7378"/>
                </a:lnTo>
                <a:lnTo>
                  <a:pt x="249839" y="7775"/>
                </a:lnTo>
                <a:lnTo>
                  <a:pt x="267463" y="8216"/>
                </a:lnTo>
                <a:lnTo>
                  <a:pt x="279974" y="9286"/>
                </a:lnTo>
                <a:lnTo>
                  <a:pt x="324675" y="14391"/>
                </a:lnTo>
                <a:lnTo>
                  <a:pt x="335260" y="15308"/>
                </a:lnTo>
                <a:lnTo>
                  <a:pt x="344222" y="15919"/>
                </a:lnTo>
                <a:lnTo>
                  <a:pt x="359260" y="16598"/>
                </a:lnTo>
                <a:lnTo>
                  <a:pt x="365936" y="16780"/>
                </a:lnTo>
                <a:lnTo>
                  <a:pt x="372293" y="17853"/>
                </a:lnTo>
                <a:lnTo>
                  <a:pt x="378435" y="19521"/>
                </a:lnTo>
                <a:lnTo>
                  <a:pt x="384435" y="21585"/>
                </a:lnTo>
                <a:lnTo>
                  <a:pt x="389388" y="22961"/>
                </a:lnTo>
                <a:lnTo>
                  <a:pt x="393642" y="23879"/>
                </a:lnTo>
                <a:lnTo>
                  <a:pt x="405008" y="2571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641"/>
          <p:cNvSpPr/>
          <p:nvPr/>
        </p:nvSpPr>
        <p:spPr>
          <a:xfrm>
            <a:off x="5763961" y="3293031"/>
            <a:ext cx="93915" cy="290274"/>
          </a:xfrm>
          <a:custGeom>
            <a:avLst/>
            <a:gdLst/>
            <a:ahLst/>
            <a:cxnLst/>
            <a:rect l="0" t="0" r="0" b="0"/>
            <a:pathLst>
              <a:path w="93915" h="290274">
                <a:moveTo>
                  <a:pt x="16761" y="7381"/>
                </a:moveTo>
                <a:lnTo>
                  <a:pt x="9380" y="0"/>
                </a:lnTo>
                <a:lnTo>
                  <a:pt x="8030" y="555"/>
                </a:lnTo>
                <a:lnTo>
                  <a:pt x="6178" y="1878"/>
                </a:lnTo>
                <a:lnTo>
                  <a:pt x="913" y="6294"/>
                </a:lnTo>
                <a:lnTo>
                  <a:pt x="480" y="7609"/>
                </a:lnTo>
                <a:lnTo>
                  <a:pt x="0" y="11610"/>
                </a:lnTo>
                <a:lnTo>
                  <a:pt x="825" y="14010"/>
                </a:lnTo>
                <a:lnTo>
                  <a:pt x="2327" y="16563"/>
                </a:lnTo>
                <a:lnTo>
                  <a:pt x="4281" y="19217"/>
                </a:lnTo>
                <a:lnTo>
                  <a:pt x="6452" y="24707"/>
                </a:lnTo>
                <a:lnTo>
                  <a:pt x="7417" y="31274"/>
                </a:lnTo>
                <a:lnTo>
                  <a:pt x="7674" y="35692"/>
                </a:lnTo>
                <a:lnTo>
                  <a:pt x="7846" y="40543"/>
                </a:lnTo>
                <a:lnTo>
                  <a:pt x="8912" y="46634"/>
                </a:lnTo>
                <a:lnTo>
                  <a:pt x="10576" y="53552"/>
                </a:lnTo>
                <a:lnTo>
                  <a:pt x="12638" y="61022"/>
                </a:lnTo>
                <a:lnTo>
                  <a:pt x="14013" y="67906"/>
                </a:lnTo>
                <a:lnTo>
                  <a:pt x="14929" y="74401"/>
                </a:lnTo>
                <a:lnTo>
                  <a:pt x="15539" y="80636"/>
                </a:lnTo>
                <a:lnTo>
                  <a:pt x="16899" y="87651"/>
                </a:lnTo>
                <a:lnTo>
                  <a:pt x="18758" y="95184"/>
                </a:lnTo>
                <a:lnTo>
                  <a:pt x="20950" y="103064"/>
                </a:lnTo>
                <a:lnTo>
                  <a:pt x="26221" y="111175"/>
                </a:lnTo>
                <a:lnTo>
                  <a:pt x="33545" y="119439"/>
                </a:lnTo>
                <a:lnTo>
                  <a:pt x="42238" y="127807"/>
                </a:lnTo>
                <a:lnTo>
                  <a:pt x="48986" y="136242"/>
                </a:lnTo>
                <a:lnTo>
                  <a:pt x="54437" y="144724"/>
                </a:lnTo>
                <a:lnTo>
                  <a:pt x="59023" y="153235"/>
                </a:lnTo>
                <a:lnTo>
                  <a:pt x="62081" y="160815"/>
                </a:lnTo>
                <a:lnTo>
                  <a:pt x="64120" y="167773"/>
                </a:lnTo>
                <a:lnTo>
                  <a:pt x="65478" y="174317"/>
                </a:lnTo>
                <a:lnTo>
                  <a:pt x="66384" y="181536"/>
                </a:lnTo>
                <a:lnTo>
                  <a:pt x="66988" y="189207"/>
                </a:lnTo>
                <a:lnTo>
                  <a:pt x="67391" y="197178"/>
                </a:lnTo>
                <a:lnTo>
                  <a:pt x="68612" y="204398"/>
                </a:lnTo>
                <a:lnTo>
                  <a:pt x="70379" y="211115"/>
                </a:lnTo>
                <a:lnTo>
                  <a:pt x="72508" y="217499"/>
                </a:lnTo>
                <a:lnTo>
                  <a:pt x="73928" y="223660"/>
                </a:lnTo>
                <a:lnTo>
                  <a:pt x="74875" y="229672"/>
                </a:lnTo>
                <a:lnTo>
                  <a:pt x="75506" y="235585"/>
                </a:lnTo>
                <a:lnTo>
                  <a:pt x="75927" y="240480"/>
                </a:lnTo>
                <a:lnTo>
                  <a:pt x="76394" y="248458"/>
                </a:lnTo>
                <a:lnTo>
                  <a:pt x="77472" y="251919"/>
                </a:lnTo>
                <a:lnTo>
                  <a:pt x="79142" y="255179"/>
                </a:lnTo>
                <a:lnTo>
                  <a:pt x="81208" y="258304"/>
                </a:lnTo>
                <a:lnTo>
                  <a:pt x="83504" y="264318"/>
                </a:lnTo>
                <a:lnTo>
                  <a:pt x="84797" y="273058"/>
                </a:lnTo>
                <a:lnTo>
                  <a:pt x="84978" y="275939"/>
                </a:lnTo>
                <a:lnTo>
                  <a:pt x="86052" y="278812"/>
                </a:lnTo>
                <a:lnTo>
                  <a:pt x="87720" y="281680"/>
                </a:lnTo>
                <a:lnTo>
                  <a:pt x="93914" y="29027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642"/>
          <p:cNvSpPr/>
          <p:nvPr/>
        </p:nvSpPr>
        <p:spPr>
          <a:xfrm>
            <a:off x="6020752" y="3209848"/>
            <a:ext cx="377191" cy="313335"/>
          </a:xfrm>
          <a:custGeom>
            <a:avLst/>
            <a:gdLst/>
            <a:ahLst/>
            <a:cxnLst/>
            <a:rect l="0" t="0" r="0" b="0"/>
            <a:pathLst>
              <a:path w="377191" h="313335">
                <a:moveTo>
                  <a:pt x="0" y="81992"/>
                </a:moveTo>
                <a:lnTo>
                  <a:pt x="0" y="77441"/>
                </a:lnTo>
                <a:lnTo>
                  <a:pt x="953" y="75148"/>
                </a:lnTo>
                <a:lnTo>
                  <a:pt x="7381" y="66391"/>
                </a:lnTo>
                <a:lnTo>
                  <a:pt x="13123" y="60453"/>
                </a:lnTo>
                <a:lnTo>
                  <a:pt x="27781" y="45669"/>
                </a:lnTo>
                <a:lnTo>
                  <a:pt x="36477" y="39496"/>
                </a:lnTo>
                <a:lnTo>
                  <a:pt x="45740" y="33577"/>
                </a:lnTo>
                <a:lnTo>
                  <a:pt x="57262" y="24890"/>
                </a:lnTo>
                <a:lnTo>
                  <a:pt x="67042" y="19148"/>
                </a:lnTo>
                <a:lnTo>
                  <a:pt x="77739" y="13421"/>
                </a:lnTo>
                <a:lnTo>
                  <a:pt x="87891" y="8653"/>
                </a:lnTo>
                <a:lnTo>
                  <a:pt x="95577" y="6534"/>
                </a:lnTo>
                <a:lnTo>
                  <a:pt x="107249" y="5592"/>
                </a:lnTo>
                <a:lnTo>
                  <a:pt x="114361" y="5341"/>
                </a:lnTo>
                <a:lnTo>
                  <a:pt x="121009" y="4221"/>
                </a:lnTo>
                <a:lnTo>
                  <a:pt x="127345" y="2522"/>
                </a:lnTo>
                <a:lnTo>
                  <a:pt x="133474" y="437"/>
                </a:lnTo>
                <a:lnTo>
                  <a:pt x="139465" y="0"/>
                </a:lnTo>
                <a:lnTo>
                  <a:pt x="151202" y="2053"/>
                </a:lnTo>
                <a:lnTo>
                  <a:pt x="162769" y="3601"/>
                </a:lnTo>
                <a:lnTo>
                  <a:pt x="173306" y="4289"/>
                </a:lnTo>
                <a:lnTo>
                  <a:pt x="181165" y="4594"/>
                </a:lnTo>
                <a:lnTo>
                  <a:pt x="190373" y="7270"/>
                </a:lnTo>
                <a:lnTo>
                  <a:pt x="199863" y="11635"/>
                </a:lnTo>
                <a:lnTo>
                  <a:pt x="207256" y="16750"/>
                </a:lnTo>
                <a:lnTo>
                  <a:pt x="213716" y="24738"/>
                </a:lnTo>
                <a:lnTo>
                  <a:pt x="218810" y="33685"/>
                </a:lnTo>
                <a:lnTo>
                  <a:pt x="221074" y="40837"/>
                </a:lnTo>
                <a:lnTo>
                  <a:pt x="222080" y="49731"/>
                </a:lnTo>
                <a:lnTo>
                  <a:pt x="222348" y="54769"/>
                </a:lnTo>
                <a:lnTo>
                  <a:pt x="222646" y="65448"/>
                </a:lnTo>
                <a:lnTo>
                  <a:pt x="222726" y="70962"/>
                </a:lnTo>
                <a:lnTo>
                  <a:pt x="221827" y="76544"/>
                </a:lnTo>
                <a:lnTo>
                  <a:pt x="220275" y="82170"/>
                </a:lnTo>
                <a:lnTo>
                  <a:pt x="218288" y="87825"/>
                </a:lnTo>
                <a:lnTo>
                  <a:pt x="215058" y="94453"/>
                </a:lnTo>
                <a:lnTo>
                  <a:pt x="210999" y="101729"/>
                </a:lnTo>
                <a:lnTo>
                  <a:pt x="206389" y="109438"/>
                </a:lnTo>
                <a:lnTo>
                  <a:pt x="202363" y="116481"/>
                </a:lnTo>
                <a:lnTo>
                  <a:pt x="195349" y="129388"/>
                </a:lnTo>
                <a:lnTo>
                  <a:pt x="191193" y="136449"/>
                </a:lnTo>
                <a:lnTo>
                  <a:pt x="177194" y="159087"/>
                </a:lnTo>
                <a:lnTo>
                  <a:pt x="173374" y="165774"/>
                </a:lnTo>
                <a:lnTo>
                  <a:pt x="169875" y="172136"/>
                </a:lnTo>
                <a:lnTo>
                  <a:pt x="165638" y="178283"/>
                </a:lnTo>
                <a:lnTo>
                  <a:pt x="160908" y="184286"/>
                </a:lnTo>
                <a:lnTo>
                  <a:pt x="155850" y="190193"/>
                </a:lnTo>
                <a:lnTo>
                  <a:pt x="155335" y="196036"/>
                </a:lnTo>
                <a:lnTo>
                  <a:pt x="157849" y="201836"/>
                </a:lnTo>
                <a:lnTo>
                  <a:pt x="162382" y="207608"/>
                </a:lnTo>
                <a:lnTo>
                  <a:pt x="164453" y="213361"/>
                </a:lnTo>
                <a:lnTo>
                  <a:pt x="164880" y="219101"/>
                </a:lnTo>
                <a:lnTo>
                  <a:pt x="164213" y="224833"/>
                </a:lnTo>
                <a:lnTo>
                  <a:pt x="162815" y="230559"/>
                </a:lnTo>
                <a:lnTo>
                  <a:pt x="160931" y="236281"/>
                </a:lnTo>
                <a:lnTo>
                  <a:pt x="158723" y="242002"/>
                </a:lnTo>
                <a:lnTo>
                  <a:pt x="157250" y="247720"/>
                </a:lnTo>
                <a:lnTo>
                  <a:pt x="156268" y="253437"/>
                </a:lnTo>
                <a:lnTo>
                  <a:pt x="155614" y="259154"/>
                </a:lnTo>
                <a:lnTo>
                  <a:pt x="152347" y="268045"/>
                </a:lnTo>
                <a:lnTo>
                  <a:pt x="148672" y="275172"/>
                </a:lnTo>
                <a:lnTo>
                  <a:pt x="147039" y="281515"/>
                </a:lnTo>
                <a:lnTo>
                  <a:pt x="147556" y="284539"/>
                </a:lnTo>
                <a:lnTo>
                  <a:pt x="150671" y="290440"/>
                </a:lnTo>
                <a:lnTo>
                  <a:pt x="152835" y="292395"/>
                </a:lnTo>
                <a:lnTo>
                  <a:pt x="155229" y="293698"/>
                </a:lnTo>
                <a:lnTo>
                  <a:pt x="157779" y="294567"/>
                </a:lnTo>
                <a:lnTo>
                  <a:pt x="163152" y="298072"/>
                </a:lnTo>
                <a:lnTo>
                  <a:pt x="165918" y="300340"/>
                </a:lnTo>
                <a:lnTo>
                  <a:pt x="168714" y="301852"/>
                </a:lnTo>
                <a:lnTo>
                  <a:pt x="177201" y="304933"/>
                </a:lnTo>
                <a:lnTo>
                  <a:pt x="182896" y="309029"/>
                </a:lnTo>
                <a:lnTo>
                  <a:pt x="186701" y="310503"/>
                </a:lnTo>
                <a:lnTo>
                  <a:pt x="196008" y="312140"/>
                </a:lnTo>
                <a:lnTo>
                  <a:pt x="206495" y="312867"/>
                </a:lnTo>
                <a:lnTo>
                  <a:pt x="217506" y="313190"/>
                </a:lnTo>
                <a:lnTo>
                  <a:pt x="228749" y="313334"/>
                </a:lnTo>
                <a:lnTo>
                  <a:pt x="235367" y="312420"/>
                </a:lnTo>
                <a:lnTo>
                  <a:pt x="242636" y="310858"/>
                </a:lnTo>
                <a:lnTo>
                  <a:pt x="250340" y="308864"/>
                </a:lnTo>
                <a:lnTo>
                  <a:pt x="257381" y="307535"/>
                </a:lnTo>
                <a:lnTo>
                  <a:pt x="263980" y="306649"/>
                </a:lnTo>
                <a:lnTo>
                  <a:pt x="270284" y="306058"/>
                </a:lnTo>
                <a:lnTo>
                  <a:pt x="277344" y="304712"/>
                </a:lnTo>
                <a:lnTo>
                  <a:pt x="284909" y="302862"/>
                </a:lnTo>
                <a:lnTo>
                  <a:pt x="292809" y="300676"/>
                </a:lnTo>
                <a:lnTo>
                  <a:pt x="299981" y="299219"/>
                </a:lnTo>
                <a:lnTo>
                  <a:pt x="306667" y="298247"/>
                </a:lnTo>
                <a:lnTo>
                  <a:pt x="313030" y="297599"/>
                </a:lnTo>
                <a:lnTo>
                  <a:pt x="320129" y="296215"/>
                </a:lnTo>
                <a:lnTo>
                  <a:pt x="327720" y="294340"/>
                </a:lnTo>
                <a:lnTo>
                  <a:pt x="335637" y="292137"/>
                </a:lnTo>
                <a:lnTo>
                  <a:pt x="342820" y="290669"/>
                </a:lnTo>
                <a:lnTo>
                  <a:pt x="349514" y="289690"/>
                </a:lnTo>
                <a:lnTo>
                  <a:pt x="361080" y="288602"/>
                </a:lnTo>
                <a:lnTo>
                  <a:pt x="365498" y="288312"/>
                </a:lnTo>
                <a:lnTo>
                  <a:pt x="377190" y="28773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643"/>
          <p:cNvSpPr/>
          <p:nvPr/>
        </p:nvSpPr>
        <p:spPr>
          <a:xfrm>
            <a:off x="6440951" y="3224956"/>
            <a:ext cx="244676" cy="302921"/>
          </a:xfrm>
          <a:custGeom>
            <a:avLst/>
            <a:gdLst/>
            <a:ahLst/>
            <a:cxnLst/>
            <a:rect l="0" t="0" r="0" b="0"/>
            <a:pathLst>
              <a:path w="244676" h="302921">
                <a:moveTo>
                  <a:pt x="59861" y="24021"/>
                </a:moveTo>
                <a:lnTo>
                  <a:pt x="59861" y="19470"/>
                </a:lnTo>
                <a:lnTo>
                  <a:pt x="58909" y="18129"/>
                </a:lnTo>
                <a:lnTo>
                  <a:pt x="57321" y="17236"/>
                </a:lnTo>
                <a:lnTo>
                  <a:pt x="51298" y="15452"/>
                </a:lnTo>
                <a:lnTo>
                  <a:pt x="46740" y="20000"/>
                </a:lnTo>
                <a:lnTo>
                  <a:pt x="45399" y="23246"/>
                </a:lnTo>
                <a:lnTo>
                  <a:pt x="43908" y="31932"/>
                </a:lnTo>
                <a:lnTo>
                  <a:pt x="41606" y="35962"/>
                </a:lnTo>
                <a:lnTo>
                  <a:pt x="33968" y="42980"/>
                </a:lnTo>
                <a:lnTo>
                  <a:pt x="31169" y="47138"/>
                </a:lnTo>
                <a:lnTo>
                  <a:pt x="29303" y="51815"/>
                </a:lnTo>
                <a:lnTo>
                  <a:pt x="28059" y="56838"/>
                </a:lnTo>
                <a:lnTo>
                  <a:pt x="26277" y="62092"/>
                </a:lnTo>
                <a:lnTo>
                  <a:pt x="24137" y="67499"/>
                </a:lnTo>
                <a:lnTo>
                  <a:pt x="21757" y="73009"/>
                </a:lnTo>
                <a:lnTo>
                  <a:pt x="16574" y="84211"/>
                </a:lnTo>
                <a:lnTo>
                  <a:pt x="13858" y="89865"/>
                </a:lnTo>
                <a:lnTo>
                  <a:pt x="11095" y="96492"/>
                </a:lnTo>
                <a:lnTo>
                  <a:pt x="8300" y="103768"/>
                </a:lnTo>
                <a:lnTo>
                  <a:pt x="5484" y="111476"/>
                </a:lnTo>
                <a:lnTo>
                  <a:pt x="3607" y="118519"/>
                </a:lnTo>
                <a:lnTo>
                  <a:pt x="2356" y="125120"/>
                </a:lnTo>
                <a:lnTo>
                  <a:pt x="1522" y="131425"/>
                </a:lnTo>
                <a:lnTo>
                  <a:pt x="966" y="138486"/>
                </a:lnTo>
                <a:lnTo>
                  <a:pt x="595" y="146051"/>
                </a:lnTo>
                <a:lnTo>
                  <a:pt x="183" y="161124"/>
                </a:lnTo>
                <a:lnTo>
                  <a:pt x="0" y="174173"/>
                </a:lnTo>
                <a:lnTo>
                  <a:pt x="3761" y="181272"/>
                </a:lnTo>
                <a:lnTo>
                  <a:pt x="10079" y="188863"/>
                </a:lnTo>
                <a:lnTo>
                  <a:pt x="18100" y="196781"/>
                </a:lnTo>
                <a:lnTo>
                  <a:pt x="23448" y="203964"/>
                </a:lnTo>
                <a:lnTo>
                  <a:pt x="27013" y="210658"/>
                </a:lnTo>
                <a:lnTo>
                  <a:pt x="29390" y="217026"/>
                </a:lnTo>
                <a:lnTo>
                  <a:pt x="37286" y="239640"/>
                </a:lnTo>
                <a:lnTo>
                  <a:pt x="40049" y="245872"/>
                </a:lnTo>
                <a:lnTo>
                  <a:pt x="45658" y="255336"/>
                </a:lnTo>
                <a:lnTo>
                  <a:pt x="48487" y="260147"/>
                </a:lnTo>
                <a:lnTo>
                  <a:pt x="51326" y="265258"/>
                </a:lnTo>
                <a:lnTo>
                  <a:pt x="54171" y="270571"/>
                </a:lnTo>
                <a:lnTo>
                  <a:pt x="59873" y="279014"/>
                </a:lnTo>
                <a:lnTo>
                  <a:pt x="62726" y="282598"/>
                </a:lnTo>
                <a:lnTo>
                  <a:pt x="66533" y="285941"/>
                </a:lnTo>
                <a:lnTo>
                  <a:pt x="70977" y="289122"/>
                </a:lnTo>
                <a:lnTo>
                  <a:pt x="75845" y="292195"/>
                </a:lnTo>
                <a:lnTo>
                  <a:pt x="80994" y="294244"/>
                </a:lnTo>
                <a:lnTo>
                  <a:pt x="86332" y="295610"/>
                </a:lnTo>
                <a:lnTo>
                  <a:pt x="91796" y="296520"/>
                </a:lnTo>
                <a:lnTo>
                  <a:pt x="97344" y="298080"/>
                </a:lnTo>
                <a:lnTo>
                  <a:pt x="102947" y="300072"/>
                </a:lnTo>
                <a:lnTo>
                  <a:pt x="108587" y="302352"/>
                </a:lnTo>
                <a:lnTo>
                  <a:pt x="114253" y="302920"/>
                </a:lnTo>
                <a:lnTo>
                  <a:pt x="119935" y="302346"/>
                </a:lnTo>
                <a:lnTo>
                  <a:pt x="125628" y="301011"/>
                </a:lnTo>
                <a:lnTo>
                  <a:pt x="131328" y="299169"/>
                </a:lnTo>
                <a:lnTo>
                  <a:pt x="137033" y="296988"/>
                </a:lnTo>
                <a:lnTo>
                  <a:pt x="142742" y="294581"/>
                </a:lnTo>
                <a:lnTo>
                  <a:pt x="148452" y="292977"/>
                </a:lnTo>
                <a:lnTo>
                  <a:pt x="154165" y="291908"/>
                </a:lnTo>
                <a:lnTo>
                  <a:pt x="159877" y="291195"/>
                </a:lnTo>
                <a:lnTo>
                  <a:pt x="165592" y="288814"/>
                </a:lnTo>
                <a:lnTo>
                  <a:pt x="171305" y="285323"/>
                </a:lnTo>
                <a:lnTo>
                  <a:pt x="177020" y="281089"/>
                </a:lnTo>
                <a:lnTo>
                  <a:pt x="182734" y="277315"/>
                </a:lnTo>
                <a:lnTo>
                  <a:pt x="188449" y="273846"/>
                </a:lnTo>
                <a:lnTo>
                  <a:pt x="194164" y="270581"/>
                </a:lnTo>
                <a:lnTo>
                  <a:pt x="199879" y="266499"/>
                </a:lnTo>
                <a:lnTo>
                  <a:pt x="205593" y="261873"/>
                </a:lnTo>
                <a:lnTo>
                  <a:pt x="211308" y="256884"/>
                </a:lnTo>
                <a:lnTo>
                  <a:pt x="216071" y="251653"/>
                </a:lnTo>
                <a:lnTo>
                  <a:pt x="220199" y="246261"/>
                </a:lnTo>
                <a:lnTo>
                  <a:pt x="238218" y="219368"/>
                </a:lnTo>
                <a:lnTo>
                  <a:pt x="239725" y="212355"/>
                </a:lnTo>
                <a:lnTo>
                  <a:pt x="238825" y="205774"/>
                </a:lnTo>
                <a:lnTo>
                  <a:pt x="236321" y="199483"/>
                </a:lnTo>
                <a:lnTo>
                  <a:pt x="235604" y="192430"/>
                </a:lnTo>
                <a:lnTo>
                  <a:pt x="236077" y="184871"/>
                </a:lnTo>
                <a:lnTo>
                  <a:pt x="237346" y="176975"/>
                </a:lnTo>
                <a:lnTo>
                  <a:pt x="238192" y="169805"/>
                </a:lnTo>
                <a:lnTo>
                  <a:pt x="238756" y="163120"/>
                </a:lnTo>
                <a:lnTo>
                  <a:pt x="239132" y="156759"/>
                </a:lnTo>
                <a:lnTo>
                  <a:pt x="240335" y="150613"/>
                </a:lnTo>
                <a:lnTo>
                  <a:pt x="242089" y="144611"/>
                </a:lnTo>
                <a:lnTo>
                  <a:pt x="244212" y="138704"/>
                </a:lnTo>
                <a:lnTo>
                  <a:pt x="244675" y="131909"/>
                </a:lnTo>
                <a:lnTo>
                  <a:pt x="244030" y="124521"/>
                </a:lnTo>
                <a:lnTo>
                  <a:pt x="242648" y="116739"/>
                </a:lnTo>
                <a:lnTo>
                  <a:pt x="241727" y="109645"/>
                </a:lnTo>
                <a:lnTo>
                  <a:pt x="241112" y="103011"/>
                </a:lnTo>
                <a:lnTo>
                  <a:pt x="240703" y="96684"/>
                </a:lnTo>
                <a:lnTo>
                  <a:pt x="239477" y="90561"/>
                </a:lnTo>
                <a:lnTo>
                  <a:pt x="237708" y="84573"/>
                </a:lnTo>
                <a:lnTo>
                  <a:pt x="235576" y="78677"/>
                </a:lnTo>
                <a:lnTo>
                  <a:pt x="230666" y="69585"/>
                </a:lnTo>
                <a:lnTo>
                  <a:pt x="224357" y="61417"/>
                </a:lnTo>
                <a:lnTo>
                  <a:pt x="220008" y="56571"/>
                </a:lnTo>
                <a:lnTo>
                  <a:pt x="215203" y="51437"/>
                </a:lnTo>
                <a:lnTo>
                  <a:pt x="210094" y="47060"/>
                </a:lnTo>
                <a:lnTo>
                  <a:pt x="204785" y="43191"/>
                </a:lnTo>
                <a:lnTo>
                  <a:pt x="199339" y="39659"/>
                </a:lnTo>
                <a:lnTo>
                  <a:pt x="193804" y="36351"/>
                </a:lnTo>
                <a:lnTo>
                  <a:pt x="188209" y="33193"/>
                </a:lnTo>
                <a:lnTo>
                  <a:pt x="176912" y="27145"/>
                </a:lnTo>
                <a:lnTo>
                  <a:pt x="165541" y="21282"/>
                </a:lnTo>
                <a:lnTo>
                  <a:pt x="158890" y="18385"/>
                </a:lnTo>
                <a:lnTo>
                  <a:pt x="151598" y="15501"/>
                </a:lnTo>
                <a:lnTo>
                  <a:pt x="143878" y="12626"/>
                </a:lnTo>
                <a:lnTo>
                  <a:pt x="136828" y="9757"/>
                </a:lnTo>
                <a:lnTo>
                  <a:pt x="130223" y="6892"/>
                </a:lnTo>
                <a:lnTo>
                  <a:pt x="123914" y="4029"/>
                </a:lnTo>
                <a:lnTo>
                  <a:pt x="116850" y="2121"/>
                </a:lnTo>
                <a:lnTo>
                  <a:pt x="109284" y="848"/>
                </a:lnTo>
                <a:lnTo>
                  <a:pt x="101382" y="0"/>
                </a:lnTo>
                <a:lnTo>
                  <a:pt x="93257" y="387"/>
                </a:lnTo>
                <a:lnTo>
                  <a:pt x="84983" y="1598"/>
                </a:lnTo>
                <a:lnTo>
                  <a:pt x="76608" y="3357"/>
                </a:lnTo>
                <a:lnTo>
                  <a:pt x="68169" y="5482"/>
                </a:lnTo>
                <a:lnTo>
                  <a:pt x="59685" y="7852"/>
                </a:lnTo>
                <a:lnTo>
                  <a:pt x="34144" y="1544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644"/>
          <p:cNvSpPr/>
          <p:nvPr/>
        </p:nvSpPr>
        <p:spPr>
          <a:xfrm>
            <a:off x="4314825" y="3394710"/>
            <a:ext cx="377191" cy="42759"/>
          </a:xfrm>
          <a:custGeom>
            <a:avLst/>
            <a:gdLst/>
            <a:ahLst/>
            <a:cxnLst/>
            <a:rect l="0" t="0" r="0" b="0"/>
            <a:pathLst>
              <a:path w="377191" h="42759">
                <a:moveTo>
                  <a:pt x="0" y="34290"/>
                </a:moveTo>
                <a:lnTo>
                  <a:pt x="0" y="38840"/>
                </a:lnTo>
                <a:lnTo>
                  <a:pt x="952" y="40181"/>
                </a:lnTo>
                <a:lnTo>
                  <a:pt x="2540" y="41075"/>
                </a:lnTo>
                <a:lnTo>
                  <a:pt x="4550" y="41670"/>
                </a:lnTo>
                <a:lnTo>
                  <a:pt x="11865" y="42332"/>
                </a:lnTo>
                <a:lnTo>
                  <a:pt x="21465" y="42627"/>
                </a:lnTo>
                <a:lnTo>
                  <a:pt x="32082" y="42758"/>
                </a:lnTo>
                <a:lnTo>
                  <a:pt x="37581" y="41840"/>
                </a:lnTo>
                <a:lnTo>
                  <a:pt x="43151" y="40276"/>
                </a:lnTo>
                <a:lnTo>
                  <a:pt x="48770" y="38280"/>
                </a:lnTo>
                <a:lnTo>
                  <a:pt x="56326" y="36950"/>
                </a:lnTo>
                <a:lnTo>
                  <a:pt x="65173" y="36063"/>
                </a:lnTo>
                <a:lnTo>
                  <a:pt x="74881" y="35472"/>
                </a:lnTo>
                <a:lnTo>
                  <a:pt x="85163" y="34125"/>
                </a:lnTo>
                <a:lnTo>
                  <a:pt x="95827" y="32275"/>
                </a:lnTo>
                <a:lnTo>
                  <a:pt x="199466" y="11351"/>
                </a:lnTo>
                <a:lnTo>
                  <a:pt x="224224" y="5680"/>
                </a:lnTo>
                <a:lnTo>
                  <a:pt x="237113" y="3786"/>
                </a:lnTo>
                <a:lnTo>
                  <a:pt x="250467" y="2524"/>
                </a:lnTo>
                <a:lnTo>
                  <a:pt x="264133" y="1683"/>
                </a:lnTo>
                <a:lnTo>
                  <a:pt x="289477" y="747"/>
                </a:lnTo>
                <a:lnTo>
                  <a:pt x="330246" y="221"/>
                </a:lnTo>
                <a:lnTo>
                  <a:pt x="37719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645"/>
          <p:cNvSpPr/>
          <p:nvPr/>
        </p:nvSpPr>
        <p:spPr>
          <a:xfrm>
            <a:off x="4229204" y="2957512"/>
            <a:ext cx="85622" cy="1620204"/>
          </a:xfrm>
          <a:custGeom>
            <a:avLst/>
            <a:gdLst/>
            <a:ahLst/>
            <a:cxnLst/>
            <a:rect l="0" t="0" r="0" b="0"/>
            <a:pathLst>
              <a:path w="85622" h="1620204">
                <a:moveTo>
                  <a:pt x="8468" y="0"/>
                </a:moveTo>
                <a:lnTo>
                  <a:pt x="249" y="0"/>
                </a:lnTo>
                <a:lnTo>
                  <a:pt x="0" y="4551"/>
                </a:lnTo>
                <a:lnTo>
                  <a:pt x="918" y="6844"/>
                </a:lnTo>
                <a:lnTo>
                  <a:pt x="2482" y="9325"/>
                </a:lnTo>
                <a:lnTo>
                  <a:pt x="4477" y="11932"/>
                </a:lnTo>
                <a:lnTo>
                  <a:pt x="6695" y="17368"/>
                </a:lnTo>
                <a:lnTo>
                  <a:pt x="7680" y="23912"/>
                </a:lnTo>
                <a:lnTo>
                  <a:pt x="9351" y="54636"/>
                </a:lnTo>
                <a:lnTo>
                  <a:pt x="10961" y="60236"/>
                </a:lnTo>
                <a:lnTo>
                  <a:pt x="12988" y="65875"/>
                </a:lnTo>
                <a:lnTo>
                  <a:pt x="15240" y="82300"/>
                </a:lnTo>
                <a:lnTo>
                  <a:pt x="16803" y="129089"/>
                </a:lnTo>
                <a:lnTo>
                  <a:pt x="17040" y="368814"/>
                </a:lnTo>
                <a:lnTo>
                  <a:pt x="19580" y="405535"/>
                </a:lnTo>
                <a:lnTo>
                  <a:pt x="21979" y="444080"/>
                </a:lnTo>
                <a:lnTo>
                  <a:pt x="19871" y="483437"/>
                </a:lnTo>
                <a:lnTo>
                  <a:pt x="20838" y="523153"/>
                </a:lnTo>
                <a:lnTo>
                  <a:pt x="23491" y="563983"/>
                </a:lnTo>
                <a:lnTo>
                  <a:pt x="24670" y="607529"/>
                </a:lnTo>
                <a:lnTo>
                  <a:pt x="25333" y="674885"/>
                </a:lnTo>
                <a:lnTo>
                  <a:pt x="26380" y="697574"/>
                </a:lnTo>
                <a:lnTo>
                  <a:pt x="28029" y="720319"/>
                </a:lnTo>
                <a:lnTo>
                  <a:pt x="34901" y="791278"/>
                </a:lnTo>
                <a:lnTo>
                  <a:pt x="37520" y="816126"/>
                </a:lnTo>
                <a:lnTo>
                  <a:pt x="39266" y="840312"/>
                </a:lnTo>
                <a:lnTo>
                  <a:pt x="42676" y="910757"/>
                </a:lnTo>
                <a:lnTo>
                  <a:pt x="46849" y="956914"/>
                </a:lnTo>
                <a:lnTo>
                  <a:pt x="49339" y="1005367"/>
                </a:lnTo>
                <a:lnTo>
                  <a:pt x="51397" y="1054525"/>
                </a:lnTo>
                <a:lnTo>
                  <a:pt x="53281" y="1078302"/>
                </a:lnTo>
                <a:lnTo>
                  <a:pt x="55488" y="1101773"/>
                </a:lnTo>
                <a:lnTo>
                  <a:pt x="57941" y="1145632"/>
                </a:lnTo>
                <a:lnTo>
                  <a:pt x="59984" y="1188302"/>
                </a:lnTo>
                <a:lnTo>
                  <a:pt x="64066" y="1232667"/>
                </a:lnTo>
                <a:lnTo>
                  <a:pt x="66516" y="1275245"/>
                </a:lnTo>
                <a:lnTo>
                  <a:pt x="68557" y="1315440"/>
                </a:lnTo>
                <a:lnTo>
                  <a:pt x="70435" y="1334160"/>
                </a:lnTo>
                <a:lnTo>
                  <a:pt x="72639" y="1352355"/>
                </a:lnTo>
                <a:lnTo>
                  <a:pt x="75089" y="1387812"/>
                </a:lnTo>
                <a:lnTo>
                  <a:pt x="76468" y="1437363"/>
                </a:lnTo>
                <a:lnTo>
                  <a:pt x="77014" y="1528096"/>
                </a:lnTo>
                <a:lnTo>
                  <a:pt x="79573" y="1548786"/>
                </a:lnTo>
                <a:lnTo>
                  <a:pt x="81589" y="1558304"/>
                </a:lnTo>
                <a:lnTo>
                  <a:pt x="83828" y="1573960"/>
                </a:lnTo>
                <a:lnTo>
                  <a:pt x="85621" y="162020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646"/>
          <p:cNvSpPr/>
          <p:nvPr/>
        </p:nvSpPr>
        <p:spPr>
          <a:xfrm>
            <a:off x="1905952" y="3934777"/>
            <a:ext cx="265749" cy="334328"/>
          </a:xfrm>
          <a:custGeom>
            <a:avLst/>
            <a:gdLst/>
            <a:ahLst/>
            <a:cxnLst/>
            <a:rect l="0" t="0" r="0" b="0"/>
            <a:pathLst>
              <a:path w="265749" h="334328">
                <a:moveTo>
                  <a:pt x="0" y="0"/>
                </a:moveTo>
                <a:lnTo>
                  <a:pt x="0" y="7381"/>
                </a:lnTo>
                <a:lnTo>
                  <a:pt x="7381" y="15849"/>
                </a:lnTo>
                <a:lnTo>
                  <a:pt x="12770" y="25863"/>
                </a:lnTo>
                <a:lnTo>
                  <a:pt x="17741" y="33085"/>
                </a:lnTo>
                <a:lnTo>
                  <a:pt x="25894" y="42505"/>
                </a:lnTo>
                <a:lnTo>
                  <a:pt x="32463" y="49372"/>
                </a:lnTo>
                <a:lnTo>
                  <a:pt x="41733" y="58773"/>
                </a:lnTo>
                <a:lnTo>
                  <a:pt x="46872" y="62994"/>
                </a:lnTo>
                <a:lnTo>
                  <a:pt x="52203" y="66761"/>
                </a:lnTo>
                <a:lnTo>
                  <a:pt x="57662" y="70225"/>
                </a:lnTo>
                <a:lnTo>
                  <a:pt x="62254" y="74439"/>
                </a:lnTo>
                <a:lnTo>
                  <a:pt x="69896" y="84202"/>
                </a:lnTo>
                <a:lnTo>
                  <a:pt x="84104" y="104959"/>
                </a:lnTo>
                <a:lnTo>
                  <a:pt x="89407" y="111882"/>
                </a:lnTo>
                <a:lnTo>
                  <a:pt x="94847" y="118403"/>
                </a:lnTo>
                <a:lnTo>
                  <a:pt x="100379" y="124656"/>
                </a:lnTo>
                <a:lnTo>
                  <a:pt x="111605" y="136683"/>
                </a:lnTo>
                <a:lnTo>
                  <a:pt x="117266" y="142557"/>
                </a:lnTo>
                <a:lnTo>
                  <a:pt x="122945" y="149330"/>
                </a:lnTo>
                <a:lnTo>
                  <a:pt x="128636" y="156703"/>
                </a:lnTo>
                <a:lnTo>
                  <a:pt x="134335" y="164477"/>
                </a:lnTo>
                <a:lnTo>
                  <a:pt x="140039" y="171564"/>
                </a:lnTo>
                <a:lnTo>
                  <a:pt x="145747" y="178194"/>
                </a:lnTo>
                <a:lnTo>
                  <a:pt x="151457" y="184518"/>
                </a:lnTo>
                <a:lnTo>
                  <a:pt x="157169" y="191592"/>
                </a:lnTo>
                <a:lnTo>
                  <a:pt x="162882" y="199166"/>
                </a:lnTo>
                <a:lnTo>
                  <a:pt x="168595" y="207072"/>
                </a:lnTo>
                <a:lnTo>
                  <a:pt x="174309" y="214248"/>
                </a:lnTo>
                <a:lnTo>
                  <a:pt x="180024" y="220937"/>
                </a:lnTo>
                <a:lnTo>
                  <a:pt x="185738" y="227302"/>
                </a:lnTo>
                <a:lnTo>
                  <a:pt x="190501" y="233449"/>
                </a:lnTo>
                <a:lnTo>
                  <a:pt x="194628" y="239453"/>
                </a:lnTo>
                <a:lnTo>
                  <a:pt x="198332" y="245360"/>
                </a:lnTo>
                <a:lnTo>
                  <a:pt x="202706" y="251203"/>
                </a:lnTo>
                <a:lnTo>
                  <a:pt x="207528" y="257004"/>
                </a:lnTo>
                <a:lnTo>
                  <a:pt x="212647" y="262776"/>
                </a:lnTo>
                <a:lnTo>
                  <a:pt x="217012" y="268529"/>
                </a:lnTo>
                <a:lnTo>
                  <a:pt x="220875" y="274269"/>
                </a:lnTo>
                <a:lnTo>
                  <a:pt x="224402" y="280001"/>
                </a:lnTo>
                <a:lnTo>
                  <a:pt x="230862" y="288910"/>
                </a:lnTo>
                <a:lnTo>
                  <a:pt x="236908" y="296997"/>
                </a:lnTo>
                <a:lnTo>
                  <a:pt x="242770" y="306941"/>
                </a:lnTo>
                <a:lnTo>
                  <a:pt x="245667" y="310355"/>
                </a:lnTo>
                <a:lnTo>
                  <a:pt x="248550" y="312631"/>
                </a:lnTo>
                <a:lnTo>
                  <a:pt x="254294" y="316112"/>
                </a:lnTo>
                <a:lnTo>
                  <a:pt x="260022" y="320834"/>
                </a:lnTo>
                <a:lnTo>
                  <a:pt x="261930" y="323427"/>
                </a:lnTo>
                <a:lnTo>
                  <a:pt x="265524" y="333606"/>
                </a:lnTo>
                <a:lnTo>
                  <a:pt x="265748" y="33432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647"/>
          <p:cNvSpPr/>
          <p:nvPr/>
        </p:nvSpPr>
        <p:spPr>
          <a:xfrm>
            <a:off x="1931669" y="3900487"/>
            <a:ext cx="248604" cy="351474"/>
          </a:xfrm>
          <a:custGeom>
            <a:avLst/>
            <a:gdLst/>
            <a:ahLst/>
            <a:cxnLst/>
            <a:rect l="0" t="0" r="0" b="0"/>
            <a:pathLst>
              <a:path w="248604" h="351474">
                <a:moveTo>
                  <a:pt x="248603" y="0"/>
                </a:moveTo>
                <a:lnTo>
                  <a:pt x="241222" y="0"/>
                </a:lnTo>
                <a:lnTo>
                  <a:pt x="240825" y="953"/>
                </a:lnTo>
                <a:lnTo>
                  <a:pt x="240135" y="11932"/>
                </a:lnTo>
                <a:lnTo>
                  <a:pt x="239148" y="14622"/>
                </a:lnTo>
                <a:lnTo>
                  <a:pt x="233207" y="23912"/>
                </a:lnTo>
                <a:lnTo>
                  <a:pt x="228108" y="33170"/>
                </a:lnTo>
                <a:lnTo>
                  <a:pt x="224462" y="38306"/>
                </a:lnTo>
                <a:lnTo>
                  <a:pt x="220126" y="43635"/>
                </a:lnTo>
                <a:lnTo>
                  <a:pt x="215331" y="49092"/>
                </a:lnTo>
                <a:lnTo>
                  <a:pt x="211182" y="55588"/>
                </a:lnTo>
                <a:lnTo>
                  <a:pt x="207463" y="62776"/>
                </a:lnTo>
                <a:lnTo>
                  <a:pt x="204031" y="70426"/>
                </a:lnTo>
                <a:lnTo>
                  <a:pt x="198886" y="78383"/>
                </a:lnTo>
                <a:lnTo>
                  <a:pt x="192598" y="86545"/>
                </a:lnTo>
                <a:lnTo>
                  <a:pt x="185549" y="94845"/>
                </a:lnTo>
                <a:lnTo>
                  <a:pt x="178944" y="103235"/>
                </a:lnTo>
                <a:lnTo>
                  <a:pt x="172637" y="111685"/>
                </a:lnTo>
                <a:lnTo>
                  <a:pt x="152117" y="139772"/>
                </a:lnTo>
                <a:lnTo>
                  <a:pt x="144274" y="150332"/>
                </a:lnTo>
                <a:lnTo>
                  <a:pt x="130480" y="169684"/>
                </a:lnTo>
                <a:lnTo>
                  <a:pt x="124134" y="178845"/>
                </a:lnTo>
                <a:lnTo>
                  <a:pt x="117046" y="187810"/>
                </a:lnTo>
                <a:lnTo>
                  <a:pt x="109463" y="196644"/>
                </a:lnTo>
                <a:lnTo>
                  <a:pt x="101551" y="205391"/>
                </a:lnTo>
                <a:lnTo>
                  <a:pt x="94371" y="214080"/>
                </a:lnTo>
                <a:lnTo>
                  <a:pt x="87679" y="222730"/>
                </a:lnTo>
                <a:lnTo>
                  <a:pt x="81313" y="231354"/>
                </a:lnTo>
                <a:lnTo>
                  <a:pt x="69159" y="248557"/>
                </a:lnTo>
                <a:lnTo>
                  <a:pt x="63251" y="257144"/>
                </a:lnTo>
                <a:lnTo>
                  <a:pt x="58360" y="264775"/>
                </a:lnTo>
                <a:lnTo>
                  <a:pt x="54147" y="271766"/>
                </a:lnTo>
                <a:lnTo>
                  <a:pt x="50385" y="278333"/>
                </a:lnTo>
                <a:lnTo>
                  <a:pt x="45973" y="284615"/>
                </a:lnTo>
                <a:lnTo>
                  <a:pt x="41126" y="290709"/>
                </a:lnTo>
                <a:lnTo>
                  <a:pt x="35990" y="296676"/>
                </a:lnTo>
                <a:lnTo>
                  <a:pt x="31614" y="302559"/>
                </a:lnTo>
                <a:lnTo>
                  <a:pt x="27743" y="308386"/>
                </a:lnTo>
                <a:lnTo>
                  <a:pt x="20903" y="318988"/>
                </a:lnTo>
                <a:lnTo>
                  <a:pt x="14688" y="326875"/>
                </a:lnTo>
                <a:lnTo>
                  <a:pt x="8751" y="333555"/>
                </a:lnTo>
                <a:lnTo>
                  <a:pt x="5834" y="336670"/>
                </a:lnTo>
                <a:lnTo>
                  <a:pt x="3889" y="339699"/>
                </a:lnTo>
                <a:lnTo>
                  <a:pt x="342" y="350314"/>
                </a:lnTo>
                <a:lnTo>
                  <a:pt x="0" y="35147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648"/>
          <p:cNvSpPr/>
          <p:nvPr/>
        </p:nvSpPr>
        <p:spPr>
          <a:xfrm>
            <a:off x="2326156" y="3720569"/>
            <a:ext cx="282742" cy="599972"/>
          </a:xfrm>
          <a:custGeom>
            <a:avLst/>
            <a:gdLst/>
            <a:ahLst/>
            <a:cxnLst/>
            <a:rect l="0" t="0" r="0" b="0"/>
            <a:pathLst>
              <a:path w="282742" h="599972">
                <a:moveTo>
                  <a:pt x="282741" y="8468"/>
                </a:moveTo>
                <a:lnTo>
                  <a:pt x="282741" y="3918"/>
                </a:lnTo>
                <a:lnTo>
                  <a:pt x="281788" y="2576"/>
                </a:lnTo>
                <a:lnTo>
                  <a:pt x="280201" y="1683"/>
                </a:lnTo>
                <a:lnTo>
                  <a:pt x="274521" y="0"/>
                </a:lnTo>
                <a:lnTo>
                  <a:pt x="274200" y="7286"/>
                </a:lnTo>
                <a:lnTo>
                  <a:pt x="269102" y="10483"/>
                </a:lnTo>
                <a:lnTo>
                  <a:pt x="260487" y="15078"/>
                </a:lnTo>
                <a:lnTo>
                  <a:pt x="250308" y="20296"/>
                </a:lnTo>
                <a:lnTo>
                  <a:pt x="241974" y="28330"/>
                </a:lnTo>
                <a:lnTo>
                  <a:pt x="238418" y="33139"/>
                </a:lnTo>
                <a:lnTo>
                  <a:pt x="233190" y="38251"/>
                </a:lnTo>
                <a:lnTo>
                  <a:pt x="226847" y="43563"/>
                </a:lnTo>
                <a:lnTo>
                  <a:pt x="219761" y="49010"/>
                </a:lnTo>
                <a:lnTo>
                  <a:pt x="213132" y="54546"/>
                </a:lnTo>
                <a:lnTo>
                  <a:pt x="206807" y="60142"/>
                </a:lnTo>
                <a:lnTo>
                  <a:pt x="200686" y="65777"/>
                </a:lnTo>
                <a:lnTo>
                  <a:pt x="186265" y="79659"/>
                </a:lnTo>
                <a:lnTo>
                  <a:pt x="178419" y="87361"/>
                </a:lnTo>
                <a:lnTo>
                  <a:pt x="170330" y="94401"/>
                </a:lnTo>
                <a:lnTo>
                  <a:pt x="162080" y="100999"/>
                </a:lnTo>
                <a:lnTo>
                  <a:pt x="153723" y="107303"/>
                </a:lnTo>
                <a:lnTo>
                  <a:pt x="136817" y="119387"/>
                </a:lnTo>
                <a:lnTo>
                  <a:pt x="128309" y="125277"/>
                </a:lnTo>
                <a:lnTo>
                  <a:pt x="120731" y="132060"/>
                </a:lnTo>
                <a:lnTo>
                  <a:pt x="113774" y="139440"/>
                </a:lnTo>
                <a:lnTo>
                  <a:pt x="107232" y="147218"/>
                </a:lnTo>
                <a:lnTo>
                  <a:pt x="100965" y="155261"/>
                </a:lnTo>
                <a:lnTo>
                  <a:pt x="94882" y="163480"/>
                </a:lnTo>
                <a:lnTo>
                  <a:pt x="88921" y="171817"/>
                </a:lnTo>
                <a:lnTo>
                  <a:pt x="83995" y="180232"/>
                </a:lnTo>
                <a:lnTo>
                  <a:pt x="75982" y="197203"/>
                </a:lnTo>
                <a:lnTo>
                  <a:pt x="71559" y="205729"/>
                </a:lnTo>
                <a:lnTo>
                  <a:pt x="66706" y="214270"/>
                </a:lnTo>
                <a:lnTo>
                  <a:pt x="61565" y="222822"/>
                </a:lnTo>
                <a:lnTo>
                  <a:pt x="57185" y="232333"/>
                </a:lnTo>
                <a:lnTo>
                  <a:pt x="53313" y="242484"/>
                </a:lnTo>
                <a:lnTo>
                  <a:pt x="49779" y="253061"/>
                </a:lnTo>
                <a:lnTo>
                  <a:pt x="45518" y="262970"/>
                </a:lnTo>
                <a:lnTo>
                  <a:pt x="40772" y="272434"/>
                </a:lnTo>
                <a:lnTo>
                  <a:pt x="35704" y="281600"/>
                </a:lnTo>
                <a:lnTo>
                  <a:pt x="31372" y="291521"/>
                </a:lnTo>
                <a:lnTo>
                  <a:pt x="27532" y="301945"/>
                </a:lnTo>
                <a:lnTo>
                  <a:pt x="5678" y="368129"/>
                </a:lnTo>
                <a:lnTo>
                  <a:pt x="2440" y="385488"/>
                </a:lnTo>
                <a:lnTo>
                  <a:pt x="1000" y="402727"/>
                </a:lnTo>
                <a:lnTo>
                  <a:pt x="360" y="419914"/>
                </a:lnTo>
                <a:lnTo>
                  <a:pt x="0" y="441105"/>
                </a:lnTo>
                <a:lnTo>
                  <a:pt x="2456" y="456021"/>
                </a:lnTo>
                <a:lnTo>
                  <a:pt x="6722" y="471223"/>
                </a:lnTo>
                <a:lnTo>
                  <a:pt x="17222" y="499045"/>
                </a:lnTo>
                <a:lnTo>
                  <a:pt x="22810" y="514157"/>
                </a:lnTo>
                <a:lnTo>
                  <a:pt x="31311" y="532422"/>
                </a:lnTo>
                <a:lnTo>
                  <a:pt x="39862" y="545243"/>
                </a:lnTo>
                <a:lnTo>
                  <a:pt x="48429" y="559731"/>
                </a:lnTo>
                <a:lnTo>
                  <a:pt x="54142" y="567164"/>
                </a:lnTo>
                <a:lnTo>
                  <a:pt x="62397" y="573642"/>
                </a:lnTo>
                <a:lnTo>
                  <a:pt x="67265" y="576703"/>
                </a:lnTo>
                <a:lnTo>
                  <a:pt x="75214" y="582645"/>
                </a:lnTo>
                <a:lnTo>
                  <a:pt x="78667" y="585563"/>
                </a:lnTo>
                <a:lnTo>
                  <a:pt x="85044" y="588804"/>
                </a:lnTo>
                <a:lnTo>
                  <a:pt x="88078" y="589669"/>
                </a:lnTo>
                <a:lnTo>
                  <a:pt x="93989" y="593170"/>
                </a:lnTo>
                <a:lnTo>
                  <a:pt x="96899" y="595436"/>
                </a:lnTo>
                <a:lnTo>
                  <a:pt x="102672" y="597956"/>
                </a:lnTo>
                <a:lnTo>
                  <a:pt x="109365" y="599075"/>
                </a:lnTo>
                <a:lnTo>
                  <a:pt x="113817" y="599373"/>
                </a:lnTo>
                <a:lnTo>
                  <a:pt x="128436" y="59997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649"/>
          <p:cNvSpPr/>
          <p:nvPr/>
        </p:nvSpPr>
        <p:spPr>
          <a:xfrm>
            <a:off x="2600325" y="3917632"/>
            <a:ext cx="214313" cy="317184"/>
          </a:xfrm>
          <a:custGeom>
            <a:avLst/>
            <a:gdLst/>
            <a:ahLst/>
            <a:cxnLst/>
            <a:rect l="0" t="0" r="0" b="0"/>
            <a:pathLst>
              <a:path w="214313" h="317184">
                <a:moveTo>
                  <a:pt x="0" y="0"/>
                </a:moveTo>
                <a:lnTo>
                  <a:pt x="0" y="13019"/>
                </a:lnTo>
                <a:lnTo>
                  <a:pt x="952" y="15347"/>
                </a:lnTo>
                <a:lnTo>
                  <a:pt x="6843" y="24127"/>
                </a:lnTo>
                <a:lnTo>
                  <a:pt x="11931" y="33265"/>
                </a:lnTo>
                <a:lnTo>
                  <a:pt x="20151" y="49121"/>
                </a:lnTo>
                <a:lnTo>
                  <a:pt x="28618" y="65884"/>
                </a:lnTo>
                <a:lnTo>
                  <a:pt x="32414" y="70592"/>
                </a:lnTo>
                <a:lnTo>
                  <a:pt x="36849" y="74684"/>
                </a:lnTo>
                <a:lnTo>
                  <a:pt x="41711" y="78365"/>
                </a:lnTo>
                <a:lnTo>
                  <a:pt x="45904" y="82723"/>
                </a:lnTo>
                <a:lnTo>
                  <a:pt x="49653" y="87534"/>
                </a:lnTo>
                <a:lnTo>
                  <a:pt x="53104" y="92646"/>
                </a:lnTo>
                <a:lnTo>
                  <a:pt x="57310" y="97959"/>
                </a:lnTo>
                <a:lnTo>
                  <a:pt x="62019" y="103406"/>
                </a:lnTo>
                <a:lnTo>
                  <a:pt x="67063" y="108942"/>
                </a:lnTo>
                <a:lnTo>
                  <a:pt x="71379" y="114538"/>
                </a:lnTo>
                <a:lnTo>
                  <a:pt x="75208" y="120174"/>
                </a:lnTo>
                <a:lnTo>
                  <a:pt x="78713" y="125836"/>
                </a:lnTo>
                <a:lnTo>
                  <a:pt x="82955" y="131516"/>
                </a:lnTo>
                <a:lnTo>
                  <a:pt x="87689" y="137207"/>
                </a:lnTo>
                <a:lnTo>
                  <a:pt x="92749" y="142906"/>
                </a:lnTo>
                <a:lnTo>
                  <a:pt x="97075" y="148611"/>
                </a:lnTo>
                <a:lnTo>
                  <a:pt x="100912" y="154319"/>
                </a:lnTo>
                <a:lnTo>
                  <a:pt x="104422" y="160029"/>
                </a:lnTo>
                <a:lnTo>
                  <a:pt x="108667" y="165741"/>
                </a:lnTo>
                <a:lnTo>
                  <a:pt x="113402" y="171454"/>
                </a:lnTo>
                <a:lnTo>
                  <a:pt x="118464" y="177168"/>
                </a:lnTo>
                <a:lnTo>
                  <a:pt x="123743" y="183835"/>
                </a:lnTo>
                <a:lnTo>
                  <a:pt x="129168" y="191136"/>
                </a:lnTo>
                <a:lnTo>
                  <a:pt x="134689" y="198862"/>
                </a:lnTo>
                <a:lnTo>
                  <a:pt x="139322" y="205917"/>
                </a:lnTo>
                <a:lnTo>
                  <a:pt x="143364" y="212525"/>
                </a:lnTo>
                <a:lnTo>
                  <a:pt x="147011" y="218836"/>
                </a:lnTo>
                <a:lnTo>
                  <a:pt x="153603" y="230928"/>
                </a:lnTo>
                <a:lnTo>
                  <a:pt x="165596" y="254213"/>
                </a:lnTo>
                <a:lnTo>
                  <a:pt x="169452" y="259011"/>
                </a:lnTo>
                <a:lnTo>
                  <a:pt x="173928" y="263161"/>
                </a:lnTo>
                <a:lnTo>
                  <a:pt x="178817" y="266881"/>
                </a:lnTo>
                <a:lnTo>
                  <a:pt x="183028" y="271265"/>
                </a:lnTo>
                <a:lnTo>
                  <a:pt x="186789" y="276094"/>
                </a:lnTo>
                <a:lnTo>
                  <a:pt x="190248" y="281218"/>
                </a:lnTo>
                <a:lnTo>
                  <a:pt x="196632" y="289451"/>
                </a:lnTo>
                <a:lnTo>
                  <a:pt x="202644" y="297237"/>
                </a:lnTo>
                <a:lnTo>
                  <a:pt x="208491" y="307048"/>
                </a:lnTo>
                <a:lnTo>
                  <a:pt x="214312" y="31718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650"/>
          <p:cNvSpPr/>
          <p:nvPr/>
        </p:nvSpPr>
        <p:spPr>
          <a:xfrm>
            <a:off x="2591752" y="3891915"/>
            <a:ext cx="222886" cy="334328"/>
          </a:xfrm>
          <a:custGeom>
            <a:avLst/>
            <a:gdLst/>
            <a:ahLst/>
            <a:cxnLst/>
            <a:rect l="0" t="0" r="0" b="0"/>
            <a:pathLst>
              <a:path w="222886" h="334328">
                <a:moveTo>
                  <a:pt x="222885" y="0"/>
                </a:moveTo>
                <a:lnTo>
                  <a:pt x="209866" y="0"/>
                </a:lnTo>
                <a:lnTo>
                  <a:pt x="208491" y="952"/>
                </a:lnTo>
                <a:lnTo>
                  <a:pt x="207574" y="2539"/>
                </a:lnTo>
                <a:lnTo>
                  <a:pt x="203743" y="11865"/>
                </a:lnTo>
                <a:lnTo>
                  <a:pt x="199138" y="20513"/>
                </a:lnTo>
                <a:lnTo>
                  <a:pt x="193916" y="27532"/>
                </a:lnTo>
                <a:lnTo>
                  <a:pt x="191190" y="32642"/>
                </a:lnTo>
                <a:lnTo>
                  <a:pt x="188420" y="38906"/>
                </a:lnTo>
                <a:lnTo>
                  <a:pt x="185621" y="45939"/>
                </a:lnTo>
                <a:lnTo>
                  <a:pt x="179971" y="61375"/>
                </a:lnTo>
                <a:lnTo>
                  <a:pt x="177130" y="69492"/>
                </a:lnTo>
                <a:lnTo>
                  <a:pt x="173332" y="77760"/>
                </a:lnTo>
                <a:lnTo>
                  <a:pt x="168894" y="86130"/>
                </a:lnTo>
                <a:lnTo>
                  <a:pt x="164031" y="94567"/>
                </a:lnTo>
                <a:lnTo>
                  <a:pt x="153548" y="114102"/>
                </a:lnTo>
                <a:lnTo>
                  <a:pt x="148085" y="124646"/>
                </a:lnTo>
                <a:lnTo>
                  <a:pt x="141586" y="134532"/>
                </a:lnTo>
                <a:lnTo>
                  <a:pt x="134396" y="143980"/>
                </a:lnTo>
                <a:lnTo>
                  <a:pt x="126745" y="153137"/>
                </a:lnTo>
                <a:lnTo>
                  <a:pt x="119739" y="163051"/>
                </a:lnTo>
                <a:lnTo>
                  <a:pt x="113164" y="173470"/>
                </a:lnTo>
                <a:lnTo>
                  <a:pt x="106875" y="184227"/>
                </a:lnTo>
                <a:lnTo>
                  <a:pt x="94807" y="203798"/>
                </a:lnTo>
                <a:lnTo>
                  <a:pt x="88922" y="213018"/>
                </a:lnTo>
                <a:lnTo>
                  <a:pt x="82142" y="222022"/>
                </a:lnTo>
                <a:lnTo>
                  <a:pt x="74764" y="230882"/>
                </a:lnTo>
                <a:lnTo>
                  <a:pt x="66987" y="239646"/>
                </a:lnTo>
                <a:lnTo>
                  <a:pt x="60851" y="248347"/>
                </a:lnTo>
                <a:lnTo>
                  <a:pt x="55807" y="257004"/>
                </a:lnTo>
                <a:lnTo>
                  <a:pt x="51492" y="265633"/>
                </a:lnTo>
                <a:lnTo>
                  <a:pt x="45758" y="273292"/>
                </a:lnTo>
                <a:lnTo>
                  <a:pt x="39078" y="280302"/>
                </a:lnTo>
                <a:lnTo>
                  <a:pt x="31767" y="286880"/>
                </a:lnTo>
                <a:lnTo>
                  <a:pt x="25941" y="293171"/>
                </a:lnTo>
                <a:lnTo>
                  <a:pt x="21104" y="299269"/>
                </a:lnTo>
                <a:lnTo>
                  <a:pt x="16927" y="305241"/>
                </a:lnTo>
                <a:lnTo>
                  <a:pt x="12285" y="314415"/>
                </a:lnTo>
                <a:lnTo>
                  <a:pt x="11048" y="318195"/>
                </a:lnTo>
                <a:lnTo>
                  <a:pt x="7132" y="324935"/>
                </a:lnTo>
                <a:lnTo>
                  <a:pt x="0" y="33432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651"/>
          <p:cNvSpPr/>
          <p:nvPr/>
        </p:nvSpPr>
        <p:spPr>
          <a:xfrm>
            <a:off x="2986087" y="4020502"/>
            <a:ext cx="282893" cy="17146"/>
          </a:xfrm>
          <a:custGeom>
            <a:avLst/>
            <a:gdLst/>
            <a:ahLst/>
            <a:cxnLst/>
            <a:rect l="0" t="0" r="0" b="0"/>
            <a:pathLst>
              <a:path w="282893" h="17146">
                <a:moveTo>
                  <a:pt x="0" y="0"/>
                </a:moveTo>
                <a:lnTo>
                  <a:pt x="7381" y="0"/>
                </a:lnTo>
                <a:lnTo>
                  <a:pt x="8731" y="952"/>
                </a:lnTo>
                <a:lnTo>
                  <a:pt x="10583" y="2540"/>
                </a:lnTo>
                <a:lnTo>
                  <a:pt x="12770" y="4551"/>
                </a:lnTo>
                <a:lnTo>
                  <a:pt x="15181" y="5891"/>
                </a:lnTo>
                <a:lnTo>
                  <a:pt x="17741" y="6785"/>
                </a:lnTo>
                <a:lnTo>
                  <a:pt x="20400" y="7381"/>
                </a:lnTo>
                <a:lnTo>
                  <a:pt x="24077" y="7778"/>
                </a:lnTo>
                <a:lnTo>
                  <a:pt x="28434" y="8043"/>
                </a:lnTo>
                <a:lnTo>
                  <a:pt x="37402" y="8337"/>
                </a:lnTo>
                <a:lnTo>
                  <a:pt x="44563" y="8468"/>
                </a:lnTo>
                <a:lnTo>
                  <a:pt x="48759" y="9455"/>
                </a:lnTo>
                <a:lnTo>
                  <a:pt x="53461" y="11066"/>
                </a:lnTo>
                <a:lnTo>
                  <a:pt x="58500" y="13093"/>
                </a:lnTo>
                <a:lnTo>
                  <a:pt x="63765" y="14443"/>
                </a:lnTo>
                <a:lnTo>
                  <a:pt x="69180" y="15344"/>
                </a:lnTo>
                <a:lnTo>
                  <a:pt x="74695" y="15944"/>
                </a:lnTo>
                <a:lnTo>
                  <a:pt x="81229" y="16345"/>
                </a:lnTo>
                <a:lnTo>
                  <a:pt x="96109" y="16789"/>
                </a:lnTo>
                <a:lnTo>
                  <a:pt x="128073" y="17098"/>
                </a:lnTo>
                <a:lnTo>
                  <a:pt x="229791" y="17145"/>
                </a:lnTo>
                <a:lnTo>
                  <a:pt x="235109" y="16193"/>
                </a:lnTo>
                <a:lnTo>
                  <a:pt x="240560" y="14605"/>
                </a:lnTo>
                <a:lnTo>
                  <a:pt x="246098" y="12594"/>
                </a:lnTo>
                <a:lnTo>
                  <a:pt x="250743" y="11254"/>
                </a:lnTo>
                <a:lnTo>
                  <a:pt x="254792" y="10360"/>
                </a:lnTo>
                <a:lnTo>
                  <a:pt x="258444" y="9764"/>
                </a:lnTo>
                <a:lnTo>
                  <a:pt x="261831" y="9367"/>
                </a:lnTo>
                <a:lnTo>
                  <a:pt x="268134" y="8926"/>
                </a:lnTo>
                <a:lnTo>
                  <a:pt x="274111" y="8729"/>
                </a:lnTo>
                <a:lnTo>
                  <a:pt x="282892" y="857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652"/>
          <p:cNvSpPr/>
          <p:nvPr/>
        </p:nvSpPr>
        <p:spPr>
          <a:xfrm>
            <a:off x="3440429" y="3866197"/>
            <a:ext cx="282894" cy="111444"/>
          </a:xfrm>
          <a:custGeom>
            <a:avLst/>
            <a:gdLst/>
            <a:ahLst/>
            <a:cxnLst/>
            <a:rect l="0" t="0" r="0" b="0"/>
            <a:pathLst>
              <a:path w="282894" h="111444">
                <a:moveTo>
                  <a:pt x="0" y="0"/>
                </a:moveTo>
                <a:lnTo>
                  <a:pt x="0" y="4551"/>
                </a:lnTo>
                <a:lnTo>
                  <a:pt x="953" y="5892"/>
                </a:lnTo>
                <a:lnTo>
                  <a:pt x="2541" y="6785"/>
                </a:lnTo>
                <a:lnTo>
                  <a:pt x="4551" y="7381"/>
                </a:lnTo>
                <a:lnTo>
                  <a:pt x="5892" y="8731"/>
                </a:lnTo>
                <a:lnTo>
                  <a:pt x="6786" y="10583"/>
                </a:lnTo>
                <a:lnTo>
                  <a:pt x="8220" y="15849"/>
                </a:lnTo>
                <a:lnTo>
                  <a:pt x="8416" y="19109"/>
                </a:lnTo>
                <a:lnTo>
                  <a:pt x="8503" y="23733"/>
                </a:lnTo>
                <a:lnTo>
                  <a:pt x="8573" y="58318"/>
                </a:lnTo>
                <a:lnTo>
                  <a:pt x="6033" y="61796"/>
                </a:lnTo>
                <a:lnTo>
                  <a:pt x="4022" y="64058"/>
                </a:lnTo>
                <a:lnTo>
                  <a:pt x="2681" y="66517"/>
                </a:lnTo>
                <a:lnTo>
                  <a:pt x="1788" y="69110"/>
                </a:lnTo>
                <a:lnTo>
                  <a:pt x="1192" y="71791"/>
                </a:lnTo>
                <a:lnTo>
                  <a:pt x="795" y="74531"/>
                </a:lnTo>
                <a:lnTo>
                  <a:pt x="530" y="77310"/>
                </a:lnTo>
                <a:lnTo>
                  <a:pt x="105" y="84063"/>
                </a:lnTo>
                <a:lnTo>
                  <a:pt x="47" y="87526"/>
                </a:lnTo>
                <a:lnTo>
                  <a:pt x="0" y="111079"/>
                </a:lnTo>
                <a:lnTo>
                  <a:pt x="6844" y="111371"/>
                </a:lnTo>
                <a:lnTo>
                  <a:pt x="53215" y="111443"/>
                </a:lnTo>
                <a:lnTo>
                  <a:pt x="56432" y="110490"/>
                </a:lnTo>
                <a:lnTo>
                  <a:pt x="59529" y="108903"/>
                </a:lnTo>
                <a:lnTo>
                  <a:pt x="62546" y="106892"/>
                </a:lnTo>
                <a:lnTo>
                  <a:pt x="70978" y="104658"/>
                </a:lnTo>
                <a:lnTo>
                  <a:pt x="75894" y="104062"/>
                </a:lnTo>
                <a:lnTo>
                  <a:pt x="81076" y="102712"/>
                </a:lnTo>
                <a:lnTo>
                  <a:pt x="86436" y="100860"/>
                </a:lnTo>
                <a:lnTo>
                  <a:pt x="91914" y="98672"/>
                </a:lnTo>
                <a:lnTo>
                  <a:pt x="100541" y="96242"/>
                </a:lnTo>
                <a:lnTo>
                  <a:pt x="108502" y="94210"/>
                </a:lnTo>
                <a:lnTo>
                  <a:pt x="113293" y="92334"/>
                </a:lnTo>
                <a:lnTo>
                  <a:pt x="118391" y="90131"/>
                </a:lnTo>
                <a:lnTo>
                  <a:pt x="129136" y="85143"/>
                </a:lnTo>
                <a:lnTo>
                  <a:pt x="134668" y="82480"/>
                </a:lnTo>
                <a:lnTo>
                  <a:pt x="140262" y="80704"/>
                </a:lnTo>
                <a:lnTo>
                  <a:pt x="145895" y="79520"/>
                </a:lnTo>
                <a:lnTo>
                  <a:pt x="151556" y="78731"/>
                </a:lnTo>
                <a:lnTo>
                  <a:pt x="157235" y="78205"/>
                </a:lnTo>
                <a:lnTo>
                  <a:pt x="162926" y="77854"/>
                </a:lnTo>
                <a:lnTo>
                  <a:pt x="174329" y="77464"/>
                </a:lnTo>
                <a:lnTo>
                  <a:pt x="198335" y="77194"/>
                </a:lnTo>
                <a:lnTo>
                  <a:pt x="282893" y="7715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653"/>
          <p:cNvSpPr/>
          <p:nvPr/>
        </p:nvSpPr>
        <p:spPr>
          <a:xfrm>
            <a:off x="3637597" y="3840479"/>
            <a:ext cx="42863" cy="360047"/>
          </a:xfrm>
          <a:custGeom>
            <a:avLst/>
            <a:gdLst/>
            <a:ahLst/>
            <a:cxnLst/>
            <a:rect l="0" t="0" r="0" b="0"/>
            <a:pathLst>
              <a:path w="42863" h="360047">
                <a:moveTo>
                  <a:pt x="8573" y="0"/>
                </a:moveTo>
                <a:lnTo>
                  <a:pt x="4022" y="0"/>
                </a:lnTo>
                <a:lnTo>
                  <a:pt x="2681" y="953"/>
                </a:lnTo>
                <a:lnTo>
                  <a:pt x="1787" y="2541"/>
                </a:lnTo>
                <a:lnTo>
                  <a:pt x="794" y="6845"/>
                </a:lnTo>
                <a:lnTo>
                  <a:pt x="157" y="17369"/>
                </a:lnTo>
                <a:lnTo>
                  <a:pt x="46" y="28324"/>
                </a:lnTo>
                <a:lnTo>
                  <a:pt x="0" y="137313"/>
                </a:lnTo>
                <a:lnTo>
                  <a:pt x="953" y="145835"/>
                </a:lnTo>
                <a:lnTo>
                  <a:pt x="2540" y="154373"/>
                </a:lnTo>
                <a:lnTo>
                  <a:pt x="4551" y="162923"/>
                </a:lnTo>
                <a:lnTo>
                  <a:pt x="5891" y="170528"/>
                </a:lnTo>
                <a:lnTo>
                  <a:pt x="6785" y="177503"/>
                </a:lnTo>
                <a:lnTo>
                  <a:pt x="7381" y="184058"/>
                </a:lnTo>
                <a:lnTo>
                  <a:pt x="8730" y="191286"/>
                </a:lnTo>
                <a:lnTo>
                  <a:pt x="10583" y="198962"/>
                </a:lnTo>
                <a:lnTo>
                  <a:pt x="12770" y="206936"/>
                </a:lnTo>
                <a:lnTo>
                  <a:pt x="14228" y="215110"/>
                </a:lnTo>
                <a:lnTo>
                  <a:pt x="15200" y="223417"/>
                </a:lnTo>
                <a:lnTo>
                  <a:pt x="15849" y="231813"/>
                </a:lnTo>
                <a:lnTo>
                  <a:pt x="17233" y="240267"/>
                </a:lnTo>
                <a:lnTo>
                  <a:pt x="19109" y="248760"/>
                </a:lnTo>
                <a:lnTo>
                  <a:pt x="21312" y="257281"/>
                </a:lnTo>
                <a:lnTo>
                  <a:pt x="22781" y="264866"/>
                </a:lnTo>
                <a:lnTo>
                  <a:pt x="23760" y="271827"/>
                </a:lnTo>
                <a:lnTo>
                  <a:pt x="24412" y="278373"/>
                </a:lnTo>
                <a:lnTo>
                  <a:pt x="24847" y="284642"/>
                </a:lnTo>
                <a:lnTo>
                  <a:pt x="25137" y="290727"/>
                </a:lnTo>
                <a:lnTo>
                  <a:pt x="25460" y="302567"/>
                </a:lnTo>
                <a:lnTo>
                  <a:pt x="25603" y="314180"/>
                </a:lnTo>
                <a:lnTo>
                  <a:pt x="26594" y="319943"/>
                </a:lnTo>
                <a:lnTo>
                  <a:pt x="28206" y="325691"/>
                </a:lnTo>
                <a:lnTo>
                  <a:pt x="30234" y="331427"/>
                </a:lnTo>
                <a:lnTo>
                  <a:pt x="31586" y="336204"/>
                </a:lnTo>
                <a:lnTo>
                  <a:pt x="32487" y="340342"/>
                </a:lnTo>
                <a:lnTo>
                  <a:pt x="33934" y="349274"/>
                </a:lnTo>
                <a:lnTo>
                  <a:pt x="35005" y="350960"/>
                </a:lnTo>
                <a:lnTo>
                  <a:pt x="36672" y="353036"/>
                </a:lnTo>
                <a:lnTo>
                  <a:pt x="42862" y="36004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654"/>
          <p:cNvSpPr/>
          <p:nvPr/>
        </p:nvSpPr>
        <p:spPr>
          <a:xfrm>
            <a:off x="3744101" y="3789045"/>
            <a:ext cx="176238" cy="428626"/>
          </a:xfrm>
          <a:custGeom>
            <a:avLst/>
            <a:gdLst/>
            <a:ahLst/>
            <a:cxnLst/>
            <a:rect l="0" t="0" r="0" b="0"/>
            <a:pathLst>
              <a:path w="176238" h="428626">
                <a:moveTo>
                  <a:pt x="4938" y="0"/>
                </a:moveTo>
                <a:lnTo>
                  <a:pt x="0" y="0"/>
                </a:lnTo>
                <a:lnTo>
                  <a:pt x="2108" y="0"/>
                </a:lnTo>
                <a:lnTo>
                  <a:pt x="3052" y="952"/>
                </a:lnTo>
                <a:lnTo>
                  <a:pt x="3681" y="2540"/>
                </a:lnTo>
                <a:lnTo>
                  <a:pt x="4690" y="7381"/>
                </a:lnTo>
                <a:lnTo>
                  <a:pt x="9416" y="12770"/>
                </a:lnTo>
                <a:lnTo>
                  <a:pt x="16849" y="20399"/>
                </a:lnTo>
                <a:lnTo>
                  <a:pt x="38106" y="41733"/>
                </a:lnTo>
                <a:lnTo>
                  <a:pt x="42290" y="46872"/>
                </a:lnTo>
                <a:lnTo>
                  <a:pt x="46032" y="52203"/>
                </a:lnTo>
                <a:lnTo>
                  <a:pt x="49479" y="57662"/>
                </a:lnTo>
                <a:lnTo>
                  <a:pt x="53683" y="62254"/>
                </a:lnTo>
                <a:lnTo>
                  <a:pt x="58389" y="66267"/>
                </a:lnTo>
                <a:lnTo>
                  <a:pt x="63433" y="69895"/>
                </a:lnTo>
                <a:lnTo>
                  <a:pt x="68699" y="74219"/>
                </a:lnTo>
                <a:lnTo>
                  <a:pt x="74116" y="79007"/>
                </a:lnTo>
                <a:lnTo>
                  <a:pt x="79632" y="84104"/>
                </a:lnTo>
                <a:lnTo>
                  <a:pt x="85214" y="90359"/>
                </a:lnTo>
                <a:lnTo>
                  <a:pt x="90841" y="97387"/>
                </a:lnTo>
                <a:lnTo>
                  <a:pt x="96497" y="104929"/>
                </a:lnTo>
                <a:lnTo>
                  <a:pt x="102172" y="111863"/>
                </a:lnTo>
                <a:lnTo>
                  <a:pt x="107861" y="118390"/>
                </a:lnTo>
                <a:lnTo>
                  <a:pt x="113559" y="124647"/>
                </a:lnTo>
                <a:lnTo>
                  <a:pt x="118310" y="130723"/>
                </a:lnTo>
                <a:lnTo>
                  <a:pt x="122429" y="136678"/>
                </a:lnTo>
                <a:lnTo>
                  <a:pt x="130499" y="149328"/>
                </a:lnTo>
                <a:lnTo>
                  <a:pt x="140436" y="164476"/>
                </a:lnTo>
                <a:lnTo>
                  <a:pt x="144800" y="171563"/>
                </a:lnTo>
                <a:lnTo>
                  <a:pt x="148662" y="178193"/>
                </a:lnTo>
                <a:lnTo>
                  <a:pt x="152189" y="184517"/>
                </a:lnTo>
                <a:lnTo>
                  <a:pt x="155493" y="191591"/>
                </a:lnTo>
                <a:lnTo>
                  <a:pt x="158648" y="199165"/>
                </a:lnTo>
                <a:lnTo>
                  <a:pt x="161704" y="207072"/>
                </a:lnTo>
                <a:lnTo>
                  <a:pt x="167640" y="223477"/>
                </a:lnTo>
                <a:lnTo>
                  <a:pt x="170556" y="231852"/>
                </a:lnTo>
                <a:lnTo>
                  <a:pt x="172501" y="239340"/>
                </a:lnTo>
                <a:lnTo>
                  <a:pt x="173797" y="246238"/>
                </a:lnTo>
                <a:lnTo>
                  <a:pt x="174660" y="252741"/>
                </a:lnTo>
                <a:lnTo>
                  <a:pt x="175236" y="259934"/>
                </a:lnTo>
                <a:lnTo>
                  <a:pt x="175620" y="267586"/>
                </a:lnTo>
                <a:lnTo>
                  <a:pt x="176047" y="283710"/>
                </a:lnTo>
                <a:lnTo>
                  <a:pt x="176237" y="300401"/>
                </a:lnTo>
                <a:lnTo>
                  <a:pt x="175335" y="307899"/>
                </a:lnTo>
                <a:lnTo>
                  <a:pt x="173781" y="314804"/>
                </a:lnTo>
                <a:lnTo>
                  <a:pt x="169515" y="328507"/>
                </a:lnTo>
                <a:lnTo>
                  <a:pt x="164443" y="344123"/>
                </a:lnTo>
                <a:lnTo>
                  <a:pt x="161757" y="351335"/>
                </a:lnTo>
                <a:lnTo>
                  <a:pt x="159015" y="358049"/>
                </a:lnTo>
                <a:lnTo>
                  <a:pt x="156233" y="364429"/>
                </a:lnTo>
                <a:lnTo>
                  <a:pt x="150603" y="376598"/>
                </a:lnTo>
                <a:lnTo>
                  <a:pt x="139227" y="399933"/>
                </a:lnTo>
                <a:lnTo>
                  <a:pt x="136374" y="404734"/>
                </a:lnTo>
                <a:lnTo>
                  <a:pt x="133520" y="408888"/>
                </a:lnTo>
                <a:lnTo>
                  <a:pt x="130664" y="412609"/>
                </a:lnTo>
                <a:lnTo>
                  <a:pt x="127808" y="415090"/>
                </a:lnTo>
                <a:lnTo>
                  <a:pt x="124952" y="416744"/>
                </a:lnTo>
                <a:lnTo>
                  <a:pt x="122095" y="417847"/>
                </a:lnTo>
                <a:lnTo>
                  <a:pt x="119238" y="419534"/>
                </a:lnTo>
                <a:lnTo>
                  <a:pt x="116380" y="421612"/>
                </a:lnTo>
                <a:lnTo>
                  <a:pt x="107957" y="428503"/>
                </a:lnTo>
                <a:lnTo>
                  <a:pt x="103302" y="428589"/>
                </a:lnTo>
                <a:lnTo>
                  <a:pt x="99236" y="42862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655"/>
          <p:cNvSpPr/>
          <p:nvPr/>
        </p:nvSpPr>
        <p:spPr>
          <a:xfrm>
            <a:off x="4486275" y="4097654"/>
            <a:ext cx="282893" cy="30658"/>
          </a:xfrm>
          <a:custGeom>
            <a:avLst/>
            <a:gdLst/>
            <a:ahLst/>
            <a:cxnLst/>
            <a:rect l="0" t="0" r="0" b="0"/>
            <a:pathLst>
              <a:path w="282893" h="30658">
                <a:moveTo>
                  <a:pt x="0" y="25718"/>
                </a:moveTo>
                <a:lnTo>
                  <a:pt x="20150" y="25718"/>
                </a:lnTo>
                <a:lnTo>
                  <a:pt x="22959" y="26671"/>
                </a:lnTo>
                <a:lnTo>
                  <a:pt x="25783" y="28258"/>
                </a:lnTo>
                <a:lnTo>
                  <a:pt x="28619" y="30269"/>
                </a:lnTo>
                <a:lnTo>
                  <a:pt x="31462" y="30657"/>
                </a:lnTo>
                <a:lnTo>
                  <a:pt x="34309" y="29963"/>
                </a:lnTo>
                <a:lnTo>
                  <a:pt x="37160" y="28548"/>
                </a:lnTo>
                <a:lnTo>
                  <a:pt x="40966" y="27605"/>
                </a:lnTo>
                <a:lnTo>
                  <a:pt x="45408" y="26976"/>
                </a:lnTo>
                <a:lnTo>
                  <a:pt x="50274" y="26557"/>
                </a:lnTo>
                <a:lnTo>
                  <a:pt x="55424" y="26277"/>
                </a:lnTo>
                <a:lnTo>
                  <a:pt x="66225" y="25966"/>
                </a:lnTo>
                <a:lnTo>
                  <a:pt x="71772" y="24931"/>
                </a:lnTo>
                <a:lnTo>
                  <a:pt x="77375" y="23289"/>
                </a:lnTo>
                <a:lnTo>
                  <a:pt x="83016" y="21241"/>
                </a:lnTo>
                <a:lnTo>
                  <a:pt x="88681" y="19876"/>
                </a:lnTo>
                <a:lnTo>
                  <a:pt x="94364" y="18966"/>
                </a:lnTo>
                <a:lnTo>
                  <a:pt x="100056" y="18359"/>
                </a:lnTo>
                <a:lnTo>
                  <a:pt x="105757" y="17002"/>
                </a:lnTo>
                <a:lnTo>
                  <a:pt x="111462" y="15145"/>
                </a:lnTo>
                <a:lnTo>
                  <a:pt x="117170" y="12954"/>
                </a:lnTo>
                <a:lnTo>
                  <a:pt x="123833" y="11494"/>
                </a:lnTo>
                <a:lnTo>
                  <a:pt x="131133" y="10520"/>
                </a:lnTo>
                <a:lnTo>
                  <a:pt x="138857" y="9871"/>
                </a:lnTo>
                <a:lnTo>
                  <a:pt x="145911" y="9439"/>
                </a:lnTo>
                <a:lnTo>
                  <a:pt x="158829" y="8958"/>
                </a:lnTo>
                <a:lnTo>
                  <a:pt x="176812" y="8687"/>
                </a:lnTo>
                <a:lnTo>
                  <a:pt x="228590" y="8576"/>
                </a:lnTo>
                <a:lnTo>
                  <a:pt x="234308" y="7623"/>
                </a:lnTo>
                <a:lnTo>
                  <a:pt x="240025" y="6035"/>
                </a:lnTo>
                <a:lnTo>
                  <a:pt x="245741" y="4023"/>
                </a:lnTo>
                <a:lnTo>
                  <a:pt x="250505" y="2682"/>
                </a:lnTo>
                <a:lnTo>
                  <a:pt x="254633" y="1788"/>
                </a:lnTo>
                <a:lnTo>
                  <a:pt x="258338" y="1193"/>
                </a:lnTo>
                <a:lnTo>
                  <a:pt x="262713" y="795"/>
                </a:lnTo>
                <a:lnTo>
                  <a:pt x="267534" y="530"/>
                </a:lnTo>
                <a:lnTo>
                  <a:pt x="282892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656"/>
          <p:cNvSpPr/>
          <p:nvPr/>
        </p:nvSpPr>
        <p:spPr>
          <a:xfrm>
            <a:off x="4889214" y="3909060"/>
            <a:ext cx="255521" cy="385763"/>
          </a:xfrm>
          <a:custGeom>
            <a:avLst/>
            <a:gdLst/>
            <a:ahLst/>
            <a:cxnLst/>
            <a:rect l="0" t="0" r="0" b="0"/>
            <a:pathLst>
              <a:path w="255521" h="385763">
                <a:moveTo>
                  <a:pt x="179990" y="0"/>
                </a:moveTo>
                <a:lnTo>
                  <a:pt x="175440" y="0"/>
                </a:lnTo>
                <a:lnTo>
                  <a:pt x="168125" y="2540"/>
                </a:lnTo>
                <a:lnTo>
                  <a:pt x="163508" y="4550"/>
                </a:lnTo>
                <a:lnTo>
                  <a:pt x="155837" y="6785"/>
                </a:lnTo>
                <a:lnTo>
                  <a:pt x="148301" y="7778"/>
                </a:lnTo>
                <a:lnTo>
                  <a:pt x="143624" y="8043"/>
                </a:lnTo>
                <a:lnTo>
                  <a:pt x="133348" y="8336"/>
                </a:lnTo>
                <a:lnTo>
                  <a:pt x="82811" y="8566"/>
                </a:lnTo>
                <a:lnTo>
                  <a:pt x="58808" y="8571"/>
                </a:lnTo>
                <a:lnTo>
                  <a:pt x="55387" y="7619"/>
                </a:lnTo>
                <a:lnTo>
                  <a:pt x="49046" y="4021"/>
                </a:lnTo>
                <a:lnTo>
                  <a:pt x="43053" y="1787"/>
                </a:lnTo>
                <a:lnTo>
                  <a:pt x="35995" y="353"/>
                </a:lnTo>
                <a:lnTo>
                  <a:pt x="28710" y="69"/>
                </a:lnTo>
                <a:lnTo>
                  <a:pt x="27030" y="31"/>
                </a:lnTo>
                <a:lnTo>
                  <a:pt x="21533" y="4560"/>
                </a:lnTo>
                <a:lnTo>
                  <a:pt x="20060" y="6850"/>
                </a:lnTo>
                <a:lnTo>
                  <a:pt x="17501" y="15601"/>
                </a:lnTo>
                <a:lnTo>
                  <a:pt x="17190" y="24636"/>
                </a:lnTo>
                <a:lnTo>
                  <a:pt x="17114" y="74701"/>
                </a:lnTo>
                <a:lnTo>
                  <a:pt x="16161" y="79328"/>
                </a:lnTo>
                <a:lnTo>
                  <a:pt x="11222" y="91343"/>
                </a:lnTo>
                <a:lnTo>
                  <a:pt x="9732" y="101239"/>
                </a:lnTo>
                <a:lnTo>
                  <a:pt x="8894" y="112970"/>
                </a:lnTo>
                <a:lnTo>
                  <a:pt x="7824" y="116271"/>
                </a:lnTo>
                <a:lnTo>
                  <a:pt x="2719" y="125467"/>
                </a:lnTo>
                <a:lnTo>
                  <a:pt x="1191" y="131328"/>
                </a:lnTo>
                <a:lnTo>
                  <a:pt x="129" y="143177"/>
                </a:lnTo>
                <a:lnTo>
                  <a:pt x="0" y="149779"/>
                </a:lnTo>
                <a:lnTo>
                  <a:pt x="942" y="151287"/>
                </a:lnTo>
                <a:lnTo>
                  <a:pt x="2522" y="152293"/>
                </a:lnTo>
                <a:lnTo>
                  <a:pt x="7352" y="153907"/>
                </a:lnTo>
                <a:lnTo>
                  <a:pt x="15169" y="154252"/>
                </a:lnTo>
                <a:lnTo>
                  <a:pt x="21280" y="154294"/>
                </a:lnTo>
                <a:lnTo>
                  <a:pt x="23701" y="153345"/>
                </a:lnTo>
                <a:lnTo>
                  <a:pt x="28931" y="149751"/>
                </a:lnTo>
                <a:lnTo>
                  <a:pt x="32611" y="148411"/>
                </a:lnTo>
                <a:lnTo>
                  <a:pt x="36970" y="147518"/>
                </a:lnTo>
                <a:lnTo>
                  <a:pt x="41781" y="146923"/>
                </a:lnTo>
                <a:lnTo>
                  <a:pt x="46893" y="145573"/>
                </a:lnTo>
                <a:lnTo>
                  <a:pt x="52207" y="143721"/>
                </a:lnTo>
                <a:lnTo>
                  <a:pt x="57654" y="141534"/>
                </a:lnTo>
                <a:lnTo>
                  <a:pt x="63190" y="140076"/>
                </a:lnTo>
                <a:lnTo>
                  <a:pt x="68786" y="139104"/>
                </a:lnTo>
                <a:lnTo>
                  <a:pt x="74422" y="138456"/>
                </a:lnTo>
                <a:lnTo>
                  <a:pt x="80084" y="137072"/>
                </a:lnTo>
                <a:lnTo>
                  <a:pt x="85764" y="135196"/>
                </a:lnTo>
                <a:lnTo>
                  <a:pt x="91455" y="132993"/>
                </a:lnTo>
                <a:lnTo>
                  <a:pt x="98107" y="131524"/>
                </a:lnTo>
                <a:lnTo>
                  <a:pt x="105399" y="130545"/>
                </a:lnTo>
                <a:lnTo>
                  <a:pt x="113118" y="129893"/>
                </a:lnTo>
                <a:lnTo>
                  <a:pt x="120169" y="129457"/>
                </a:lnTo>
                <a:lnTo>
                  <a:pt x="133083" y="128974"/>
                </a:lnTo>
                <a:lnTo>
                  <a:pt x="151064" y="128702"/>
                </a:lnTo>
                <a:lnTo>
                  <a:pt x="173007" y="128621"/>
                </a:lnTo>
                <a:lnTo>
                  <a:pt x="179145" y="129562"/>
                </a:lnTo>
                <a:lnTo>
                  <a:pt x="184189" y="131142"/>
                </a:lnTo>
                <a:lnTo>
                  <a:pt x="193287" y="135438"/>
                </a:lnTo>
                <a:lnTo>
                  <a:pt x="203680" y="140522"/>
                </a:lnTo>
                <a:lnTo>
                  <a:pt x="208166" y="143211"/>
                </a:lnTo>
                <a:lnTo>
                  <a:pt x="215691" y="148739"/>
                </a:lnTo>
                <a:lnTo>
                  <a:pt x="219983" y="151547"/>
                </a:lnTo>
                <a:lnTo>
                  <a:pt x="224750" y="154371"/>
                </a:lnTo>
                <a:lnTo>
                  <a:pt x="229832" y="157206"/>
                </a:lnTo>
                <a:lnTo>
                  <a:pt x="233221" y="161002"/>
                </a:lnTo>
                <a:lnTo>
                  <a:pt x="235480" y="165437"/>
                </a:lnTo>
                <a:lnTo>
                  <a:pt x="238943" y="175445"/>
                </a:lnTo>
                <a:lnTo>
                  <a:pt x="243656" y="186243"/>
                </a:lnTo>
                <a:lnTo>
                  <a:pt x="248926" y="197392"/>
                </a:lnTo>
                <a:lnTo>
                  <a:pt x="253491" y="208697"/>
                </a:lnTo>
                <a:lnTo>
                  <a:pt x="255520" y="220072"/>
                </a:lnTo>
                <a:lnTo>
                  <a:pt x="253882" y="231477"/>
                </a:lnTo>
                <a:lnTo>
                  <a:pt x="249978" y="242896"/>
                </a:lnTo>
                <a:lnTo>
                  <a:pt x="245069" y="254321"/>
                </a:lnTo>
                <a:lnTo>
                  <a:pt x="242426" y="260987"/>
                </a:lnTo>
                <a:lnTo>
                  <a:pt x="236950" y="276014"/>
                </a:lnTo>
                <a:lnTo>
                  <a:pt x="233203" y="283069"/>
                </a:lnTo>
                <a:lnTo>
                  <a:pt x="228801" y="289678"/>
                </a:lnTo>
                <a:lnTo>
                  <a:pt x="223961" y="295988"/>
                </a:lnTo>
                <a:lnTo>
                  <a:pt x="218829" y="302100"/>
                </a:lnTo>
                <a:lnTo>
                  <a:pt x="213503" y="308080"/>
                </a:lnTo>
                <a:lnTo>
                  <a:pt x="202505" y="319805"/>
                </a:lnTo>
                <a:lnTo>
                  <a:pt x="174422" y="348418"/>
                </a:lnTo>
                <a:lnTo>
                  <a:pt x="164498" y="358370"/>
                </a:lnTo>
                <a:lnTo>
                  <a:pt x="159185" y="362738"/>
                </a:lnTo>
                <a:lnTo>
                  <a:pt x="153738" y="366603"/>
                </a:lnTo>
                <a:lnTo>
                  <a:pt x="148201" y="370132"/>
                </a:lnTo>
                <a:lnTo>
                  <a:pt x="142605" y="372484"/>
                </a:lnTo>
                <a:lnTo>
                  <a:pt x="136969" y="374053"/>
                </a:lnTo>
                <a:lnTo>
                  <a:pt x="131307" y="375098"/>
                </a:lnTo>
                <a:lnTo>
                  <a:pt x="126580" y="375795"/>
                </a:lnTo>
                <a:lnTo>
                  <a:pt x="118788" y="376570"/>
                </a:lnTo>
                <a:lnTo>
                  <a:pt x="115376" y="377729"/>
                </a:lnTo>
                <a:lnTo>
                  <a:pt x="109046" y="381557"/>
                </a:lnTo>
                <a:lnTo>
                  <a:pt x="105071" y="382959"/>
                </a:lnTo>
                <a:lnTo>
                  <a:pt x="100517" y="383893"/>
                </a:lnTo>
                <a:lnTo>
                  <a:pt x="95576" y="384516"/>
                </a:lnTo>
                <a:lnTo>
                  <a:pt x="91329" y="384931"/>
                </a:lnTo>
                <a:lnTo>
                  <a:pt x="84070" y="385393"/>
                </a:lnTo>
                <a:lnTo>
                  <a:pt x="77669" y="385598"/>
                </a:lnTo>
                <a:lnTo>
                  <a:pt x="68796" y="385741"/>
                </a:lnTo>
                <a:lnTo>
                  <a:pt x="59976" y="38576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657"/>
          <p:cNvSpPr/>
          <p:nvPr/>
        </p:nvSpPr>
        <p:spPr>
          <a:xfrm>
            <a:off x="5334966" y="3797617"/>
            <a:ext cx="205727" cy="480060"/>
          </a:xfrm>
          <a:custGeom>
            <a:avLst/>
            <a:gdLst/>
            <a:ahLst/>
            <a:cxnLst/>
            <a:rect l="0" t="0" r="0" b="0"/>
            <a:pathLst>
              <a:path w="205727" h="480060">
                <a:moveTo>
                  <a:pt x="205726" y="0"/>
                </a:moveTo>
                <a:lnTo>
                  <a:pt x="106539" y="99188"/>
                </a:lnTo>
                <a:lnTo>
                  <a:pt x="100549" y="106130"/>
                </a:lnTo>
                <a:lnTo>
                  <a:pt x="94650" y="113616"/>
                </a:lnTo>
                <a:lnTo>
                  <a:pt x="88813" y="121464"/>
                </a:lnTo>
                <a:lnTo>
                  <a:pt x="83016" y="128601"/>
                </a:lnTo>
                <a:lnTo>
                  <a:pt x="77247" y="135264"/>
                </a:lnTo>
                <a:lnTo>
                  <a:pt x="71496" y="141611"/>
                </a:lnTo>
                <a:lnTo>
                  <a:pt x="65757" y="148700"/>
                </a:lnTo>
                <a:lnTo>
                  <a:pt x="60026" y="156283"/>
                </a:lnTo>
                <a:lnTo>
                  <a:pt x="54300" y="164196"/>
                </a:lnTo>
                <a:lnTo>
                  <a:pt x="48578" y="171377"/>
                </a:lnTo>
                <a:lnTo>
                  <a:pt x="42858" y="178069"/>
                </a:lnTo>
                <a:lnTo>
                  <a:pt x="37140" y="184435"/>
                </a:lnTo>
                <a:lnTo>
                  <a:pt x="32375" y="191537"/>
                </a:lnTo>
                <a:lnTo>
                  <a:pt x="28246" y="199128"/>
                </a:lnTo>
                <a:lnTo>
                  <a:pt x="24541" y="207048"/>
                </a:lnTo>
                <a:lnTo>
                  <a:pt x="21119" y="215184"/>
                </a:lnTo>
                <a:lnTo>
                  <a:pt x="17884" y="223467"/>
                </a:lnTo>
                <a:lnTo>
                  <a:pt x="11751" y="240288"/>
                </a:lnTo>
                <a:lnTo>
                  <a:pt x="5850" y="257290"/>
                </a:lnTo>
                <a:lnTo>
                  <a:pt x="2592" y="271831"/>
                </a:lnTo>
                <a:lnTo>
                  <a:pt x="1144" y="285596"/>
                </a:lnTo>
                <a:lnTo>
                  <a:pt x="758" y="293268"/>
                </a:lnTo>
                <a:lnTo>
                  <a:pt x="329" y="308459"/>
                </a:lnTo>
                <a:lnTo>
                  <a:pt x="32" y="339646"/>
                </a:lnTo>
                <a:lnTo>
                  <a:pt x="0" y="357070"/>
                </a:lnTo>
                <a:lnTo>
                  <a:pt x="2532" y="368565"/>
                </a:lnTo>
                <a:lnTo>
                  <a:pt x="6832" y="380024"/>
                </a:lnTo>
                <a:lnTo>
                  <a:pt x="11919" y="391467"/>
                </a:lnTo>
                <a:lnTo>
                  <a:pt x="17354" y="400363"/>
                </a:lnTo>
                <a:lnTo>
                  <a:pt x="22946" y="408444"/>
                </a:lnTo>
                <a:lnTo>
                  <a:pt x="28605" y="418386"/>
                </a:lnTo>
                <a:lnTo>
                  <a:pt x="34296" y="426614"/>
                </a:lnTo>
                <a:lnTo>
                  <a:pt x="40000" y="433447"/>
                </a:lnTo>
                <a:lnTo>
                  <a:pt x="45710" y="439658"/>
                </a:lnTo>
                <a:lnTo>
                  <a:pt x="54280" y="448510"/>
                </a:lnTo>
                <a:lnTo>
                  <a:pt x="57137" y="450454"/>
                </a:lnTo>
                <a:lnTo>
                  <a:pt x="62851" y="452615"/>
                </a:lnTo>
                <a:lnTo>
                  <a:pt x="68566" y="456114"/>
                </a:lnTo>
                <a:lnTo>
                  <a:pt x="71423" y="458381"/>
                </a:lnTo>
                <a:lnTo>
                  <a:pt x="74281" y="459893"/>
                </a:lnTo>
                <a:lnTo>
                  <a:pt x="79996" y="461572"/>
                </a:lnTo>
                <a:lnTo>
                  <a:pt x="81901" y="462972"/>
                </a:lnTo>
                <a:lnTo>
                  <a:pt x="83171" y="464858"/>
                </a:lnTo>
                <a:lnTo>
                  <a:pt x="85209" y="470178"/>
                </a:lnTo>
                <a:lnTo>
                  <a:pt x="86329" y="470615"/>
                </a:lnTo>
                <a:lnTo>
                  <a:pt x="90113" y="471099"/>
                </a:lnTo>
                <a:lnTo>
                  <a:pt x="91503" y="472182"/>
                </a:lnTo>
                <a:lnTo>
                  <a:pt x="92430" y="473855"/>
                </a:lnTo>
                <a:lnTo>
                  <a:pt x="94282" y="480056"/>
                </a:lnTo>
                <a:lnTo>
                  <a:pt x="94282" y="480057"/>
                </a:lnTo>
                <a:lnTo>
                  <a:pt x="94283" y="480059"/>
                </a:lnTo>
                <a:lnTo>
                  <a:pt x="94284" y="47148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658"/>
          <p:cNvSpPr/>
          <p:nvPr/>
        </p:nvSpPr>
        <p:spPr>
          <a:xfrm>
            <a:off x="5532120" y="3969067"/>
            <a:ext cx="214313" cy="274321"/>
          </a:xfrm>
          <a:custGeom>
            <a:avLst/>
            <a:gdLst/>
            <a:ahLst/>
            <a:cxnLst/>
            <a:rect l="0" t="0" r="0" b="0"/>
            <a:pathLst>
              <a:path w="214313" h="274321">
                <a:moveTo>
                  <a:pt x="8572" y="0"/>
                </a:moveTo>
                <a:lnTo>
                  <a:pt x="2" y="0"/>
                </a:lnTo>
                <a:lnTo>
                  <a:pt x="0" y="20151"/>
                </a:lnTo>
                <a:lnTo>
                  <a:pt x="952" y="22959"/>
                </a:lnTo>
                <a:lnTo>
                  <a:pt x="4550" y="28619"/>
                </a:lnTo>
                <a:lnTo>
                  <a:pt x="9324" y="34310"/>
                </a:lnTo>
                <a:lnTo>
                  <a:pt x="11931" y="37161"/>
                </a:lnTo>
                <a:lnTo>
                  <a:pt x="13669" y="40014"/>
                </a:lnTo>
                <a:lnTo>
                  <a:pt x="15600" y="45724"/>
                </a:lnTo>
                <a:lnTo>
                  <a:pt x="18998" y="53977"/>
                </a:lnTo>
                <a:lnTo>
                  <a:pt x="21238" y="58844"/>
                </a:lnTo>
                <a:lnTo>
                  <a:pt x="26266" y="66793"/>
                </a:lnTo>
                <a:lnTo>
                  <a:pt x="31676" y="74454"/>
                </a:lnTo>
                <a:lnTo>
                  <a:pt x="34452" y="79163"/>
                </a:lnTo>
                <a:lnTo>
                  <a:pt x="37256" y="84208"/>
                </a:lnTo>
                <a:lnTo>
                  <a:pt x="42910" y="92353"/>
                </a:lnTo>
                <a:lnTo>
                  <a:pt x="48599" y="99149"/>
                </a:lnTo>
                <a:lnTo>
                  <a:pt x="54302" y="105344"/>
                </a:lnTo>
                <a:lnTo>
                  <a:pt x="60011" y="113812"/>
                </a:lnTo>
                <a:lnTo>
                  <a:pt x="62867" y="118737"/>
                </a:lnTo>
                <a:lnTo>
                  <a:pt x="68581" y="126750"/>
                </a:lnTo>
                <a:lnTo>
                  <a:pt x="71438" y="130220"/>
                </a:lnTo>
                <a:lnTo>
                  <a:pt x="75247" y="133486"/>
                </a:lnTo>
                <a:lnTo>
                  <a:pt x="79692" y="136616"/>
                </a:lnTo>
                <a:lnTo>
                  <a:pt x="84561" y="139655"/>
                </a:lnTo>
                <a:lnTo>
                  <a:pt x="89711" y="143585"/>
                </a:lnTo>
                <a:lnTo>
                  <a:pt x="95050" y="148111"/>
                </a:lnTo>
                <a:lnTo>
                  <a:pt x="105109" y="157267"/>
                </a:lnTo>
                <a:lnTo>
                  <a:pt x="112755" y="164512"/>
                </a:lnTo>
                <a:lnTo>
                  <a:pt x="122415" y="173945"/>
                </a:lnTo>
                <a:lnTo>
                  <a:pt x="126377" y="176924"/>
                </a:lnTo>
                <a:lnTo>
                  <a:pt x="130924" y="179861"/>
                </a:lnTo>
                <a:lnTo>
                  <a:pt x="135860" y="182773"/>
                </a:lnTo>
                <a:lnTo>
                  <a:pt x="140103" y="186619"/>
                </a:lnTo>
                <a:lnTo>
                  <a:pt x="143885" y="191087"/>
                </a:lnTo>
                <a:lnTo>
                  <a:pt x="147358" y="195972"/>
                </a:lnTo>
                <a:lnTo>
                  <a:pt x="153757" y="203939"/>
                </a:lnTo>
                <a:lnTo>
                  <a:pt x="156797" y="207397"/>
                </a:lnTo>
                <a:lnTo>
                  <a:pt x="160729" y="210655"/>
                </a:lnTo>
                <a:lnTo>
                  <a:pt x="165255" y="213779"/>
                </a:lnTo>
                <a:lnTo>
                  <a:pt x="170178" y="216814"/>
                </a:lnTo>
                <a:lnTo>
                  <a:pt x="173459" y="219790"/>
                </a:lnTo>
                <a:lnTo>
                  <a:pt x="175647" y="222727"/>
                </a:lnTo>
                <a:lnTo>
                  <a:pt x="179030" y="228530"/>
                </a:lnTo>
                <a:lnTo>
                  <a:pt x="183709" y="234284"/>
                </a:lnTo>
                <a:lnTo>
                  <a:pt x="188963" y="240016"/>
                </a:lnTo>
                <a:lnTo>
                  <a:pt x="191698" y="242878"/>
                </a:lnTo>
                <a:lnTo>
                  <a:pt x="193521" y="245739"/>
                </a:lnTo>
                <a:lnTo>
                  <a:pt x="195547" y="251457"/>
                </a:lnTo>
                <a:lnTo>
                  <a:pt x="198987" y="257174"/>
                </a:lnTo>
                <a:lnTo>
                  <a:pt x="201238" y="260032"/>
                </a:lnTo>
                <a:lnTo>
                  <a:pt x="203739" y="265747"/>
                </a:lnTo>
                <a:lnTo>
                  <a:pt x="205344" y="272627"/>
                </a:lnTo>
                <a:lnTo>
                  <a:pt x="206428" y="273191"/>
                </a:lnTo>
                <a:lnTo>
                  <a:pt x="213085" y="274172"/>
                </a:lnTo>
                <a:lnTo>
                  <a:pt x="214312" y="27432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659"/>
          <p:cNvSpPr/>
          <p:nvPr/>
        </p:nvSpPr>
        <p:spPr>
          <a:xfrm>
            <a:off x="5550501" y="3977640"/>
            <a:ext cx="204504" cy="248603"/>
          </a:xfrm>
          <a:custGeom>
            <a:avLst/>
            <a:gdLst/>
            <a:ahLst/>
            <a:cxnLst/>
            <a:rect l="0" t="0" r="0" b="0"/>
            <a:pathLst>
              <a:path w="204504" h="248603">
                <a:moveTo>
                  <a:pt x="204503" y="0"/>
                </a:moveTo>
                <a:lnTo>
                  <a:pt x="199953" y="0"/>
                </a:lnTo>
                <a:lnTo>
                  <a:pt x="198612" y="952"/>
                </a:lnTo>
                <a:lnTo>
                  <a:pt x="197718" y="2539"/>
                </a:lnTo>
                <a:lnTo>
                  <a:pt x="196725" y="6843"/>
                </a:lnTo>
                <a:lnTo>
                  <a:pt x="196284" y="11931"/>
                </a:lnTo>
                <a:lnTo>
                  <a:pt x="194261" y="14622"/>
                </a:lnTo>
                <a:lnTo>
                  <a:pt x="191008" y="17368"/>
                </a:lnTo>
                <a:lnTo>
                  <a:pt x="186934" y="20150"/>
                </a:lnTo>
                <a:lnTo>
                  <a:pt x="184218" y="23911"/>
                </a:lnTo>
                <a:lnTo>
                  <a:pt x="182407" y="28323"/>
                </a:lnTo>
                <a:lnTo>
                  <a:pt x="181200" y="33169"/>
                </a:lnTo>
                <a:lnTo>
                  <a:pt x="178490" y="39258"/>
                </a:lnTo>
                <a:lnTo>
                  <a:pt x="174779" y="46174"/>
                </a:lnTo>
                <a:lnTo>
                  <a:pt x="170400" y="53643"/>
                </a:lnTo>
                <a:lnTo>
                  <a:pt x="165575" y="60527"/>
                </a:lnTo>
                <a:lnTo>
                  <a:pt x="160454" y="67021"/>
                </a:lnTo>
                <a:lnTo>
                  <a:pt x="155135" y="73256"/>
                </a:lnTo>
                <a:lnTo>
                  <a:pt x="149683" y="80270"/>
                </a:lnTo>
                <a:lnTo>
                  <a:pt x="144144" y="87803"/>
                </a:lnTo>
                <a:lnTo>
                  <a:pt x="138547" y="95683"/>
                </a:lnTo>
                <a:lnTo>
                  <a:pt x="131957" y="103793"/>
                </a:lnTo>
                <a:lnTo>
                  <a:pt x="124707" y="112058"/>
                </a:lnTo>
                <a:lnTo>
                  <a:pt x="117016" y="120425"/>
                </a:lnTo>
                <a:lnTo>
                  <a:pt x="109984" y="128861"/>
                </a:lnTo>
                <a:lnTo>
                  <a:pt x="103390" y="137342"/>
                </a:lnTo>
                <a:lnTo>
                  <a:pt x="97090" y="145854"/>
                </a:lnTo>
                <a:lnTo>
                  <a:pt x="90984" y="153433"/>
                </a:lnTo>
                <a:lnTo>
                  <a:pt x="85009" y="160391"/>
                </a:lnTo>
                <a:lnTo>
                  <a:pt x="79121" y="166935"/>
                </a:lnTo>
                <a:lnTo>
                  <a:pt x="67498" y="179286"/>
                </a:lnTo>
                <a:lnTo>
                  <a:pt x="35608" y="211707"/>
                </a:lnTo>
                <a:lnTo>
                  <a:pt x="0" y="247365"/>
                </a:lnTo>
                <a:lnTo>
                  <a:pt x="540" y="247778"/>
                </a:lnTo>
                <a:lnTo>
                  <a:pt x="5711" y="248440"/>
                </a:lnTo>
                <a:lnTo>
                  <a:pt x="7336" y="24860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660"/>
          <p:cNvSpPr/>
          <p:nvPr/>
        </p:nvSpPr>
        <p:spPr>
          <a:xfrm>
            <a:off x="5895798" y="4080542"/>
            <a:ext cx="244970" cy="17113"/>
          </a:xfrm>
          <a:custGeom>
            <a:avLst/>
            <a:gdLst/>
            <a:ahLst/>
            <a:cxnLst/>
            <a:rect l="0" t="0" r="0" b="0"/>
            <a:pathLst>
              <a:path w="244970" h="17113">
                <a:moveTo>
                  <a:pt x="4939" y="17112"/>
                </a:moveTo>
                <a:lnTo>
                  <a:pt x="0" y="17112"/>
                </a:lnTo>
                <a:lnTo>
                  <a:pt x="25084" y="17112"/>
                </a:lnTo>
                <a:lnTo>
                  <a:pt x="28847" y="16160"/>
                </a:lnTo>
                <a:lnTo>
                  <a:pt x="33260" y="14573"/>
                </a:lnTo>
                <a:lnTo>
                  <a:pt x="38107" y="12562"/>
                </a:lnTo>
                <a:lnTo>
                  <a:pt x="43244" y="11221"/>
                </a:lnTo>
                <a:lnTo>
                  <a:pt x="48573" y="10328"/>
                </a:lnTo>
                <a:lnTo>
                  <a:pt x="54031" y="9732"/>
                </a:lnTo>
                <a:lnTo>
                  <a:pt x="59574" y="9335"/>
                </a:lnTo>
                <a:lnTo>
                  <a:pt x="65175" y="9070"/>
                </a:lnTo>
                <a:lnTo>
                  <a:pt x="70814" y="8893"/>
                </a:lnTo>
                <a:lnTo>
                  <a:pt x="76478" y="7823"/>
                </a:lnTo>
                <a:lnTo>
                  <a:pt x="82159" y="6157"/>
                </a:lnTo>
                <a:lnTo>
                  <a:pt x="87852" y="4094"/>
                </a:lnTo>
                <a:lnTo>
                  <a:pt x="93552" y="2718"/>
                </a:lnTo>
                <a:lnTo>
                  <a:pt x="99257" y="1801"/>
                </a:lnTo>
                <a:lnTo>
                  <a:pt x="104965" y="1190"/>
                </a:lnTo>
                <a:lnTo>
                  <a:pt x="110675" y="783"/>
                </a:lnTo>
                <a:lnTo>
                  <a:pt x="116388" y="511"/>
                </a:lnTo>
                <a:lnTo>
                  <a:pt x="127814" y="209"/>
                </a:lnTo>
                <a:lnTo>
                  <a:pt x="156387" y="0"/>
                </a:lnTo>
                <a:lnTo>
                  <a:pt x="161149" y="941"/>
                </a:lnTo>
                <a:lnTo>
                  <a:pt x="165277" y="2522"/>
                </a:lnTo>
                <a:lnTo>
                  <a:pt x="168981" y="4528"/>
                </a:lnTo>
                <a:lnTo>
                  <a:pt x="172402" y="5865"/>
                </a:lnTo>
                <a:lnTo>
                  <a:pt x="175637" y="6757"/>
                </a:lnTo>
                <a:lnTo>
                  <a:pt x="178745" y="7351"/>
                </a:lnTo>
                <a:lnTo>
                  <a:pt x="182722" y="7747"/>
                </a:lnTo>
                <a:lnTo>
                  <a:pt x="187279" y="8012"/>
                </a:lnTo>
                <a:lnTo>
                  <a:pt x="196469" y="8306"/>
                </a:lnTo>
                <a:lnTo>
                  <a:pt x="203728" y="8436"/>
                </a:lnTo>
                <a:lnTo>
                  <a:pt x="206998" y="9423"/>
                </a:lnTo>
                <a:lnTo>
                  <a:pt x="210130" y="11034"/>
                </a:lnTo>
                <a:lnTo>
                  <a:pt x="213170" y="13060"/>
                </a:lnTo>
                <a:lnTo>
                  <a:pt x="216150" y="14411"/>
                </a:lnTo>
                <a:lnTo>
                  <a:pt x="219089" y="15312"/>
                </a:lnTo>
                <a:lnTo>
                  <a:pt x="222001" y="15912"/>
                </a:lnTo>
                <a:lnTo>
                  <a:pt x="224894" y="16312"/>
                </a:lnTo>
                <a:lnTo>
                  <a:pt x="230649" y="16757"/>
                </a:lnTo>
                <a:lnTo>
                  <a:pt x="236382" y="16955"/>
                </a:lnTo>
                <a:lnTo>
                  <a:pt x="244969" y="1711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661"/>
          <p:cNvSpPr/>
          <p:nvPr/>
        </p:nvSpPr>
        <p:spPr>
          <a:xfrm>
            <a:off x="6235172" y="3909060"/>
            <a:ext cx="214206" cy="120016"/>
          </a:xfrm>
          <a:custGeom>
            <a:avLst/>
            <a:gdLst/>
            <a:ahLst/>
            <a:cxnLst/>
            <a:rect l="0" t="0" r="0" b="0"/>
            <a:pathLst>
              <a:path w="214206" h="120016">
                <a:moveTo>
                  <a:pt x="17037" y="0"/>
                </a:moveTo>
                <a:lnTo>
                  <a:pt x="17037" y="50281"/>
                </a:lnTo>
                <a:lnTo>
                  <a:pt x="16085" y="54475"/>
                </a:lnTo>
                <a:lnTo>
                  <a:pt x="14498" y="58224"/>
                </a:lnTo>
                <a:lnTo>
                  <a:pt x="12487" y="61676"/>
                </a:lnTo>
                <a:lnTo>
                  <a:pt x="11146" y="64930"/>
                </a:lnTo>
                <a:lnTo>
                  <a:pt x="10252" y="68051"/>
                </a:lnTo>
                <a:lnTo>
                  <a:pt x="9656" y="71085"/>
                </a:lnTo>
                <a:lnTo>
                  <a:pt x="9259" y="74060"/>
                </a:lnTo>
                <a:lnTo>
                  <a:pt x="8994" y="76996"/>
                </a:lnTo>
                <a:lnTo>
                  <a:pt x="8818" y="79905"/>
                </a:lnTo>
                <a:lnTo>
                  <a:pt x="7748" y="82797"/>
                </a:lnTo>
                <a:lnTo>
                  <a:pt x="6082" y="85678"/>
                </a:lnTo>
                <a:lnTo>
                  <a:pt x="1115" y="92594"/>
                </a:lnTo>
                <a:lnTo>
                  <a:pt x="436" y="96080"/>
                </a:lnTo>
                <a:lnTo>
                  <a:pt x="0" y="101528"/>
                </a:lnTo>
                <a:lnTo>
                  <a:pt x="2480" y="104813"/>
                </a:lnTo>
                <a:lnTo>
                  <a:pt x="7283" y="110133"/>
                </a:lnTo>
                <a:lnTo>
                  <a:pt x="7940" y="113400"/>
                </a:lnTo>
                <a:lnTo>
                  <a:pt x="8115" y="115605"/>
                </a:lnTo>
                <a:lnTo>
                  <a:pt x="9184" y="117075"/>
                </a:lnTo>
                <a:lnTo>
                  <a:pt x="10849" y="118055"/>
                </a:lnTo>
                <a:lnTo>
                  <a:pt x="15815" y="119627"/>
                </a:lnTo>
                <a:lnTo>
                  <a:pt x="21226" y="119900"/>
                </a:lnTo>
                <a:lnTo>
                  <a:pt x="36898" y="119999"/>
                </a:lnTo>
                <a:lnTo>
                  <a:pt x="214205" y="12001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662"/>
          <p:cNvSpPr/>
          <p:nvPr/>
        </p:nvSpPr>
        <p:spPr>
          <a:xfrm>
            <a:off x="6423659" y="3909060"/>
            <a:ext cx="15850" cy="377191"/>
          </a:xfrm>
          <a:custGeom>
            <a:avLst/>
            <a:gdLst/>
            <a:ahLst/>
            <a:cxnLst/>
            <a:rect l="0" t="0" r="0" b="0"/>
            <a:pathLst>
              <a:path w="15850" h="377191">
                <a:moveTo>
                  <a:pt x="8573" y="0"/>
                </a:moveTo>
                <a:lnTo>
                  <a:pt x="105" y="0"/>
                </a:lnTo>
                <a:lnTo>
                  <a:pt x="7" y="9682"/>
                </a:lnTo>
                <a:lnTo>
                  <a:pt x="0" y="163275"/>
                </a:lnTo>
                <a:lnTo>
                  <a:pt x="953" y="171715"/>
                </a:lnTo>
                <a:lnTo>
                  <a:pt x="2541" y="180199"/>
                </a:lnTo>
                <a:lnTo>
                  <a:pt x="4552" y="188713"/>
                </a:lnTo>
                <a:lnTo>
                  <a:pt x="5892" y="197246"/>
                </a:lnTo>
                <a:lnTo>
                  <a:pt x="6786" y="205792"/>
                </a:lnTo>
                <a:lnTo>
                  <a:pt x="7382" y="214347"/>
                </a:lnTo>
                <a:lnTo>
                  <a:pt x="8731" y="221956"/>
                </a:lnTo>
                <a:lnTo>
                  <a:pt x="10584" y="228933"/>
                </a:lnTo>
                <a:lnTo>
                  <a:pt x="12771" y="235489"/>
                </a:lnTo>
                <a:lnTo>
                  <a:pt x="14229" y="242717"/>
                </a:lnTo>
                <a:lnTo>
                  <a:pt x="15201" y="250394"/>
                </a:lnTo>
                <a:lnTo>
                  <a:pt x="15849" y="258369"/>
                </a:lnTo>
                <a:lnTo>
                  <a:pt x="15329" y="266544"/>
                </a:lnTo>
                <a:lnTo>
                  <a:pt x="14030" y="274851"/>
                </a:lnTo>
                <a:lnTo>
                  <a:pt x="12210" y="283246"/>
                </a:lnTo>
                <a:lnTo>
                  <a:pt x="10998" y="290748"/>
                </a:lnTo>
                <a:lnTo>
                  <a:pt x="10190" y="297654"/>
                </a:lnTo>
                <a:lnTo>
                  <a:pt x="9651" y="304164"/>
                </a:lnTo>
                <a:lnTo>
                  <a:pt x="9291" y="310408"/>
                </a:lnTo>
                <a:lnTo>
                  <a:pt x="8892" y="322426"/>
                </a:lnTo>
                <a:lnTo>
                  <a:pt x="7834" y="328298"/>
                </a:lnTo>
                <a:lnTo>
                  <a:pt x="6175" y="334118"/>
                </a:lnTo>
                <a:lnTo>
                  <a:pt x="4117" y="339903"/>
                </a:lnTo>
                <a:lnTo>
                  <a:pt x="2745" y="345664"/>
                </a:lnTo>
                <a:lnTo>
                  <a:pt x="1830" y="351410"/>
                </a:lnTo>
                <a:lnTo>
                  <a:pt x="1220" y="357146"/>
                </a:lnTo>
                <a:lnTo>
                  <a:pt x="813" y="361922"/>
                </a:lnTo>
                <a:lnTo>
                  <a:pt x="362" y="369769"/>
                </a:lnTo>
                <a:lnTo>
                  <a:pt x="0" y="37719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663"/>
          <p:cNvSpPr/>
          <p:nvPr/>
        </p:nvSpPr>
        <p:spPr>
          <a:xfrm>
            <a:off x="6517957" y="3771900"/>
            <a:ext cx="273506" cy="548641"/>
          </a:xfrm>
          <a:custGeom>
            <a:avLst/>
            <a:gdLst/>
            <a:ahLst/>
            <a:cxnLst/>
            <a:rect l="0" t="0" r="0" b="0"/>
            <a:pathLst>
              <a:path w="273506" h="548641">
                <a:moveTo>
                  <a:pt x="0" y="0"/>
                </a:moveTo>
                <a:lnTo>
                  <a:pt x="0" y="4550"/>
                </a:lnTo>
                <a:lnTo>
                  <a:pt x="953" y="5891"/>
                </a:lnTo>
                <a:lnTo>
                  <a:pt x="2541" y="6785"/>
                </a:lnTo>
                <a:lnTo>
                  <a:pt x="4551" y="7380"/>
                </a:lnTo>
                <a:lnTo>
                  <a:pt x="9325" y="10583"/>
                </a:lnTo>
                <a:lnTo>
                  <a:pt x="17368" y="17740"/>
                </a:lnTo>
                <a:lnTo>
                  <a:pt x="20151" y="20399"/>
                </a:lnTo>
                <a:lnTo>
                  <a:pt x="28620" y="33243"/>
                </a:lnTo>
                <a:lnTo>
                  <a:pt x="36849" y="41127"/>
                </a:lnTo>
                <a:lnTo>
                  <a:pt x="41711" y="44563"/>
                </a:lnTo>
                <a:lnTo>
                  <a:pt x="46858" y="48759"/>
                </a:lnTo>
                <a:lnTo>
                  <a:pt x="52193" y="53461"/>
                </a:lnTo>
                <a:lnTo>
                  <a:pt x="57656" y="58500"/>
                </a:lnTo>
                <a:lnTo>
                  <a:pt x="64155" y="62813"/>
                </a:lnTo>
                <a:lnTo>
                  <a:pt x="71345" y="66640"/>
                </a:lnTo>
                <a:lnTo>
                  <a:pt x="86001" y="73433"/>
                </a:lnTo>
                <a:lnTo>
                  <a:pt x="98865" y="79626"/>
                </a:lnTo>
                <a:lnTo>
                  <a:pt x="105915" y="83564"/>
                </a:lnTo>
                <a:lnTo>
                  <a:pt x="113473" y="88094"/>
                </a:lnTo>
                <a:lnTo>
                  <a:pt x="121368" y="93020"/>
                </a:lnTo>
                <a:lnTo>
                  <a:pt x="128538" y="97255"/>
                </a:lnTo>
                <a:lnTo>
                  <a:pt x="135222" y="101032"/>
                </a:lnTo>
                <a:lnTo>
                  <a:pt x="141583" y="104502"/>
                </a:lnTo>
                <a:lnTo>
                  <a:pt x="147729" y="108720"/>
                </a:lnTo>
                <a:lnTo>
                  <a:pt x="153731" y="113438"/>
                </a:lnTo>
                <a:lnTo>
                  <a:pt x="159637" y="118487"/>
                </a:lnTo>
                <a:lnTo>
                  <a:pt x="166432" y="123759"/>
                </a:lnTo>
                <a:lnTo>
                  <a:pt x="173819" y="129178"/>
                </a:lnTo>
                <a:lnTo>
                  <a:pt x="181603" y="134696"/>
                </a:lnTo>
                <a:lnTo>
                  <a:pt x="188696" y="140280"/>
                </a:lnTo>
                <a:lnTo>
                  <a:pt x="195330" y="145907"/>
                </a:lnTo>
                <a:lnTo>
                  <a:pt x="201657" y="151564"/>
                </a:lnTo>
                <a:lnTo>
                  <a:pt x="206828" y="158193"/>
                </a:lnTo>
                <a:lnTo>
                  <a:pt x="215114" y="173178"/>
                </a:lnTo>
                <a:lnTo>
                  <a:pt x="219609" y="180222"/>
                </a:lnTo>
                <a:lnTo>
                  <a:pt x="224512" y="186823"/>
                </a:lnTo>
                <a:lnTo>
                  <a:pt x="229684" y="193128"/>
                </a:lnTo>
                <a:lnTo>
                  <a:pt x="235038" y="199237"/>
                </a:lnTo>
                <a:lnTo>
                  <a:pt x="240512" y="205214"/>
                </a:lnTo>
                <a:lnTo>
                  <a:pt x="246066" y="211104"/>
                </a:lnTo>
                <a:lnTo>
                  <a:pt x="250722" y="217889"/>
                </a:lnTo>
                <a:lnTo>
                  <a:pt x="258434" y="233047"/>
                </a:lnTo>
                <a:lnTo>
                  <a:pt x="265038" y="249309"/>
                </a:lnTo>
                <a:lnTo>
                  <a:pt x="270194" y="265109"/>
                </a:lnTo>
                <a:lnTo>
                  <a:pt x="272487" y="278481"/>
                </a:lnTo>
                <a:lnTo>
                  <a:pt x="273505" y="293314"/>
                </a:lnTo>
                <a:lnTo>
                  <a:pt x="273006" y="309431"/>
                </a:lnTo>
                <a:lnTo>
                  <a:pt x="269608" y="326120"/>
                </a:lnTo>
                <a:lnTo>
                  <a:pt x="264923" y="343062"/>
                </a:lnTo>
                <a:lnTo>
                  <a:pt x="259666" y="360117"/>
                </a:lnTo>
                <a:lnTo>
                  <a:pt x="254155" y="377221"/>
                </a:lnTo>
                <a:lnTo>
                  <a:pt x="248530" y="391809"/>
                </a:lnTo>
                <a:lnTo>
                  <a:pt x="245697" y="398366"/>
                </a:lnTo>
                <a:lnTo>
                  <a:pt x="240950" y="405595"/>
                </a:lnTo>
                <a:lnTo>
                  <a:pt x="234929" y="413271"/>
                </a:lnTo>
                <a:lnTo>
                  <a:pt x="228057" y="421246"/>
                </a:lnTo>
                <a:lnTo>
                  <a:pt x="221571" y="428468"/>
                </a:lnTo>
                <a:lnTo>
                  <a:pt x="209283" y="441573"/>
                </a:lnTo>
                <a:lnTo>
                  <a:pt x="203340" y="448686"/>
                </a:lnTo>
                <a:lnTo>
                  <a:pt x="197473" y="456287"/>
                </a:lnTo>
                <a:lnTo>
                  <a:pt x="191656" y="464211"/>
                </a:lnTo>
                <a:lnTo>
                  <a:pt x="185873" y="471399"/>
                </a:lnTo>
                <a:lnTo>
                  <a:pt x="180113" y="478096"/>
                </a:lnTo>
                <a:lnTo>
                  <a:pt x="169585" y="489665"/>
                </a:lnTo>
                <a:lnTo>
                  <a:pt x="161731" y="497981"/>
                </a:lnTo>
                <a:lnTo>
                  <a:pt x="147404" y="512569"/>
                </a:lnTo>
                <a:lnTo>
                  <a:pt x="142084" y="516973"/>
                </a:lnTo>
                <a:lnTo>
                  <a:pt x="136633" y="520861"/>
                </a:lnTo>
                <a:lnTo>
                  <a:pt x="131093" y="524405"/>
                </a:lnTo>
                <a:lnTo>
                  <a:pt x="126448" y="527721"/>
                </a:lnTo>
                <a:lnTo>
                  <a:pt x="118747" y="533945"/>
                </a:lnTo>
                <a:lnTo>
                  <a:pt x="112149" y="539886"/>
                </a:lnTo>
                <a:lnTo>
                  <a:pt x="109056" y="542804"/>
                </a:lnTo>
                <a:lnTo>
                  <a:pt x="106042" y="544749"/>
                </a:lnTo>
                <a:lnTo>
                  <a:pt x="98201" y="547487"/>
                </a:lnTo>
                <a:lnTo>
                  <a:pt x="96033" y="548127"/>
                </a:lnTo>
                <a:lnTo>
                  <a:pt x="87741" y="548572"/>
                </a:lnTo>
                <a:lnTo>
                  <a:pt x="85725" y="54864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664"/>
          <p:cNvSpPr/>
          <p:nvPr/>
        </p:nvSpPr>
        <p:spPr>
          <a:xfrm>
            <a:off x="2566184" y="4877752"/>
            <a:ext cx="248454" cy="685801"/>
          </a:xfrm>
          <a:custGeom>
            <a:avLst/>
            <a:gdLst/>
            <a:ahLst/>
            <a:cxnLst/>
            <a:rect l="0" t="0" r="0" b="0"/>
            <a:pathLst>
              <a:path w="248454" h="685801">
                <a:moveTo>
                  <a:pt x="248453" y="0"/>
                </a:moveTo>
                <a:lnTo>
                  <a:pt x="228053" y="0"/>
                </a:lnTo>
                <a:lnTo>
                  <a:pt x="225328" y="953"/>
                </a:lnTo>
                <a:lnTo>
                  <a:pt x="219760" y="4551"/>
                </a:lnTo>
                <a:lnTo>
                  <a:pt x="214111" y="9325"/>
                </a:lnTo>
                <a:lnTo>
                  <a:pt x="207472" y="15574"/>
                </a:lnTo>
                <a:lnTo>
                  <a:pt x="172817" y="49931"/>
                </a:lnTo>
                <a:lnTo>
                  <a:pt x="167549" y="56147"/>
                </a:lnTo>
                <a:lnTo>
                  <a:pt x="162132" y="63149"/>
                </a:lnTo>
                <a:lnTo>
                  <a:pt x="156616" y="70675"/>
                </a:lnTo>
                <a:lnTo>
                  <a:pt x="145406" y="86656"/>
                </a:lnTo>
                <a:lnTo>
                  <a:pt x="88430" y="171466"/>
                </a:lnTo>
                <a:lnTo>
                  <a:pt x="82716" y="180986"/>
                </a:lnTo>
                <a:lnTo>
                  <a:pt x="77002" y="191142"/>
                </a:lnTo>
                <a:lnTo>
                  <a:pt x="71287" y="201723"/>
                </a:lnTo>
                <a:lnTo>
                  <a:pt x="66525" y="212587"/>
                </a:lnTo>
                <a:lnTo>
                  <a:pt x="62398" y="223640"/>
                </a:lnTo>
                <a:lnTo>
                  <a:pt x="58693" y="234818"/>
                </a:lnTo>
                <a:lnTo>
                  <a:pt x="54319" y="245128"/>
                </a:lnTo>
                <a:lnTo>
                  <a:pt x="49498" y="254859"/>
                </a:lnTo>
                <a:lnTo>
                  <a:pt x="44379" y="264203"/>
                </a:lnTo>
                <a:lnTo>
                  <a:pt x="40013" y="273291"/>
                </a:lnTo>
                <a:lnTo>
                  <a:pt x="32623" y="291008"/>
                </a:lnTo>
                <a:lnTo>
                  <a:pt x="26164" y="308407"/>
                </a:lnTo>
                <a:lnTo>
                  <a:pt x="20118" y="326617"/>
                </a:lnTo>
                <a:lnTo>
                  <a:pt x="8475" y="366813"/>
                </a:lnTo>
                <a:lnTo>
                  <a:pt x="3684" y="384960"/>
                </a:lnTo>
                <a:lnTo>
                  <a:pt x="1554" y="402551"/>
                </a:lnTo>
                <a:lnTo>
                  <a:pt x="607" y="419894"/>
                </a:lnTo>
                <a:lnTo>
                  <a:pt x="187" y="437127"/>
                </a:lnTo>
                <a:lnTo>
                  <a:pt x="0" y="454311"/>
                </a:lnTo>
                <a:lnTo>
                  <a:pt x="2457" y="468934"/>
                </a:lnTo>
                <a:lnTo>
                  <a:pt x="5771" y="482735"/>
                </a:lnTo>
                <a:lnTo>
                  <a:pt x="7245" y="498394"/>
                </a:lnTo>
                <a:lnTo>
                  <a:pt x="12625" y="518724"/>
                </a:lnTo>
                <a:lnTo>
                  <a:pt x="20251" y="536813"/>
                </a:lnTo>
                <a:lnTo>
                  <a:pt x="25745" y="548464"/>
                </a:lnTo>
                <a:lnTo>
                  <a:pt x="32314" y="559992"/>
                </a:lnTo>
                <a:lnTo>
                  <a:pt x="36733" y="565733"/>
                </a:lnTo>
                <a:lnTo>
                  <a:pt x="41584" y="571465"/>
                </a:lnTo>
                <a:lnTo>
                  <a:pt x="45770" y="577192"/>
                </a:lnTo>
                <a:lnTo>
                  <a:pt x="52962" y="588635"/>
                </a:lnTo>
                <a:lnTo>
                  <a:pt x="57165" y="594353"/>
                </a:lnTo>
                <a:lnTo>
                  <a:pt x="61873" y="600071"/>
                </a:lnTo>
                <a:lnTo>
                  <a:pt x="66916" y="605787"/>
                </a:lnTo>
                <a:lnTo>
                  <a:pt x="71231" y="611503"/>
                </a:lnTo>
                <a:lnTo>
                  <a:pt x="78565" y="622934"/>
                </a:lnTo>
                <a:lnTo>
                  <a:pt x="82807" y="627697"/>
                </a:lnTo>
                <a:lnTo>
                  <a:pt x="87540" y="631825"/>
                </a:lnTo>
                <a:lnTo>
                  <a:pt x="92600" y="635529"/>
                </a:lnTo>
                <a:lnTo>
                  <a:pt x="97878" y="638951"/>
                </a:lnTo>
                <a:lnTo>
                  <a:pt x="103303" y="642185"/>
                </a:lnTo>
                <a:lnTo>
                  <a:pt x="108824" y="645294"/>
                </a:lnTo>
                <a:lnTo>
                  <a:pt x="120038" y="651287"/>
                </a:lnTo>
                <a:lnTo>
                  <a:pt x="142760" y="662896"/>
                </a:lnTo>
                <a:lnTo>
                  <a:pt x="147511" y="665768"/>
                </a:lnTo>
                <a:lnTo>
                  <a:pt x="151631" y="668636"/>
                </a:lnTo>
                <a:lnTo>
                  <a:pt x="155330" y="671500"/>
                </a:lnTo>
                <a:lnTo>
                  <a:pt x="161980" y="674682"/>
                </a:lnTo>
                <a:lnTo>
                  <a:pt x="169063" y="677049"/>
                </a:lnTo>
                <a:lnTo>
                  <a:pt x="173619" y="679013"/>
                </a:lnTo>
                <a:lnTo>
                  <a:pt x="178561" y="681275"/>
                </a:lnTo>
                <a:lnTo>
                  <a:pt x="182809" y="682784"/>
                </a:lnTo>
                <a:lnTo>
                  <a:pt x="190068" y="684460"/>
                </a:lnTo>
                <a:lnTo>
                  <a:pt x="196469" y="685204"/>
                </a:lnTo>
                <a:lnTo>
                  <a:pt x="202489" y="685535"/>
                </a:lnTo>
                <a:lnTo>
                  <a:pt x="212438" y="685766"/>
                </a:lnTo>
                <a:lnTo>
                  <a:pt x="222735" y="68580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665"/>
          <p:cNvSpPr/>
          <p:nvPr/>
        </p:nvSpPr>
        <p:spPr>
          <a:xfrm>
            <a:off x="2866072" y="5057775"/>
            <a:ext cx="240031" cy="385763"/>
          </a:xfrm>
          <a:custGeom>
            <a:avLst/>
            <a:gdLst/>
            <a:ahLst/>
            <a:cxnLst/>
            <a:rect l="0" t="0" r="0" b="0"/>
            <a:pathLst>
              <a:path w="240031" h="385763">
                <a:moveTo>
                  <a:pt x="0" y="0"/>
                </a:moveTo>
                <a:lnTo>
                  <a:pt x="0" y="4551"/>
                </a:lnTo>
                <a:lnTo>
                  <a:pt x="953" y="6843"/>
                </a:lnTo>
                <a:lnTo>
                  <a:pt x="4551" y="11931"/>
                </a:lnTo>
                <a:lnTo>
                  <a:pt x="5891" y="15574"/>
                </a:lnTo>
                <a:lnTo>
                  <a:pt x="7381" y="24701"/>
                </a:lnTo>
                <a:lnTo>
                  <a:pt x="9683" y="29802"/>
                </a:lnTo>
                <a:lnTo>
                  <a:pt x="13123" y="35109"/>
                </a:lnTo>
                <a:lnTo>
                  <a:pt x="17321" y="40551"/>
                </a:lnTo>
                <a:lnTo>
                  <a:pt x="21986" y="51677"/>
                </a:lnTo>
                <a:lnTo>
                  <a:pt x="25011" y="62973"/>
                </a:lnTo>
                <a:lnTo>
                  <a:pt x="29531" y="74343"/>
                </a:lnTo>
                <a:lnTo>
                  <a:pt x="34715" y="85746"/>
                </a:lnTo>
                <a:lnTo>
                  <a:pt x="45804" y="108589"/>
                </a:lnTo>
                <a:lnTo>
                  <a:pt x="49586" y="115255"/>
                </a:lnTo>
                <a:lnTo>
                  <a:pt x="54012" y="122556"/>
                </a:lnTo>
                <a:lnTo>
                  <a:pt x="58868" y="130282"/>
                </a:lnTo>
                <a:lnTo>
                  <a:pt x="64010" y="137337"/>
                </a:lnTo>
                <a:lnTo>
                  <a:pt x="69344" y="143945"/>
                </a:lnTo>
                <a:lnTo>
                  <a:pt x="74804" y="150256"/>
                </a:lnTo>
                <a:lnTo>
                  <a:pt x="79397" y="157321"/>
                </a:lnTo>
                <a:lnTo>
                  <a:pt x="83411" y="164888"/>
                </a:lnTo>
                <a:lnTo>
                  <a:pt x="87040" y="172790"/>
                </a:lnTo>
                <a:lnTo>
                  <a:pt x="91364" y="180916"/>
                </a:lnTo>
                <a:lnTo>
                  <a:pt x="96152" y="189191"/>
                </a:lnTo>
                <a:lnTo>
                  <a:pt x="101249" y="197564"/>
                </a:lnTo>
                <a:lnTo>
                  <a:pt x="105599" y="206004"/>
                </a:lnTo>
                <a:lnTo>
                  <a:pt x="109452" y="214489"/>
                </a:lnTo>
                <a:lnTo>
                  <a:pt x="112973" y="223002"/>
                </a:lnTo>
                <a:lnTo>
                  <a:pt x="117225" y="231536"/>
                </a:lnTo>
                <a:lnTo>
                  <a:pt x="121965" y="240082"/>
                </a:lnTo>
                <a:lnTo>
                  <a:pt x="127030" y="248637"/>
                </a:lnTo>
                <a:lnTo>
                  <a:pt x="131359" y="256245"/>
                </a:lnTo>
                <a:lnTo>
                  <a:pt x="138709" y="269779"/>
                </a:lnTo>
                <a:lnTo>
                  <a:pt x="142955" y="276055"/>
                </a:lnTo>
                <a:lnTo>
                  <a:pt x="147691" y="282144"/>
                </a:lnTo>
                <a:lnTo>
                  <a:pt x="152753" y="288109"/>
                </a:lnTo>
                <a:lnTo>
                  <a:pt x="158033" y="294942"/>
                </a:lnTo>
                <a:lnTo>
                  <a:pt x="163458" y="302355"/>
                </a:lnTo>
                <a:lnTo>
                  <a:pt x="168979" y="310155"/>
                </a:lnTo>
                <a:lnTo>
                  <a:pt x="173613" y="317260"/>
                </a:lnTo>
                <a:lnTo>
                  <a:pt x="177655" y="323902"/>
                </a:lnTo>
                <a:lnTo>
                  <a:pt x="184685" y="335408"/>
                </a:lnTo>
                <a:lnTo>
                  <a:pt x="190985" y="343698"/>
                </a:lnTo>
                <a:lnTo>
                  <a:pt x="194951" y="348194"/>
                </a:lnTo>
                <a:lnTo>
                  <a:pt x="204437" y="358270"/>
                </a:lnTo>
                <a:lnTo>
                  <a:pt x="208681" y="361719"/>
                </a:lnTo>
                <a:lnTo>
                  <a:pt x="215938" y="365552"/>
                </a:lnTo>
                <a:lnTo>
                  <a:pt x="218253" y="367526"/>
                </a:lnTo>
                <a:lnTo>
                  <a:pt x="219797" y="369794"/>
                </a:lnTo>
                <a:lnTo>
                  <a:pt x="220827" y="372260"/>
                </a:lnTo>
                <a:lnTo>
                  <a:pt x="226826" y="380280"/>
                </a:lnTo>
                <a:lnTo>
                  <a:pt x="230085" y="384137"/>
                </a:lnTo>
                <a:lnTo>
                  <a:pt x="231495" y="384679"/>
                </a:lnTo>
                <a:lnTo>
                  <a:pt x="238718" y="385619"/>
                </a:lnTo>
                <a:lnTo>
                  <a:pt x="240030" y="38576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666"/>
          <p:cNvSpPr/>
          <p:nvPr/>
        </p:nvSpPr>
        <p:spPr>
          <a:xfrm>
            <a:off x="2883217" y="5040629"/>
            <a:ext cx="248603" cy="351474"/>
          </a:xfrm>
          <a:custGeom>
            <a:avLst/>
            <a:gdLst/>
            <a:ahLst/>
            <a:cxnLst/>
            <a:rect l="0" t="0" r="0" b="0"/>
            <a:pathLst>
              <a:path w="248603" h="351474">
                <a:moveTo>
                  <a:pt x="248602" y="0"/>
                </a:moveTo>
                <a:lnTo>
                  <a:pt x="235584" y="0"/>
                </a:lnTo>
                <a:lnTo>
                  <a:pt x="234208" y="953"/>
                </a:lnTo>
                <a:lnTo>
                  <a:pt x="233291" y="2541"/>
                </a:lnTo>
                <a:lnTo>
                  <a:pt x="232680" y="4552"/>
                </a:lnTo>
                <a:lnTo>
                  <a:pt x="229461" y="9325"/>
                </a:lnTo>
                <a:lnTo>
                  <a:pt x="222294" y="17368"/>
                </a:lnTo>
                <a:lnTo>
                  <a:pt x="215955" y="23912"/>
                </a:lnTo>
                <a:lnTo>
                  <a:pt x="206787" y="33170"/>
                </a:lnTo>
                <a:lnTo>
                  <a:pt x="202628" y="38306"/>
                </a:lnTo>
                <a:lnTo>
                  <a:pt x="195467" y="49093"/>
                </a:lnTo>
                <a:lnTo>
                  <a:pt x="148471" y="120178"/>
                </a:lnTo>
                <a:lnTo>
                  <a:pt x="80009" y="222887"/>
                </a:lnTo>
                <a:lnTo>
                  <a:pt x="74294" y="230507"/>
                </a:lnTo>
                <a:lnTo>
                  <a:pt x="68580" y="237491"/>
                </a:lnTo>
                <a:lnTo>
                  <a:pt x="62865" y="244053"/>
                </a:lnTo>
                <a:lnTo>
                  <a:pt x="58102" y="251285"/>
                </a:lnTo>
                <a:lnTo>
                  <a:pt x="53975" y="258963"/>
                </a:lnTo>
                <a:lnTo>
                  <a:pt x="50271" y="266940"/>
                </a:lnTo>
                <a:lnTo>
                  <a:pt x="45896" y="274163"/>
                </a:lnTo>
                <a:lnTo>
                  <a:pt x="41075" y="280883"/>
                </a:lnTo>
                <a:lnTo>
                  <a:pt x="35956" y="287268"/>
                </a:lnTo>
                <a:lnTo>
                  <a:pt x="31591" y="293430"/>
                </a:lnTo>
                <a:lnTo>
                  <a:pt x="27728" y="299443"/>
                </a:lnTo>
                <a:lnTo>
                  <a:pt x="24200" y="305356"/>
                </a:lnTo>
                <a:lnTo>
                  <a:pt x="20896" y="311203"/>
                </a:lnTo>
                <a:lnTo>
                  <a:pt x="14685" y="322781"/>
                </a:lnTo>
                <a:lnTo>
                  <a:pt x="8749" y="331736"/>
                </a:lnTo>
                <a:lnTo>
                  <a:pt x="5833" y="335457"/>
                </a:lnTo>
                <a:lnTo>
                  <a:pt x="2592" y="342133"/>
                </a:lnTo>
                <a:lnTo>
                  <a:pt x="0" y="35147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667"/>
          <p:cNvSpPr/>
          <p:nvPr/>
        </p:nvSpPr>
        <p:spPr>
          <a:xfrm>
            <a:off x="3234689" y="5117782"/>
            <a:ext cx="351474" cy="51436"/>
          </a:xfrm>
          <a:custGeom>
            <a:avLst/>
            <a:gdLst/>
            <a:ahLst/>
            <a:cxnLst/>
            <a:rect l="0" t="0" r="0" b="0"/>
            <a:pathLst>
              <a:path w="351474" h="51436">
                <a:moveTo>
                  <a:pt x="0" y="51435"/>
                </a:moveTo>
                <a:lnTo>
                  <a:pt x="0" y="46884"/>
                </a:lnTo>
                <a:lnTo>
                  <a:pt x="953" y="45543"/>
                </a:lnTo>
                <a:lnTo>
                  <a:pt x="2540" y="44650"/>
                </a:lnTo>
                <a:lnTo>
                  <a:pt x="7381" y="43216"/>
                </a:lnTo>
                <a:lnTo>
                  <a:pt x="17322" y="42967"/>
                </a:lnTo>
                <a:lnTo>
                  <a:pt x="22025" y="41980"/>
                </a:lnTo>
                <a:lnTo>
                  <a:pt x="27066" y="40369"/>
                </a:lnTo>
                <a:lnTo>
                  <a:pt x="32332" y="38343"/>
                </a:lnTo>
                <a:lnTo>
                  <a:pt x="37747" y="36992"/>
                </a:lnTo>
                <a:lnTo>
                  <a:pt x="43262" y="36092"/>
                </a:lnTo>
                <a:lnTo>
                  <a:pt x="48845" y="35491"/>
                </a:lnTo>
                <a:lnTo>
                  <a:pt x="54471" y="34138"/>
                </a:lnTo>
                <a:lnTo>
                  <a:pt x="60126" y="32284"/>
                </a:lnTo>
                <a:lnTo>
                  <a:pt x="65802" y="30095"/>
                </a:lnTo>
                <a:lnTo>
                  <a:pt x="71490" y="28636"/>
                </a:lnTo>
                <a:lnTo>
                  <a:pt x="77188" y="27663"/>
                </a:lnTo>
                <a:lnTo>
                  <a:pt x="82892" y="27015"/>
                </a:lnTo>
                <a:lnTo>
                  <a:pt x="88599" y="26583"/>
                </a:lnTo>
                <a:lnTo>
                  <a:pt x="94308" y="26294"/>
                </a:lnTo>
                <a:lnTo>
                  <a:pt x="100020" y="26102"/>
                </a:lnTo>
                <a:lnTo>
                  <a:pt x="106685" y="25021"/>
                </a:lnTo>
                <a:lnTo>
                  <a:pt x="113986" y="23348"/>
                </a:lnTo>
                <a:lnTo>
                  <a:pt x="121711" y="21281"/>
                </a:lnTo>
                <a:lnTo>
                  <a:pt x="129718" y="19902"/>
                </a:lnTo>
                <a:lnTo>
                  <a:pt x="137914" y="18983"/>
                </a:lnTo>
                <a:lnTo>
                  <a:pt x="146235" y="18371"/>
                </a:lnTo>
                <a:lnTo>
                  <a:pt x="154640" y="17962"/>
                </a:lnTo>
                <a:lnTo>
                  <a:pt x="171599" y="17508"/>
                </a:lnTo>
                <a:lnTo>
                  <a:pt x="180122" y="16435"/>
                </a:lnTo>
                <a:lnTo>
                  <a:pt x="188662" y="14767"/>
                </a:lnTo>
                <a:lnTo>
                  <a:pt x="197212" y="12702"/>
                </a:lnTo>
                <a:lnTo>
                  <a:pt x="204817" y="11326"/>
                </a:lnTo>
                <a:lnTo>
                  <a:pt x="211793" y="10408"/>
                </a:lnTo>
                <a:lnTo>
                  <a:pt x="218348" y="9796"/>
                </a:lnTo>
                <a:lnTo>
                  <a:pt x="225575" y="9388"/>
                </a:lnTo>
                <a:lnTo>
                  <a:pt x="241226" y="8935"/>
                </a:lnTo>
                <a:lnTo>
                  <a:pt x="291570" y="8605"/>
                </a:lnTo>
                <a:lnTo>
                  <a:pt x="299156" y="7641"/>
                </a:lnTo>
                <a:lnTo>
                  <a:pt x="306117" y="6047"/>
                </a:lnTo>
                <a:lnTo>
                  <a:pt x="312663" y="4031"/>
                </a:lnTo>
                <a:lnTo>
                  <a:pt x="318932" y="2688"/>
                </a:lnTo>
                <a:lnTo>
                  <a:pt x="325016" y="1791"/>
                </a:lnTo>
                <a:lnTo>
                  <a:pt x="335905" y="797"/>
                </a:lnTo>
                <a:lnTo>
                  <a:pt x="340142" y="531"/>
                </a:lnTo>
                <a:lnTo>
                  <a:pt x="35147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668"/>
          <p:cNvSpPr/>
          <p:nvPr/>
        </p:nvSpPr>
        <p:spPr>
          <a:xfrm>
            <a:off x="3689073" y="4963477"/>
            <a:ext cx="274280" cy="137161"/>
          </a:xfrm>
          <a:custGeom>
            <a:avLst/>
            <a:gdLst/>
            <a:ahLst/>
            <a:cxnLst/>
            <a:rect l="0" t="0" r="0" b="0"/>
            <a:pathLst>
              <a:path w="274280" h="137161">
                <a:moveTo>
                  <a:pt x="34249" y="0"/>
                </a:moveTo>
                <a:lnTo>
                  <a:pt x="34249" y="28969"/>
                </a:lnTo>
                <a:lnTo>
                  <a:pt x="33297" y="31696"/>
                </a:lnTo>
                <a:lnTo>
                  <a:pt x="31709" y="34465"/>
                </a:lnTo>
                <a:lnTo>
                  <a:pt x="29698" y="37265"/>
                </a:lnTo>
                <a:lnTo>
                  <a:pt x="28357" y="41036"/>
                </a:lnTo>
                <a:lnTo>
                  <a:pt x="27464" y="45455"/>
                </a:lnTo>
                <a:lnTo>
                  <a:pt x="26868" y="50306"/>
                </a:lnTo>
                <a:lnTo>
                  <a:pt x="26471" y="54492"/>
                </a:lnTo>
                <a:lnTo>
                  <a:pt x="26206" y="58235"/>
                </a:lnTo>
                <a:lnTo>
                  <a:pt x="26030" y="61684"/>
                </a:lnTo>
                <a:lnTo>
                  <a:pt x="24959" y="65888"/>
                </a:lnTo>
                <a:lnTo>
                  <a:pt x="23294" y="70595"/>
                </a:lnTo>
                <a:lnTo>
                  <a:pt x="21230" y="75639"/>
                </a:lnTo>
                <a:lnTo>
                  <a:pt x="19855" y="79953"/>
                </a:lnTo>
                <a:lnTo>
                  <a:pt x="18938" y="83782"/>
                </a:lnTo>
                <a:lnTo>
                  <a:pt x="18327" y="87287"/>
                </a:lnTo>
                <a:lnTo>
                  <a:pt x="16966" y="90577"/>
                </a:lnTo>
                <a:lnTo>
                  <a:pt x="15107" y="93722"/>
                </a:lnTo>
                <a:lnTo>
                  <a:pt x="12916" y="96771"/>
                </a:lnTo>
                <a:lnTo>
                  <a:pt x="10501" y="99757"/>
                </a:lnTo>
                <a:lnTo>
                  <a:pt x="7940" y="102700"/>
                </a:lnTo>
                <a:lnTo>
                  <a:pt x="5280" y="105614"/>
                </a:lnTo>
                <a:lnTo>
                  <a:pt x="3506" y="108509"/>
                </a:lnTo>
                <a:lnTo>
                  <a:pt x="2324" y="111392"/>
                </a:lnTo>
                <a:lnTo>
                  <a:pt x="426" y="118312"/>
                </a:lnTo>
                <a:lnTo>
                  <a:pt x="167" y="121798"/>
                </a:lnTo>
                <a:lnTo>
                  <a:pt x="0" y="127247"/>
                </a:lnTo>
                <a:lnTo>
                  <a:pt x="2517" y="130532"/>
                </a:lnTo>
                <a:lnTo>
                  <a:pt x="4522" y="132741"/>
                </a:lnTo>
                <a:lnTo>
                  <a:pt x="6811" y="134214"/>
                </a:lnTo>
                <a:lnTo>
                  <a:pt x="11894" y="135851"/>
                </a:lnTo>
                <a:lnTo>
                  <a:pt x="20111" y="136772"/>
                </a:lnTo>
                <a:lnTo>
                  <a:pt x="26482" y="137084"/>
                </a:lnTo>
                <a:lnTo>
                  <a:pt x="100362" y="137160"/>
                </a:lnTo>
                <a:lnTo>
                  <a:pt x="105947" y="136208"/>
                </a:lnTo>
                <a:lnTo>
                  <a:pt x="111575" y="134620"/>
                </a:lnTo>
                <a:lnTo>
                  <a:pt x="117232" y="132610"/>
                </a:lnTo>
                <a:lnTo>
                  <a:pt x="123861" y="131268"/>
                </a:lnTo>
                <a:lnTo>
                  <a:pt x="131138" y="130375"/>
                </a:lnTo>
                <a:lnTo>
                  <a:pt x="138847" y="129779"/>
                </a:lnTo>
                <a:lnTo>
                  <a:pt x="145891" y="129382"/>
                </a:lnTo>
                <a:lnTo>
                  <a:pt x="158798" y="128941"/>
                </a:lnTo>
                <a:lnTo>
                  <a:pt x="164906" y="127871"/>
                </a:lnTo>
                <a:lnTo>
                  <a:pt x="170884" y="126205"/>
                </a:lnTo>
                <a:lnTo>
                  <a:pt x="176774" y="124141"/>
                </a:lnTo>
                <a:lnTo>
                  <a:pt x="182605" y="122766"/>
                </a:lnTo>
                <a:lnTo>
                  <a:pt x="188399" y="121849"/>
                </a:lnTo>
                <a:lnTo>
                  <a:pt x="194165" y="121238"/>
                </a:lnTo>
                <a:lnTo>
                  <a:pt x="199915" y="119877"/>
                </a:lnTo>
                <a:lnTo>
                  <a:pt x="205653" y="118019"/>
                </a:lnTo>
                <a:lnTo>
                  <a:pt x="211383" y="115827"/>
                </a:lnTo>
                <a:lnTo>
                  <a:pt x="217108" y="113413"/>
                </a:lnTo>
                <a:lnTo>
                  <a:pt x="222830" y="110851"/>
                </a:lnTo>
                <a:lnTo>
                  <a:pt x="228550" y="108191"/>
                </a:lnTo>
                <a:lnTo>
                  <a:pt x="234268" y="106417"/>
                </a:lnTo>
                <a:lnTo>
                  <a:pt x="239985" y="105235"/>
                </a:lnTo>
                <a:lnTo>
                  <a:pt x="245701" y="104446"/>
                </a:lnTo>
                <a:lnTo>
                  <a:pt x="250464" y="102969"/>
                </a:lnTo>
                <a:lnTo>
                  <a:pt x="258297" y="98786"/>
                </a:lnTo>
                <a:lnTo>
                  <a:pt x="261719" y="96338"/>
                </a:lnTo>
                <a:lnTo>
                  <a:pt x="264953" y="93753"/>
                </a:lnTo>
                <a:lnTo>
                  <a:pt x="274279" y="8572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669"/>
          <p:cNvSpPr/>
          <p:nvPr/>
        </p:nvSpPr>
        <p:spPr>
          <a:xfrm>
            <a:off x="3955141" y="4920624"/>
            <a:ext cx="25357" cy="420044"/>
          </a:xfrm>
          <a:custGeom>
            <a:avLst/>
            <a:gdLst/>
            <a:ahLst/>
            <a:cxnLst/>
            <a:rect l="0" t="0" r="0" b="0"/>
            <a:pathLst>
              <a:path w="25357" h="420044">
                <a:moveTo>
                  <a:pt x="16784" y="8563"/>
                </a:moveTo>
                <a:lnTo>
                  <a:pt x="16784" y="4013"/>
                </a:lnTo>
                <a:lnTo>
                  <a:pt x="15831" y="2671"/>
                </a:lnTo>
                <a:lnTo>
                  <a:pt x="14244" y="1778"/>
                </a:lnTo>
                <a:lnTo>
                  <a:pt x="8564" y="95"/>
                </a:lnTo>
                <a:lnTo>
                  <a:pt x="7494" y="61"/>
                </a:lnTo>
                <a:lnTo>
                  <a:pt x="861" y="0"/>
                </a:lnTo>
                <a:lnTo>
                  <a:pt x="453" y="949"/>
                </a:lnTo>
                <a:lnTo>
                  <a:pt x="0" y="4544"/>
                </a:lnTo>
                <a:lnTo>
                  <a:pt x="833" y="6836"/>
                </a:lnTo>
                <a:lnTo>
                  <a:pt x="2339" y="9317"/>
                </a:lnTo>
                <a:lnTo>
                  <a:pt x="4297" y="11923"/>
                </a:lnTo>
                <a:lnTo>
                  <a:pt x="5601" y="14613"/>
                </a:lnTo>
                <a:lnTo>
                  <a:pt x="6471" y="17359"/>
                </a:lnTo>
                <a:lnTo>
                  <a:pt x="7051" y="20142"/>
                </a:lnTo>
                <a:lnTo>
                  <a:pt x="7696" y="30855"/>
                </a:lnTo>
                <a:lnTo>
                  <a:pt x="7867" y="37711"/>
                </a:lnTo>
                <a:lnTo>
                  <a:pt x="8935" y="44188"/>
                </a:lnTo>
                <a:lnTo>
                  <a:pt x="10599" y="50410"/>
                </a:lnTo>
                <a:lnTo>
                  <a:pt x="12660" y="56464"/>
                </a:lnTo>
                <a:lnTo>
                  <a:pt x="14034" y="63357"/>
                </a:lnTo>
                <a:lnTo>
                  <a:pt x="14951" y="70810"/>
                </a:lnTo>
                <a:lnTo>
                  <a:pt x="15562" y="78636"/>
                </a:lnTo>
                <a:lnTo>
                  <a:pt x="15969" y="87664"/>
                </a:lnTo>
                <a:lnTo>
                  <a:pt x="16422" y="107854"/>
                </a:lnTo>
                <a:lnTo>
                  <a:pt x="16782" y="268632"/>
                </a:lnTo>
                <a:lnTo>
                  <a:pt x="15830" y="279097"/>
                </a:lnTo>
                <a:lnTo>
                  <a:pt x="14243" y="288932"/>
                </a:lnTo>
                <a:lnTo>
                  <a:pt x="12233" y="298345"/>
                </a:lnTo>
                <a:lnTo>
                  <a:pt x="10892" y="307479"/>
                </a:lnTo>
                <a:lnTo>
                  <a:pt x="9998" y="316425"/>
                </a:lnTo>
                <a:lnTo>
                  <a:pt x="9402" y="325247"/>
                </a:lnTo>
                <a:lnTo>
                  <a:pt x="9005" y="333986"/>
                </a:lnTo>
                <a:lnTo>
                  <a:pt x="8564" y="351316"/>
                </a:lnTo>
                <a:lnTo>
                  <a:pt x="8315" y="372586"/>
                </a:lnTo>
                <a:lnTo>
                  <a:pt x="9233" y="378880"/>
                </a:lnTo>
                <a:lnTo>
                  <a:pt x="10798" y="384981"/>
                </a:lnTo>
                <a:lnTo>
                  <a:pt x="12793" y="390953"/>
                </a:lnTo>
                <a:lnTo>
                  <a:pt x="14123" y="395887"/>
                </a:lnTo>
                <a:lnTo>
                  <a:pt x="15010" y="400129"/>
                </a:lnTo>
                <a:lnTo>
                  <a:pt x="15601" y="403910"/>
                </a:lnTo>
                <a:lnTo>
                  <a:pt x="16258" y="410650"/>
                </a:lnTo>
                <a:lnTo>
                  <a:pt x="16752" y="419493"/>
                </a:lnTo>
                <a:lnTo>
                  <a:pt x="17715" y="419677"/>
                </a:lnTo>
                <a:lnTo>
                  <a:pt x="19310" y="419799"/>
                </a:lnTo>
                <a:lnTo>
                  <a:pt x="25356" y="42004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670"/>
          <p:cNvSpPr/>
          <p:nvPr/>
        </p:nvSpPr>
        <p:spPr>
          <a:xfrm>
            <a:off x="4014787" y="4860616"/>
            <a:ext cx="239514" cy="582922"/>
          </a:xfrm>
          <a:custGeom>
            <a:avLst/>
            <a:gdLst/>
            <a:ahLst/>
            <a:cxnLst/>
            <a:rect l="0" t="0" r="0" b="0"/>
            <a:pathLst>
              <a:path w="239514" h="582922">
                <a:moveTo>
                  <a:pt x="0" y="8563"/>
                </a:moveTo>
                <a:lnTo>
                  <a:pt x="0" y="344"/>
                </a:lnTo>
                <a:lnTo>
                  <a:pt x="5080" y="148"/>
                </a:lnTo>
                <a:lnTo>
                  <a:pt x="32921" y="0"/>
                </a:lnTo>
                <a:lnTo>
                  <a:pt x="38140" y="950"/>
                </a:lnTo>
                <a:lnTo>
                  <a:pt x="43524" y="2535"/>
                </a:lnTo>
                <a:lnTo>
                  <a:pt x="49019" y="4545"/>
                </a:lnTo>
                <a:lnTo>
                  <a:pt x="54587" y="6837"/>
                </a:lnTo>
                <a:lnTo>
                  <a:pt x="60204" y="9318"/>
                </a:lnTo>
                <a:lnTo>
                  <a:pt x="65853" y="11924"/>
                </a:lnTo>
                <a:lnTo>
                  <a:pt x="71525" y="15566"/>
                </a:lnTo>
                <a:lnTo>
                  <a:pt x="77210" y="19900"/>
                </a:lnTo>
                <a:lnTo>
                  <a:pt x="82906" y="24693"/>
                </a:lnTo>
                <a:lnTo>
                  <a:pt x="88609" y="28842"/>
                </a:lnTo>
                <a:lnTo>
                  <a:pt x="94315" y="32560"/>
                </a:lnTo>
                <a:lnTo>
                  <a:pt x="100024" y="35991"/>
                </a:lnTo>
                <a:lnTo>
                  <a:pt x="113988" y="44884"/>
                </a:lnTo>
                <a:lnTo>
                  <a:pt x="121712" y="49922"/>
                </a:lnTo>
                <a:lnTo>
                  <a:pt x="128766" y="55186"/>
                </a:lnTo>
                <a:lnTo>
                  <a:pt x="135374" y="60600"/>
                </a:lnTo>
                <a:lnTo>
                  <a:pt x="141684" y="66115"/>
                </a:lnTo>
                <a:lnTo>
                  <a:pt x="147796" y="72649"/>
                </a:lnTo>
                <a:lnTo>
                  <a:pt x="153776" y="79862"/>
                </a:lnTo>
                <a:lnTo>
                  <a:pt x="159667" y="87528"/>
                </a:lnTo>
                <a:lnTo>
                  <a:pt x="166452" y="95497"/>
                </a:lnTo>
                <a:lnTo>
                  <a:pt x="173833" y="103667"/>
                </a:lnTo>
                <a:lnTo>
                  <a:pt x="181611" y="111970"/>
                </a:lnTo>
                <a:lnTo>
                  <a:pt x="188702" y="120364"/>
                </a:lnTo>
                <a:lnTo>
                  <a:pt x="195333" y="128817"/>
                </a:lnTo>
                <a:lnTo>
                  <a:pt x="201660" y="137310"/>
                </a:lnTo>
                <a:lnTo>
                  <a:pt x="206830" y="147735"/>
                </a:lnTo>
                <a:lnTo>
                  <a:pt x="211229" y="159447"/>
                </a:lnTo>
                <a:lnTo>
                  <a:pt x="215114" y="172018"/>
                </a:lnTo>
                <a:lnTo>
                  <a:pt x="221971" y="196145"/>
                </a:lnTo>
                <a:lnTo>
                  <a:pt x="234135" y="242679"/>
                </a:lnTo>
                <a:lnTo>
                  <a:pt x="236100" y="255127"/>
                </a:lnTo>
                <a:lnTo>
                  <a:pt x="237410" y="268190"/>
                </a:lnTo>
                <a:lnTo>
                  <a:pt x="238283" y="281660"/>
                </a:lnTo>
                <a:lnTo>
                  <a:pt x="238865" y="295403"/>
                </a:lnTo>
                <a:lnTo>
                  <a:pt x="239513" y="323373"/>
                </a:lnTo>
                <a:lnTo>
                  <a:pt x="238732" y="336547"/>
                </a:lnTo>
                <a:lnTo>
                  <a:pt x="237260" y="349139"/>
                </a:lnTo>
                <a:lnTo>
                  <a:pt x="235326" y="361344"/>
                </a:lnTo>
                <a:lnTo>
                  <a:pt x="233084" y="373290"/>
                </a:lnTo>
                <a:lnTo>
                  <a:pt x="228053" y="396725"/>
                </a:lnTo>
                <a:lnTo>
                  <a:pt x="217062" y="442813"/>
                </a:lnTo>
                <a:lnTo>
                  <a:pt x="211407" y="465723"/>
                </a:lnTo>
                <a:lnTo>
                  <a:pt x="208566" y="476214"/>
                </a:lnTo>
                <a:lnTo>
                  <a:pt x="202868" y="495491"/>
                </a:lnTo>
                <a:lnTo>
                  <a:pt x="197161" y="511043"/>
                </a:lnTo>
                <a:lnTo>
                  <a:pt x="191450" y="524305"/>
                </a:lnTo>
                <a:lnTo>
                  <a:pt x="185736" y="536550"/>
                </a:lnTo>
                <a:lnTo>
                  <a:pt x="177165" y="554153"/>
                </a:lnTo>
                <a:lnTo>
                  <a:pt x="171450" y="563151"/>
                </a:lnTo>
                <a:lnTo>
                  <a:pt x="168593" y="566883"/>
                </a:lnTo>
                <a:lnTo>
                  <a:pt x="165418" y="573570"/>
                </a:lnTo>
                <a:lnTo>
                  <a:pt x="164571" y="576687"/>
                </a:lnTo>
                <a:lnTo>
                  <a:pt x="163054" y="578765"/>
                </a:lnTo>
                <a:lnTo>
                  <a:pt x="161090" y="580151"/>
                </a:lnTo>
                <a:lnTo>
                  <a:pt x="156368" y="581690"/>
                </a:lnTo>
                <a:lnTo>
                  <a:pt x="149307" y="582556"/>
                </a:lnTo>
                <a:lnTo>
                  <a:pt x="143899" y="582849"/>
                </a:lnTo>
                <a:lnTo>
                  <a:pt x="137160" y="58292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671"/>
          <p:cNvSpPr/>
          <p:nvPr/>
        </p:nvSpPr>
        <p:spPr>
          <a:xfrm>
            <a:off x="4443809" y="4749312"/>
            <a:ext cx="188199" cy="633306"/>
          </a:xfrm>
          <a:custGeom>
            <a:avLst/>
            <a:gdLst/>
            <a:ahLst/>
            <a:cxnLst/>
            <a:rect l="0" t="0" r="0" b="0"/>
            <a:pathLst>
              <a:path w="188199" h="633306">
                <a:moveTo>
                  <a:pt x="128191" y="34142"/>
                </a:moveTo>
                <a:lnTo>
                  <a:pt x="132741" y="29592"/>
                </a:lnTo>
                <a:lnTo>
                  <a:pt x="134082" y="27299"/>
                </a:lnTo>
                <a:lnTo>
                  <a:pt x="136921" y="19520"/>
                </a:lnTo>
                <a:lnTo>
                  <a:pt x="140961" y="13992"/>
                </a:lnTo>
                <a:lnTo>
                  <a:pt x="145931" y="8359"/>
                </a:lnTo>
                <a:lnTo>
                  <a:pt x="153770" y="0"/>
                </a:lnTo>
                <a:lnTo>
                  <a:pt x="133753" y="20008"/>
                </a:lnTo>
                <a:lnTo>
                  <a:pt x="128123" y="30718"/>
                </a:lnTo>
                <a:lnTo>
                  <a:pt x="125288" y="37574"/>
                </a:lnTo>
                <a:lnTo>
                  <a:pt x="120541" y="45003"/>
                </a:lnTo>
                <a:lnTo>
                  <a:pt x="114518" y="52813"/>
                </a:lnTo>
                <a:lnTo>
                  <a:pt x="107646" y="60877"/>
                </a:lnTo>
                <a:lnTo>
                  <a:pt x="102111" y="68158"/>
                </a:lnTo>
                <a:lnTo>
                  <a:pt x="97470" y="74917"/>
                </a:lnTo>
                <a:lnTo>
                  <a:pt x="88819" y="88460"/>
                </a:lnTo>
                <a:lnTo>
                  <a:pt x="78625" y="104003"/>
                </a:lnTo>
                <a:lnTo>
                  <a:pt x="73240" y="113102"/>
                </a:lnTo>
                <a:lnTo>
                  <a:pt x="67744" y="122977"/>
                </a:lnTo>
                <a:lnTo>
                  <a:pt x="62175" y="133370"/>
                </a:lnTo>
                <a:lnTo>
                  <a:pt x="57510" y="143157"/>
                </a:lnTo>
                <a:lnTo>
                  <a:pt x="53448" y="152539"/>
                </a:lnTo>
                <a:lnTo>
                  <a:pt x="49788" y="161651"/>
                </a:lnTo>
                <a:lnTo>
                  <a:pt x="46394" y="171536"/>
                </a:lnTo>
                <a:lnTo>
                  <a:pt x="43180" y="181936"/>
                </a:lnTo>
                <a:lnTo>
                  <a:pt x="37068" y="203651"/>
                </a:lnTo>
                <a:lnTo>
                  <a:pt x="16767" y="282799"/>
                </a:lnTo>
                <a:lnTo>
                  <a:pt x="13903" y="294211"/>
                </a:lnTo>
                <a:lnTo>
                  <a:pt x="11994" y="305629"/>
                </a:lnTo>
                <a:lnTo>
                  <a:pt x="10721" y="317051"/>
                </a:lnTo>
                <a:lnTo>
                  <a:pt x="9872" y="328476"/>
                </a:lnTo>
                <a:lnTo>
                  <a:pt x="8354" y="340855"/>
                </a:lnTo>
                <a:lnTo>
                  <a:pt x="6390" y="353870"/>
                </a:lnTo>
                <a:lnTo>
                  <a:pt x="4127" y="367309"/>
                </a:lnTo>
                <a:lnTo>
                  <a:pt x="2619" y="380078"/>
                </a:lnTo>
                <a:lnTo>
                  <a:pt x="1614" y="392402"/>
                </a:lnTo>
                <a:lnTo>
                  <a:pt x="944" y="404427"/>
                </a:lnTo>
                <a:lnTo>
                  <a:pt x="199" y="427949"/>
                </a:lnTo>
                <a:lnTo>
                  <a:pt x="0" y="439555"/>
                </a:lnTo>
                <a:lnTo>
                  <a:pt x="820" y="450150"/>
                </a:lnTo>
                <a:lnTo>
                  <a:pt x="4272" y="469542"/>
                </a:lnTo>
                <a:lnTo>
                  <a:pt x="8981" y="487686"/>
                </a:lnTo>
                <a:lnTo>
                  <a:pt x="11570" y="496525"/>
                </a:lnTo>
                <a:lnTo>
                  <a:pt x="15201" y="505275"/>
                </a:lnTo>
                <a:lnTo>
                  <a:pt x="19527" y="513966"/>
                </a:lnTo>
                <a:lnTo>
                  <a:pt x="24315" y="522617"/>
                </a:lnTo>
                <a:lnTo>
                  <a:pt x="28460" y="531242"/>
                </a:lnTo>
                <a:lnTo>
                  <a:pt x="32176" y="539850"/>
                </a:lnTo>
                <a:lnTo>
                  <a:pt x="35606" y="548446"/>
                </a:lnTo>
                <a:lnTo>
                  <a:pt x="39797" y="557034"/>
                </a:lnTo>
                <a:lnTo>
                  <a:pt x="44497" y="565617"/>
                </a:lnTo>
                <a:lnTo>
                  <a:pt x="49535" y="574196"/>
                </a:lnTo>
                <a:lnTo>
                  <a:pt x="54798" y="581821"/>
                </a:lnTo>
                <a:lnTo>
                  <a:pt x="60213" y="588809"/>
                </a:lnTo>
                <a:lnTo>
                  <a:pt x="65727" y="595373"/>
                </a:lnTo>
                <a:lnTo>
                  <a:pt x="71308" y="600701"/>
                </a:lnTo>
                <a:lnTo>
                  <a:pt x="76934" y="605206"/>
                </a:lnTo>
                <a:lnTo>
                  <a:pt x="82589" y="609162"/>
                </a:lnTo>
                <a:lnTo>
                  <a:pt x="88265" y="613704"/>
                </a:lnTo>
                <a:lnTo>
                  <a:pt x="93953" y="618637"/>
                </a:lnTo>
                <a:lnTo>
                  <a:pt x="99651" y="623830"/>
                </a:lnTo>
                <a:lnTo>
                  <a:pt x="105354" y="627293"/>
                </a:lnTo>
                <a:lnTo>
                  <a:pt x="111061" y="629601"/>
                </a:lnTo>
                <a:lnTo>
                  <a:pt x="116771" y="631140"/>
                </a:lnTo>
                <a:lnTo>
                  <a:pt x="122483" y="632166"/>
                </a:lnTo>
                <a:lnTo>
                  <a:pt x="128195" y="632850"/>
                </a:lnTo>
                <a:lnTo>
                  <a:pt x="133909" y="633305"/>
                </a:lnTo>
                <a:lnTo>
                  <a:pt x="140575" y="632657"/>
                </a:lnTo>
                <a:lnTo>
                  <a:pt x="147877" y="631272"/>
                </a:lnTo>
                <a:lnTo>
                  <a:pt x="155602" y="629397"/>
                </a:lnTo>
                <a:lnTo>
                  <a:pt x="161705" y="628146"/>
                </a:lnTo>
                <a:lnTo>
                  <a:pt x="166726" y="627312"/>
                </a:lnTo>
                <a:lnTo>
                  <a:pt x="171026" y="626757"/>
                </a:lnTo>
                <a:lnTo>
                  <a:pt x="174845" y="625434"/>
                </a:lnTo>
                <a:lnTo>
                  <a:pt x="178344" y="623599"/>
                </a:lnTo>
                <a:lnTo>
                  <a:pt x="188198" y="61707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672"/>
          <p:cNvSpPr/>
          <p:nvPr/>
        </p:nvSpPr>
        <p:spPr>
          <a:xfrm>
            <a:off x="4700587" y="4964669"/>
            <a:ext cx="300039" cy="410289"/>
          </a:xfrm>
          <a:custGeom>
            <a:avLst/>
            <a:gdLst/>
            <a:ahLst/>
            <a:cxnLst/>
            <a:rect l="0" t="0" r="0" b="0"/>
            <a:pathLst>
              <a:path w="300039" h="410289">
                <a:moveTo>
                  <a:pt x="0" y="7381"/>
                </a:moveTo>
                <a:lnTo>
                  <a:pt x="0" y="0"/>
                </a:lnTo>
                <a:lnTo>
                  <a:pt x="0" y="11609"/>
                </a:lnTo>
                <a:lnTo>
                  <a:pt x="953" y="14010"/>
                </a:lnTo>
                <a:lnTo>
                  <a:pt x="6844" y="22892"/>
                </a:lnTo>
                <a:lnTo>
                  <a:pt x="11931" y="32054"/>
                </a:lnTo>
                <a:lnTo>
                  <a:pt x="19908" y="42477"/>
                </a:lnTo>
                <a:lnTo>
                  <a:pt x="28851" y="53459"/>
                </a:lnTo>
                <a:lnTo>
                  <a:pt x="36000" y="64690"/>
                </a:lnTo>
                <a:lnTo>
                  <a:pt x="44893" y="78572"/>
                </a:lnTo>
                <a:lnTo>
                  <a:pt x="66123" y="110766"/>
                </a:lnTo>
                <a:lnTo>
                  <a:pt x="71705" y="118214"/>
                </a:lnTo>
                <a:lnTo>
                  <a:pt x="77331" y="125085"/>
                </a:lnTo>
                <a:lnTo>
                  <a:pt x="82986" y="131570"/>
                </a:lnTo>
                <a:lnTo>
                  <a:pt x="89614" y="138751"/>
                </a:lnTo>
                <a:lnTo>
                  <a:pt x="104599" y="154350"/>
                </a:lnTo>
                <a:lnTo>
                  <a:pt x="111642" y="162510"/>
                </a:lnTo>
                <a:lnTo>
                  <a:pt x="118243" y="170808"/>
                </a:lnTo>
                <a:lnTo>
                  <a:pt x="124549" y="179198"/>
                </a:lnTo>
                <a:lnTo>
                  <a:pt x="130658" y="188600"/>
                </a:lnTo>
                <a:lnTo>
                  <a:pt x="136635" y="198679"/>
                </a:lnTo>
                <a:lnTo>
                  <a:pt x="142525" y="209208"/>
                </a:lnTo>
                <a:lnTo>
                  <a:pt x="149309" y="219084"/>
                </a:lnTo>
                <a:lnTo>
                  <a:pt x="156689" y="228526"/>
                </a:lnTo>
                <a:lnTo>
                  <a:pt x="164467" y="237678"/>
                </a:lnTo>
                <a:lnTo>
                  <a:pt x="171557" y="246638"/>
                </a:lnTo>
                <a:lnTo>
                  <a:pt x="178189" y="255468"/>
                </a:lnTo>
                <a:lnTo>
                  <a:pt x="190638" y="272899"/>
                </a:lnTo>
                <a:lnTo>
                  <a:pt x="219920" y="315961"/>
                </a:lnTo>
                <a:lnTo>
                  <a:pt x="225671" y="323590"/>
                </a:lnTo>
                <a:lnTo>
                  <a:pt x="231410" y="330582"/>
                </a:lnTo>
                <a:lnTo>
                  <a:pt x="237141" y="337148"/>
                </a:lnTo>
                <a:lnTo>
                  <a:pt x="241914" y="344383"/>
                </a:lnTo>
                <a:lnTo>
                  <a:pt x="246049" y="352064"/>
                </a:lnTo>
                <a:lnTo>
                  <a:pt x="249757" y="360042"/>
                </a:lnTo>
                <a:lnTo>
                  <a:pt x="254135" y="367266"/>
                </a:lnTo>
                <a:lnTo>
                  <a:pt x="258958" y="373987"/>
                </a:lnTo>
                <a:lnTo>
                  <a:pt x="264079" y="380372"/>
                </a:lnTo>
                <a:lnTo>
                  <a:pt x="272308" y="390008"/>
                </a:lnTo>
                <a:lnTo>
                  <a:pt x="279141" y="397464"/>
                </a:lnTo>
                <a:lnTo>
                  <a:pt x="285353" y="403954"/>
                </a:lnTo>
                <a:lnTo>
                  <a:pt x="288343" y="406065"/>
                </a:lnTo>
                <a:lnTo>
                  <a:pt x="297445" y="409454"/>
                </a:lnTo>
                <a:lnTo>
                  <a:pt x="300038" y="41028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673"/>
          <p:cNvSpPr/>
          <p:nvPr/>
        </p:nvSpPr>
        <p:spPr>
          <a:xfrm>
            <a:off x="4752022" y="4997872"/>
            <a:ext cx="257176" cy="325651"/>
          </a:xfrm>
          <a:custGeom>
            <a:avLst/>
            <a:gdLst/>
            <a:ahLst/>
            <a:cxnLst/>
            <a:rect l="0" t="0" r="0" b="0"/>
            <a:pathLst>
              <a:path w="257176" h="325651">
                <a:moveTo>
                  <a:pt x="257175" y="8468"/>
                </a:moveTo>
                <a:lnTo>
                  <a:pt x="257175" y="3917"/>
                </a:lnTo>
                <a:lnTo>
                  <a:pt x="256223" y="2576"/>
                </a:lnTo>
                <a:lnTo>
                  <a:pt x="254635" y="1682"/>
                </a:lnTo>
                <a:lnTo>
                  <a:pt x="248956" y="0"/>
                </a:lnTo>
                <a:lnTo>
                  <a:pt x="244156" y="4477"/>
                </a:lnTo>
                <a:lnTo>
                  <a:pt x="241828" y="5807"/>
                </a:lnTo>
                <a:lnTo>
                  <a:pt x="236702" y="7286"/>
                </a:lnTo>
                <a:lnTo>
                  <a:pt x="234954" y="9585"/>
                </a:lnTo>
                <a:lnTo>
                  <a:pt x="233012" y="17219"/>
                </a:lnTo>
                <a:lnTo>
                  <a:pt x="227068" y="26962"/>
                </a:lnTo>
                <a:lnTo>
                  <a:pt x="222816" y="32227"/>
                </a:lnTo>
                <a:lnTo>
                  <a:pt x="219029" y="37643"/>
                </a:lnTo>
                <a:lnTo>
                  <a:pt x="215552" y="43157"/>
                </a:lnTo>
                <a:lnTo>
                  <a:pt x="212281" y="48739"/>
                </a:lnTo>
                <a:lnTo>
                  <a:pt x="203568" y="62561"/>
                </a:lnTo>
                <a:lnTo>
                  <a:pt x="198576" y="70247"/>
                </a:lnTo>
                <a:lnTo>
                  <a:pt x="192392" y="78229"/>
                </a:lnTo>
                <a:lnTo>
                  <a:pt x="185411" y="86408"/>
                </a:lnTo>
                <a:lnTo>
                  <a:pt x="177900" y="94718"/>
                </a:lnTo>
                <a:lnTo>
                  <a:pt x="170987" y="103115"/>
                </a:lnTo>
                <a:lnTo>
                  <a:pt x="164474" y="111571"/>
                </a:lnTo>
                <a:lnTo>
                  <a:pt x="158227" y="120066"/>
                </a:lnTo>
                <a:lnTo>
                  <a:pt x="151205" y="128586"/>
                </a:lnTo>
                <a:lnTo>
                  <a:pt x="143666" y="137124"/>
                </a:lnTo>
                <a:lnTo>
                  <a:pt x="127669" y="154231"/>
                </a:lnTo>
                <a:lnTo>
                  <a:pt x="111035" y="171359"/>
                </a:lnTo>
                <a:lnTo>
                  <a:pt x="103550" y="179927"/>
                </a:lnTo>
                <a:lnTo>
                  <a:pt x="96656" y="188496"/>
                </a:lnTo>
                <a:lnTo>
                  <a:pt x="90154" y="197067"/>
                </a:lnTo>
                <a:lnTo>
                  <a:pt x="82963" y="205638"/>
                </a:lnTo>
                <a:lnTo>
                  <a:pt x="75311" y="214210"/>
                </a:lnTo>
                <a:lnTo>
                  <a:pt x="67352" y="222781"/>
                </a:lnTo>
                <a:lnTo>
                  <a:pt x="60142" y="231354"/>
                </a:lnTo>
                <a:lnTo>
                  <a:pt x="53430" y="239926"/>
                </a:lnTo>
                <a:lnTo>
                  <a:pt x="47049" y="248498"/>
                </a:lnTo>
                <a:lnTo>
                  <a:pt x="34881" y="265643"/>
                </a:lnTo>
                <a:lnTo>
                  <a:pt x="28969" y="274215"/>
                </a:lnTo>
                <a:lnTo>
                  <a:pt x="24075" y="281835"/>
                </a:lnTo>
                <a:lnTo>
                  <a:pt x="19860" y="288820"/>
                </a:lnTo>
                <a:lnTo>
                  <a:pt x="16097" y="295382"/>
                </a:lnTo>
                <a:lnTo>
                  <a:pt x="9377" y="305212"/>
                </a:lnTo>
                <a:lnTo>
                  <a:pt x="4167" y="312757"/>
                </a:lnTo>
                <a:lnTo>
                  <a:pt x="823" y="322821"/>
                </a:lnTo>
                <a:lnTo>
                  <a:pt x="0" y="3256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674"/>
          <p:cNvSpPr/>
          <p:nvPr/>
        </p:nvSpPr>
        <p:spPr>
          <a:xfrm>
            <a:off x="5163502" y="5092065"/>
            <a:ext cx="308611" cy="8573"/>
          </a:xfrm>
          <a:custGeom>
            <a:avLst/>
            <a:gdLst/>
            <a:ahLst/>
            <a:cxnLst/>
            <a:rect l="0" t="0" r="0" b="0"/>
            <a:pathLst>
              <a:path w="308611" h="8573">
                <a:moveTo>
                  <a:pt x="0" y="0"/>
                </a:moveTo>
                <a:lnTo>
                  <a:pt x="4551" y="0"/>
                </a:lnTo>
                <a:lnTo>
                  <a:pt x="5892" y="952"/>
                </a:lnTo>
                <a:lnTo>
                  <a:pt x="6785" y="2540"/>
                </a:lnTo>
                <a:lnTo>
                  <a:pt x="7381" y="4551"/>
                </a:lnTo>
                <a:lnTo>
                  <a:pt x="8731" y="5891"/>
                </a:lnTo>
                <a:lnTo>
                  <a:pt x="10583" y="6785"/>
                </a:lnTo>
                <a:lnTo>
                  <a:pt x="12770" y="7381"/>
                </a:lnTo>
                <a:lnTo>
                  <a:pt x="15181" y="7778"/>
                </a:lnTo>
                <a:lnTo>
                  <a:pt x="17741" y="8043"/>
                </a:lnTo>
                <a:lnTo>
                  <a:pt x="20400" y="8219"/>
                </a:lnTo>
                <a:lnTo>
                  <a:pt x="28434" y="8415"/>
                </a:lnTo>
                <a:lnTo>
                  <a:pt x="308610" y="85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675"/>
          <p:cNvSpPr/>
          <p:nvPr/>
        </p:nvSpPr>
        <p:spPr>
          <a:xfrm>
            <a:off x="5609276" y="4869212"/>
            <a:ext cx="239878" cy="411449"/>
          </a:xfrm>
          <a:custGeom>
            <a:avLst/>
            <a:gdLst/>
            <a:ahLst/>
            <a:cxnLst/>
            <a:rect l="0" t="0" r="0" b="0"/>
            <a:pathLst>
              <a:path w="239878" h="411449">
                <a:moveTo>
                  <a:pt x="231453" y="25685"/>
                </a:moveTo>
                <a:lnTo>
                  <a:pt x="231453" y="17466"/>
                </a:lnTo>
                <a:lnTo>
                  <a:pt x="224072" y="17144"/>
                </a:lnTo>
                <a:lnTo>
                  <a:pt x="182339" y="17113"/>
                </a:lnTo>
                <a:lnTo>
                  <a:pt x="175851" y="18066"/>
                </a:lnTo>
                <a:lnTo>
                  <a:pt x="168668" y="19653"/>
                </a:lnTo>
                <a:lnTo>
                  <a:pt x="161021" y="21664"/>
                </a:lnTo>
                <a:lnTo>
                  <a:pt x="154019" y="23004"/>
                </a:lnTo>
                <a:lnTo>
                  <a:pt x="147445" y="23898"/>
                </a:lnTo>
                <a:lnTo>
                  <a:pt x="141158" y="24494"/>
                </a:lnTo>
                <a:lnTo>
                  <a:pt x="135062" y="24891"/>
                </a:lnTo>
                <a:lnTo>
                  <a:pt x="129092" y="25155"/>
                </a:lnTo>
                <a:lnTo>
                  <a:pt x="123208" y="25332"/>
                </a:lnTo>
                <a:lnTo>
                  <a:pt x="116427" y="24497"/>
                </a:lnTo>
                <a:lnTo>
                  <a:pt x="109049" y="22988"/>
                </a:lnTo>
                <a:lnTo>
                  <a:pt x="101273" y="21029"/>
                </a:lnTo>
                <a:lnTo>
                  <a:pt x="94184" y="19724"/>
                </a:lnTo>
                <a:lnTo>
                  <a:pt x="87553" y="18853"/>
                </a:lnTo>
                <a:lnTo>
                  <a:pt x="81228" y="18273"/>
                </a:lnTo>
                <a:lnTo>
                  <a:pt x="75105" y="16934"/>
                </a:lnTo>
                <a:lnTo>
                  <a:pt x="69119" y="15088"/>
                </a:lnTo>
                <a:lnTo>
                  <a:pt x="63223" y="12906"/>
                </a:lnTo>
                <a:lnTo>
                  <a:pt x="57387" y="11451"/>
                </a:lnTo>
                <a:lnTo>
                  <a:pt x="51592" y="10480"/>
                </a:lnTo>
                <a:lnTo>
                  <a:pt x="45823" y="9833"/>
                </a:lnTo>
                <a:lnTo>
                  <a:pt x="41025" y="9403"/>
                </a:lnTo>
                <a:lnTo>
                  <a:pt x="36874" y="9115"/>
                </a:lnTo>
                <a:lnTo>
                  <a:pt x="33154" y="8923"/>
                </a:lnTo>
                <a:lnTo>
                  <a:pt x="29722" y="7843"/>
                </a:lnTo>
                <a:lnTo>
                  <a:pt x="23367" y="4102"/>
                </a:lnTo>
                <a:lnTo>
                  <a:pt x="17368" y="1806"/>
                </a:lnTo>
                <a:lnTo>
                  <a:pt x="11527" y="784"/>
                </a:lnTo>
                <a:lnTo>
                  <a:pt x="5756" y="331"/>
                </a:lnTo>
                <a:lnTo>
                  <a:pt x="502" y="0"/>
                </a:lnTo>
                <a:lnTo>
                  <a:pt x="40" y="7351"/>
                </a:lnTo>
                <a:lnTo>
                  <a:pt x="0" y="24919"/>
                </a:lnTo>
                <a:lnTo>
                  <a:pt x="2538" y="35187"/>
                </a:lnTo>
                <a:lnTo>
                  <a:pt x="5888" y="45148"/>
                </a:lnTo>
                <a:lnTo>
                  <a:pt x="7377" y="52750"/>
                </a:lnTo>
                <a:lnTo>
                  <a:pt x="8039" y="64384"/>
                </a:lnTo>
                <a:lnTo>
                  <a:pt x="8412" y="84459"/>
                </a:lnTo>
                <a:lnTo>
                  <a:pt x="8464" y="90585"/>
                </a:lnTo>
                <a:lnTo>
                  <a:pt x="5982" y="102472"/>
                </a:lnTo>
                <a:lnTo>
                  <a:pt x="2657" y="115057"/>
                </a:lnTo>
                <a:lnTo>
                  <a:pt x="1770" y="122415"/>
                </a:lnTo>
                <a:lnTo>
                  <a:pt x="785" y="136304"/>
                </a:lnTo>
                <a:lnTo>
                  <a:pt x="347" y="145652"/>
                </a:lnTo>
                <a:lnTo>
                  <a:pt x="152" y="155521"/>
                </a:lnTo>
                <a:lnTo>
                  <a:pt x="27" y="177379"/>
                </a:lnTo>
                <a:lnTo>
                  <a:pt x="969" y="181107"/>
                </a:lnTo>
                <a:lnTo>
                  <a:pt x="2550" y="183592"/>
                </a:lnTo>
                <a:lnTo>
                  <a:pt x="4556" y="185249"/>
                </a:lnTo>
                <a:lnTo>
                  <a:pt x="5894" y="187306"/>
                </a:lnTo>
                <a:lnTo>
                  <a:pt x="7380" y="192132"/>
                </a:lnTo>
                <a:lnTo>
                  <a:pt x="8729" y="193799"/>
                </a:lnTo>
                <a:lnTo>
                  <a:pt x="10580" y="194911"/>
                </a:lnTo>
                <a:lnTo>
                  <a:pt x="15177" y="196147"/>
                </a:lnTo>
                <a:lnTo>
                  <a:pt x="20396" y="196696"/>
                </a:lnTo>
                <a:lnTo>
                  <a:pt x="25890" y="196940"/>
                </a:lnTo>
                <a:lnTo>
                  <a:pt x="34338" y="197077"/>
                </a:lnTo>
                <a:lnTo>
                  <a:pt x="37178" y="197097"/>
                </a:lnTo>
                <a:lnTo>
                  <a:pt x="40977" y="196157"/>
                </a:lnTo>
                <a:lnTo>
                  <a:pt x="45414" y="194578"/>
                </a:lnTo>
                <a:lnTo>
                  <a:pt x="50277" y="192573"/>
                </a:lnTo>
                <a:lnTo>
                  <a:pt x="55424" y="189331"/>
                </a:lnTo>
                <a:lnTo>
                  <a:pt x="60761" y="185265"/>
                </a:lnTo>
                <a:lnTo>
                  <a:pt x="66224" y="180649"/>
                </a:lnTo>
                <a:lnTo>
                  <a:pt x="71770" y="176619"/>
                </a:lnTo>
                <a:lnTo>
                  <a:pt x="77373" y="172981"/>
                </a:lnTo>
                <a:lnTo>
                  <a:pt x="83013" y="169602"/>
                </a:lnTo>
                <a:lnTo>
                  <a:pt x="89631" y="166397"/>
                </a:lnTo>
                <a:lnTo>
                  <a:pt x="96900" y="163308"/>
                </a:lnTo>
                <a:lnTo>
                  <a:pt x="104604" y="160296"/>
                </a:lnTo>
                <a:lnTo>
                  <a:pt x="111644" y="156383"/>
                </a:lnTo>
                <a:lnTo>
                  <a:pt x="118244" y="151870"/>
                </a:lnTo>
                <a:lnTo>
                  <a:pt x="124547" y="146956"/>
                </a:lnTo>
                <a:lnTo>
                  <a:pt x="131608" y="143680"/>
                </a:lnTo>
                <a:lnTo>
                  <a:pt x="139173" y="141496"/>
                </a:lnTo>
                <a:lnTo>
                  <a:pt x="147073" y="140040"/>
                </a:lnTo>
                <a:lnTo>
                  <a:pt x="154245" y="138116"/>
                </a:lnTo>
                <a:lnTo>
                  <a:pt x="160931" y="135882"/>
                </a:lnTo>
                <a:lnTo>
                  <a:pt x="167294" y="133440"/>
                </a:lnTo>
                <a:lnTo>
                  <a:pt x="173440" y="131812"/>
                </a:lnTo>
                <a:lnTo>
                  <a:pt x="179443" y="130726"/>
                </a:lnTo>
                <a:lnTo>
                  <a:pt x="185350" y="130003"/>
                </a:lnTo>
                <a:lnTo>
                  <a:pt x="190240" y="129520"/>
                </a:lnTo>
                <a:lnTo>
                  <a:pt x="194453" y="129199"/>
                </a:lnTo>
                <a:lnTo>
                  <a:pt x="201674" y="128841"/>
                </a:lnTo>
                <a:lnTo>
                  <a:pt x="208058" y="128682"/>
                </a:lnTo>
                <a:lnTo>
                  <a:pt x="211094" y="129592"/>
                </a:lnTo>
                <a:lnTo>
                  <a:pt x="217007" y="133144"/>
                </a:lnTo>
                <a:lnTo>
                  <a:pt x="222811" y="137897"/>
                </a:lnTo>
                <a:lnTo>
                  <a:pt x="228565" y="143184"/>
                </a:lnTo>
                <a:lnTo>
                  <a:pt x="234297" y="148710"/>
                </a:lnTo>
                <a:lnTo>
                  <a:pt x="236207" y="152469"/>
                </a:lnTo>
                <a:lnTo>
                  <a:pt x="238329" y="161726"/>
                </a:lnTo>
                <a:lnTo>
                  <a:pt x="239523" y="173097"/>
                </a:lnTo>
                <a:lnTo>
                  <a:pt x="239803" y="182007"/>
                </a:lnTo>
                <a:lnTo>
                  <a:pt x="239877" y="187049"/>
                </a:lnTo>
                <a:lnTo>
                  <a:pt x="238974" y="193268"/>
                </a:lnTo>
                <a:lnTo>
                  <a:pt x="237420" y="200272"/>
                </a:lnTo>
                <a:lnTo>
                  <a:pt x="235431" y="207799"/>
                </a:lnTo>
                <a:lnTo>
                  <a:pt x="233153" y="214722"/>
                </a:lnTo>
                <a:lnTo>
                  <a:pt x="228081" y="227494"/>
                </a:lnTo>
                <a:lnTo>
                  <a:pt x="224443" y="234519"/>
                </a:lnTo>
                <a:lnTo>
                  <a:pt x="220112" y="242061"/>
                </a:lnTo>
                <a:lnTo>
                  <a:pt x="215320" y="249946"/>
                </a:lnTo>
                <a:lnTo>
                  <a:pt x="211173" y="258060"/>
                </a:lnTo>
                <a:lnTo>
                  <a:pt x="207456" y="266326"/>
                </a:lnTo>
                <a:lnTo>
                  <a:pt x="204025" y="274695"/>
                </a:lnTo>
                <a:lnTo>
                  <a:pt x="198880" y="282179"/>
                </a:lnTo>
                <a:lnTo>
                  <a:pt x="192593" y="289074"/>
                </a:lnTo>
                <a:lnTo>
                  <a:pt x="185544" y="295575"/>
                </a:lnTo>
                <a:lnTo>
                  <a:pt x="178940" y="302767"/>
                </a:lnTo>
                <a:lnTo>
                  <a:pt x="172632" y="310419"/>
                </a:lnTo>
                <a:lnTo>
                  <a:pt x="166522" y="318377"/>
                </a:lnTo>
                <a:lnTo>
                  <a:pt x="160543" y="325589"/>
                </a:lnTo>
                <a:lnTo>
                  <a:pt x="154653" y="332301"/>
                </a:lnTo>
                <a:lnTo>
                  <a:pt x="148820" y="338681"/>
                </a:lnTo>
                <a:lnTo>
                  <a:pt x="137260" y="350849"/>
                </a:lnTo>
                <a:lnTo>
                  <a:pt x="84559" y="404029"/>
                </a:lnTo>
                <a:lnTo>
                  <a:pt x="81136" y="406502"/>
                </a:lnTo>
                <a:lnTo>
                  <a:pt x="74794" y="409249"/>
                </a:lnTo>
                <a:lnTo>
                  <a:pt x="70816" y="409982"/>
                </a:lnTo>
                <a:lnTo>
                  <a:pt x="66259" y="410471"/>
                </a:lnTo>
                <a:lnTo>
                  <a:pt x="61317" y="410797"/>
                </a:lnTo>
                <a:lnTo>
                  <a:pt x="53285" y="411158"/>
                </a:lnTo>
                <a:lnTo>
                  <a:pt x="42858" y="41144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676"/>
          <p:cNvSpPr/>
          <p:nvPr/>
        </p:nvSpPr>
        <p:spPr>
          <a:xfrm>
            <a:off x="5900737" y="4732020"/>
            <a:ext cx="248060" cy="668656"/>
          </a:xfrm>
          <a:custGeom>
            <a:avLst/>
            <a:gdLst/>
            <a:ahLst/>
            <a:cxnLst/>
            <a:rect l="0" t="0" r="0" b="0"/>
            <a:pathLst>
              <a:path w="248060" h="668656">
                <a:moveTo>
                  <a:pt x="0" y="0"/>
                </a:moveTo>
                <a:lnTo>
                  <a:pt x="11931" y="0"/>
                </a:lnTo>
                <a:lnTo>
                  <a:pt x="14622" y="952"/>
                </a:lnTo>
                <a:lnTo>
                  <a:pt x="20151" y="4550"/>
                </a:lnTo>
                <a:lnTo>
                  <a:pt x="25784" y="6785"/>
                </a:lnTo>
                <a:lnTo>
                  <a:pt x="28619" y="7381"/>
                </a:lnTo>
                <a:lnTo>
                  <a:pt x="34310" y="10583"/>
                </a:lnTo>
                <a:lnTo>
                  <a:pt x="40966" y="15181"/>
                </a:lnTo>
                <a:lnTo>
                  <a:pt x="45408" y="17740"/>
                </a:lnTo>
                <a:lnTo>
                  <a:pt x="50275" y="20399"/>
                </a:lnTo>
                <a:lnTo>
                  <a:pt x="55424" y="24077"/>
                </a:lnTo>
                <a:lnTo>
                  <a:pt x="60762" y="28434"/>
                </a:lnTo>
                <a:lnTo>
                  <a:pt x="70820" y="37402"/>
                </a:lnTo>
                <a:lnTo>
                  <a:pt x="78466" y="44563"/>
                </a:lnTo>
                <a:lnTo>
                  <a:pt x="83743" y="47806"/>
                </a:lnTo>
                <a:lnTo>
                  <a:pt x="90119" y="50920"/>
                </a:lnTo>
                <a:lnTo>
                  <a:pt x="97227" y="53950"/>
                </a:lnTo>
                <a:lnTo>
                  <a:pt x="103870" y="57874"/>
                </a:lnTo>
                <a:lnTo>
                  <a:pt x="110205" y="62395"/>
                </a:lnTo>
                <a:lnTo>
                  <a:pt x="116332" y="67314"/>
                </a:lnTo>
                <a:lnTo>
                  <a:pt x="122322" y="72499"/>
                </a:lnTo>
                <a:lnTo>
                  <a:pt x="128221" y="77860"/>
                </a:lnTo>
                <a:lnTo>
                  <a:pt x="134058" y="83339"/>
                </a:lnTo>
                <a:lnTo>
                  <a:pt x="140807" y="88896"/>
                </a:lnTo>
                <a:lnTo>
                  <a:pt x="148164" y="94507"/>
                </a:lnTo>
                <a:lnTo>
                  <a:pt x="155926" y="100152"/>
                </a:lnTo>
                <a:lnTo>
                  <a:pt x="163006" y="104868"/>
                </a:lnTo>
                <a:lnTo>
                  <a:pt x="169631" y="108964"/>
                </a:lnTo>
                <a:lnTo>
                  <a:pt x="175952" y="112648"/>
                </a:lnTo>
                <a:lnTo>
                  <a:pt x="181119" y="117961"/>
                </a:lnTo>
                <a:lnTo>
                  <a:pt x="185516" y="124361"/>
                </a:lnTo>
                <a:lnTo>
                  <a:pt x="189400" y="131484"/>
                </a:lnTo>
                <a:lnTo>
                  <a:pt x="193894" y="138138"/>
                </a:lnTo>
                <a:lnTo>
                  <a:pt x="198795" y="144480"/>
                </a:lnTo>
                <a:lnTo>
                  <a:pt x="203968" y="150612"/>
                </a:lnTo>
                <a:lnTo>
                  <a:pt x="209321" y="158510"/>
                </a:lnTo>
                <a:lnTo>
                  <a:pt x="214795" y="167586"/>
                </a:lnTo>
                <a:lnTo>
                  <a:pt x="220349" y="177446"/>
                </a:lnTo>
                <a:lnTo>
                  <a:pt x="225004" y="186877"/>
                </a:lnTo>
                <a:lnTo>
                  <a:pt x="232717" y="204977"/>
                </a:lnTo>
                <a:lnTo>
                  <a:pt x="239320" y="225085"/>
                </a:lnTo>
                <a:lnTo>
                  <a:pt x="244477" y="245770"/>
                </a:lnTo>
                <a:lnTo>
                  <a:pt x="246769" y="264489"/>
                </a:lnTo>
                <a:lnTo>
                  <a:pt x="247380" y="275385"/>
                </a:lnTo>
                <a:lnTo>
                  <a:pt x="248059" y="300194"/>
                </a:lnTo>
                <a:lnTo>
                  <a:pt x="247288" y="312524"/>
                </a:lnTo>
                <a:lnTo>
                  <a:pt x="245821" y="324554"/>
                </a:lnTo>
                <a:lnTo>
                  <a:pt x="243891" y="336384"/>
                </a:lnTo>
                <a:lnTo>
                  <a:pt x="241652" y="348081"/>
                </a:lnTo>
                <a:lnTo>
                  <a:pt x="236623" y="371237"/>
                </a:lnTo>
                <a:lnTo>
                  <a:pt x="232996" y="383699"/>
                </a:lnTo>
                <a:lnTo>
                  <a:pt x="228673" y="396769"/>
                </a:lnTo>
                <a:lnTo>
                  <a:pt x="223886" y="410245"/>
                </a:lnTo>
                <a:lnTo>
                  <a:pt x="219742" y="423039"/>
                </a:lnTo>
                <a:lnTo>
                  <a:pt x="216028" y="435378"/>
                </a:lnTo>
                <a:lnTo>
                  <a:pt x="212598" y="447415"/>
                </a:lnTo>
                <a:lnTo>
                  <a:pt x="208407" y="459249"/>
                </a:lnTo>
                <a:lnTo>
                  <a:pt x="203708" y="470948"/>
                </a:lnTo>
                <a:lnTo>
                  <a:pt x="198671" y="482558"/>
                </a:lnTo>
                <a:lnTo>
                  <a:pt x="193407" y="493156"/>
                </a:lnTo>
                <a:lnTo>
                  <a:pt x="187993" y="503078"/>
                </a:lnTo>
                <a:lnTo>
                  <a:pt x="182479" y="512550"/>
                </a:lnTo>
                <a:lnTo>
                  <a:pt x="176898" y="522675"/>
                </a:lnTo>
                <a:lnTo>
                  <a:pt x="165616" y="544085"/>
                </a:lnTo>
                <a:lnTo>
                  <a:pt x="159941" y="554176"/>
                </a:lnTo>
                <a:lnTo>
                  <a:pt x="154252" y="563760"/>
                </a:lnTo>
                <a:lnTo>
                  <a:pt x="148555" y="573008"/>
                </a:lnTo>
                <a:lnTo>
                  <a:pt x="142852" y="581077"/>
                </a:lnTo>
                <a:lnTo>
                  <a:pt x="137144" y="588362"/>
                </a:lnTo>
                <a:lnTo>
                  <a:pt x="131435" y="595124"/>
                </a:lnTo>
                <a:lnTo>
                  <a:pt x="125723" y="601537"/>
                </a:lnTo>
                <a:lnTo>
                  <a:pt x="114297" y="613742"/>
                </a:lnTo>
                <a:lnTo>
                  <a:pt x="109535" y="619664"/>
                </a:lnTo>
                <a:lnTo>
                  <a:pt x="105409" y="625516"/>
                </a:lnTo>
                <a:lnTo>
                  <a:pt x="98284" y="637099"/>
                </a:lnTo>
                <a:lnTo>
                  <a:pt x="91941" y="648597"/>
                </a:lnTo>
                <a:lnTo>
                  <a:pt x="85948" y="657518"/>
                </a:lnTo>
                <a:lnTo>
                  <a:pt x="83016" y="661230"/>
                </a:lnTo>
                <a:lnTo>
                  <a:pt x="79156" y="663705"/>
                </a:lnTo>
                <a:lnTo>
                  <a:pt x="74679" y="665355"/>
                </a:lnTo>
                <a:lnTo>
                  <a:pt x="60008" y="66865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p. 514 # 31-40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31) (x+4)(x+2)</a:t>
            </a:r>
          </a:p>
          <a:p>
            <a:pPr>
              <a:buNone/>
            </a:pPr>
            <a:r>
              <a:rPr lang="en-US" dirty="0" smtClean="0"/>
              <a:t>32) (x-2)(x+5)</a:t>
            </a:r>
          </a:p>
          <a:p>
            <a:pPr>
              <a:buNone/>
            </a:pPr>
            <a:r>
              <a:rPr lang="en-US" dirty="0" smtClean="0"/>
              <a:t>33) (x-4)(x-5)</a:t>
            </a:r>
          </a:p>
          <a:p>
            <a:pPr>
              <a:buNone/>
            </a:pPr>
            <a:r>
              <a:rPr lang="en-US" dirty="0" smtClean="0"/>
              <a:t>34) (x-3)(x-5)</a:t>
            </a:r>
          </a:p>
          <a:p>
            <a:pPr>
              <a:buNone/>
            </a:pPr>
            <a:r>
              <a:rPr lang="en-US" dirty="0" smtClean="0"/>
              <a:t>35) (x+7)(x-9)</a:t>
            </a:r>
          </a:p>
          <a:p>
            <a:pPr>
              <a:buNone/>
            </a:pPr>
            <a:r>
              <a:rPr lang="en-US" dirty="0" smtClean="0"/>
              <a:t>36) (x-5)(x+11)</a:t>
            </a:r>
          </a:p>
          <a:p>
            <a:pPr>
              <a:buNone/>
            </a:pPr>
            <a:r>
              <a:rPr lang="en-US" dirty="0" smtClean="0"/>
              <a:t>37) (x+4)(x+6)</a:t>
            </a:r>
          </a:p>
          <a:p>
            <a:pPr>
              <a:buNone/>
            </a:pPr>
            <a:r>
              <a:rPr lang="en-US" dirty="0" smtClean="0"/>
              <a:t>38) (x-3)(x-8)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39) (x-4)(x-7)</a:t>
            </a:r>
          </a:p>
          <a:p>
            <a:pPr>
              <a:buNone/>
            </a:pPr>
            <a:r>
              <a:rPr lang="en-US" dirty="0" smtClean="0"/>
              <a:t>40) (y-4)(y+4)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Remember what a quadratic looks like?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Check out the x-intercepts.</a:t>
            </a:r>
            <a:endParaRPr lang="en-US" dirty="0"/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 l="31547"/>
          <a:stretch>
            <a:fillRect/>
          </a:stretch>
        </p:blipFill>
        <p:spPr bwMode="auto">
          <a:xfrm>
            <a:off x="4648200" y="2086545"/>
            <a:ext cx="4038600" cy="3553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SMARTPenAnnotation548"/>
          <p:cNvSpPr/>
          <p:nvPr/>
        </p:nvSpPr>
        <p:spPr>
          <a:xfrm>
            <a:off x="7340930" y="2931795"/>
            <a:ext cx="135808" cy="85715"/>
          </a:xfrm>
          <a:custGeom>
            <a:avLst/>
            <a:gdLst/>
            <a:ahLst/>
            <a:cxnLst/>
            <a:rect l="0" t="0" r="0" b="0"/>
            <a:pathLst>
              <a:path w="135808" h="85715">
                <a:moveTo>
                  <a:pt x="59995" y="17144"/>
                </a:moveTo>
                <a:lnTo>
                  <a:pt x="59995" y="353"/>
                </a:lnTo>
                <a:lnTo>
                  <a:pt x="57455" y="157"/>
                </a:lnTo>
                <a:lnTo>
                  <a:pt x="52614" y="31"/>
                </a:lnTo>
                <a:lnTo>
                  <a:pt x="35583" y="0"/>
                </a:lnTo>
                <a:lnTo>
                  <a:pt x="35147" y="952"/>
                </a:lnTo>
                <a:lnTo>
                  <a:pt x="34857" y="2540"/>
                </a:lnTo>
                <a:lnTo>
                  <a:pt x="34664" y="4550"/>
                </a:lnTo>
                <a:lnTo>
                  <a:pt x="33583" y="5891"/>
                </a:lnTo>
                <a:lnTo>
                  <a:pt x="31909" y="6785"/>
                </a:lnTo>
                <a:lnTo>
                  <a:pt x="29841" y="7380"/>
                </a:lnTo>
                <a:lnTo>
                  <a:pt x="28462" y="8730"/>
                </a:lnTo>
                <a:lnTo>
                  <a:pt x="27543" y="10582"/>
                </a:lnTo>
                <a:lnTo>
                  <a:pt x="26930" y="12770"/>
                </a:lnTo>
                <a:lnTo>
                  <a:pt x="26521" y="15181"/>
                </a:lnTo>
                <a:lnTo>
                  <a:pt x="26249" y="17740"/>
                </a:lnTo>
                <a:lnTo>
                  <a:pt x="26068" y="20399"/>
                </a:lnTo>
                <a:lnTo>
                  <a:pt x="24994" y="23125"/>
                </a:lnTo>
                <a:lnTo>
                  <a:pt x="23326" y="25894"/>
                </a:lnTo>
                <a:lnTo>
                  <a:pt x="21261" y="28692"/>
                </a:lnTo>
                <a:lnTo>
                  <a:pt x="19885" y="31510"/>
                </a:lnTo>
                <a:lnTo>
                  <a:pt x="18968" y="34342"/>
                </a:lnTo>
                <a:lnTo>
                  <a:pt x="18355" y="37182"/>
                </a:lnTo>
                <a:lnTo>
                  <a:pt x="17947" y="40028"/>
                </a:lnTo>
                <a:lnTo>
                  <a:pt x="17676" y="42878"/>
                </a:lnTo>
                <a:lnTo>
                  <a:pt x="17239" y="49744"/>
                </a:lnTo>
                <a:lnTo>
                  <a:pt x="17179" y="53223"/>
                </a:lnTo>
                <a:lnTo>
                  <a:pt x="17164" y="55485"/>
                </a:lnTo>
                <a:lnTo>
                  <a:pt x="18106" y="57944"/>
                </a:lnTo>
                <a:lnTo>
                  <a:pt x="19686" y="60537"/>
                </a:lnTo>
                <a:lnTo>
                  <a:pt x="24516" y="66991"/>
                </a:lnTo>
                <a:lnTo>
                  <a:pt x="25865" y="68473"/>
                </a:lnTo>
                <a:lnTo>
                  <a:pt x="29903" y="72660"/>
                </a:lnTo>
                <a:lnTo>
                  <a:pt x="32314" y="74157"/>
                </a:lnTo>
                <a:lnTo>
                  <a:pt x="34874" y="75155"/>
                </a:lnTo>
                <a:lnTo>
                  <a:pt x="37532" y="75821"/>
                </a:lnTo>
                <a:lnTo>
                  <a:pt x="40257" y="76265"/>
                </a:lnTo>
                <a:lnTo>
                  <a:pt x="43027" y="76561"/>
                </a:lnTo>
                <a:lnTo>
                  <a:pt x="45825" y="76758"/>
                </a:lnTo>
                <a:lnTo>
                  <a:pt x="48643" y="77842"/>
                </a:lnTo>
                <a:lnTo>
                  <a:pt x="51474" y="79517"/>
                </a:lnTo>
                <a:lnTo>
                  <a:pt x="54314" y="81586"/>
                </a:lnTo>
                <a:lnTo>
                  <a:pt x="57161" y="82966"/>
                </a:lnTo>
                <a:lnTo>
                  <a:pt x="60010" y="83885"/>
                </a:lnTo>
                <a:lnTo>
                  <a:pt x="62863" y="84498"/>
                </a:lnTo>
                <a:lnTo>
                  <a:pt x="65717" y="83955"/>
                </a:lnTo>
                <a:lnTo>
                  <a:pt x="68571" y="82640"/>
                </a:lnTo>
                <a:lnTo>
                  <a:pt x="71427" y="80810"/>
                </a:lnTo>
                <a:lnTo>
                  <a:pt x="74284" y="79591"/>
                </a:lnTo>
                <a:lnTo>
                  <a:pt x="77141" y="78778"/>
                </a:lnTo>
                <a:lnTo>
                  <a:pt x="79999" y="78236"/>
                </a:lnTo>
                <a:lnTo>
                  <a:pt x="82855" y="77875"/>
                </a:lnTo>
                <a:lnTo>
                  <a:pt x="85712" y="77634"/>
                </a:lnTo>
                <a:lnTo>
                  <a:pt x="88570" y="77473"/>
                </a:lnTo>
                <a:lnTo>
                  <a:pt x="91427" y="76414"/>
                </a:lnTo>
                <a:lnTo>
                  <a:pt x="94285" y="74755"/>
                </a:lnTo>
                <a:lnTo>
                  <a:pt x="97142" y="72696"/>
                </a:lnTo>
                <a:lnTo>
                  <a:pt x="100000" y="71324"/>
                </a:lnTo>
                <a:lnTo>
                  <a:pt x="102857" y="70409"/>
                </a:lnTo>
                <a:lnTo>
                  <a:pt x="105714" y="69799"/>
                </a:lnTo>
                <a:lnTo>
                  <a:pt x="108572" y="68440"/>
                </a:lnTo>
                <a:lnTo>
                  <a:pt x="111429" y="66582"/>
                </a:lnTo>
                <a:lnTo>
                  <a:pt x="114287" y="64390"/>
                </a:lnTo>
                <a:lnTo>
                  <a:pt x="117145" y="61977"/>
                </a:lnTo>
                <a:lnTo>
                  <a:pt x="120002" y="59415"/>
                </a:lnTo>
                <a:lnTo>
                  <a:pt x="126881" y="53011"/>
                </a:lnTo>
                <a:lnTo>
                  <a:pt x="132623" y="47351"/>
                </a:lnTo>
                <a:lnTo>
                  <a:pt x="134132" y="44902"/>
                </a:lnTo>
                <a:lnTo>
                  <a:pt x="135136" y="42317"/>
                </a:lnTo>
                <a:lnTo>
                  <a:pt x="135807" y="39641"/>
                </a:lnTo>
                <a:lnTo>
                  <a:pt x="135301" y="36905"/>
                </a:lnTo>
                <a:lnTo>
                  <a:pt x="134012" y="34128"/>
                </a:lnTo>
                <a:lnTo>
                  <a:pt x="132199" y="31324"/>
                </a:lnTo>
                <a:lnTo>
                  <a:pt x="130991" y="28503"/>
                </a:lnTo>
                <a:lnTo>
                  <a:pt x="130186" y="25669"/>
                </a:lnTo>
                <a:lnTo>
                  <a:pt x="129648" y="22828"/>
                </a:lnTo>
                <a:lnTo>
                  <a:pt x="128338" y="20933"/>
                </a:lnTo>
                <a:lnTo>
                  <a:pt x="126512" y="19670"/>
                </a:lnTo>
                <a:lnTo>
                  <a:pt x="124343" y="18828"/>
                </a:lnTo>
                <a:lnTo>
                  <a:pt x="121943" y="17315"/>
                </a:lnTo>
                <a:lnTo>
                  <a:pt x="119391" y="15353"/>
                </a:lnTo>
                <a:lnTo>
                  <a:pt x="116737" y="13093"/>
                </a:lnTo>
                <a:lnTo>
                  <a:pt x="114015" y="10633"/>
                </a:lnTo>
                <a:lnTo>
                  <a:pt x="108451" y="5361"/>
                </a:lnTo>
                <a:lnTo>
                  <a:pt x="105634" y="3574"/>
                </a:lnTo>
                <a:lnTo>
                  <a:pt x="102804" y="2382"/>
                </a:lnTo>
                <a:lnTo>
                  <a:pt x="99963" y="1588"/>
                </a:lnTo>
                <a:lnTo>
                  <a:pt x="97119" y="1059"/>
                </a:lnTo>
                <a:lnTo>
                  <a:pt x="94269" y="706"/>
                </a:lnTo>
                <a:lnTo>
                  <a:pt x="91417" y="470"/>
                </a:lnTo>
                <a:lnTo>
                  <a:pt x="88563" y="313"/>
                </a:lnTo>
                <a:lnTo>
                  <a:pt x="82851" y="139"/>
                </a:lnTo>
                <a:lnTo>
                  <a:pt x="66027" y="18"/>
                </a:lnTo>
                <a:lnTo>
                  <a:pt x="61159" y="12"/>
                </a:lnTo>
                <a:lnTo>
                  <a:pt x="56961" y="960"/>
                </a:lnTo>
                <a:lnTo>
                  <a:pt x="53210" y="2545"/>
                </a:lnTo>
                <a:lnTo>
                  <a:pt x="49756" y="4554"/>
                </a:lnTo>
                <a:lnTo>
                  <a:pt x="46502" y="5893"/>
                </a:lnTo>
                <a:lnTo>
                  <a:pt x="43379" y="6786"/>
                </a:lnTo>
                <a:lnTo>
                  <a:pt x="40345" y="7382"/>
                </a:lnTo>
                <a:lnTo>
                  <a:pt x="37370" y="8731"/>
                </a:lnTo>
                <a:lnTo>
                  <a:pt x="34434" y="10583"/>
                </a:lnTo>
                <a:lnTo>
                  <a:pt x="31524" y="12770"/>
                </a:lnTo>
                <a:lnTo>
                  <a:pt x="28632" y="15181"/>
                </a:lnTo>
                <a:lnTo>
                  <a:pt x="25751" y="17741"/>
                </a:lnTo>
                <a:lnTo>
                  <a:pt x="20010" y="23125"/>
                </a:lnTo>
                <a:lnTo>
                  <a:pt x="5706" y="37182"/>
                </a:lnTo>
                <a:lnTo>
                  <a:pt x="3799" y="40028"/>
                </a:lnTo>
                <a:lnTo>
                  <a:pt x="2528" y="42878"/>
                </a:lnTo>
                <a:lnTo>
                  <a:pt x="1681" y="45730"/>
                </a:lnTo>
                <a:lnTo>
                  <a:pt x="1117" y="48584"/>
                </a:lnTo>
                <a:lnTo>
                  <a:pt x="740" y="51439"/>
                </a:lnTo>
                <a:lnTo>
                  <a:pt x="136" y="58315"/>
                </a:lnTo>
                <a:lnTo>
                  <a:pt x="87" y="59831"/>
                </a:lnTo>
                <a:lnTo>
                  <a:pt x="7" y="69109"/>
                </a:lnTo>
                <a:lnTo>
                  <a:pt x="0" y="71790"/>
                </a:lnTo>
                <a:lnTo>
                  <a:pt x="948" y="73577"/>
                </a:lnTo>
                <a:lnTo>
                  <a:pt x="2533" y="74769"/>
                </a:lnTo>
                <a:lnTo>
                  <a:pt x="7369" y="76681"/>
                </a:lnTo>
                <a:lnTo>
                  <a:pt x="8719" y="77791"/>
                </a:lnTo>
                <a:lnTo>
                  <a:pt x="10570" y="79483"/>
                </a:lnTo>
                <a:lnTo>
                  <a:pt x="12758" y="81563"/>
                </a:lnTo>
                <a:lnTo>
                  <a:pt x="15169" y="82950"/>
                </a:lnTo>
                <a:lnTo>
                  <a:pt x="17728" y="83875"/>
                </a:lnTo>
                <a:lnTo>
                  <a:pt x="20387" y="84492"/>
                </a:lnTo>
                <a:lnTo>
                  <a:pt x="23112" y="84903"/>
                </a:lnTo>
                <a:lnTo>
                  <a:pt x="25881" y="85177"/>
                </a:lnTo>
                <a:lnTo>
                  <a:pt x="28680" y="85359"/>
                </a:lnTo>
                <a:lnTo>
                  <a:pt x="31499" y="84529"/>
                </a:lnTo>
                <a:lnTo>
                  <a:pt x="34329" y="83022"/>
                </a:lnTo>
                <a:lnTo>
                  <a:pt x="37170" y="81066"/>
                </a:lnTo>
                <a:lnTo>
                  <a:pt x="40015" y="79761"/>
                </a:lnTo>
                <a:lnTo>
                  <a:pt x="42865" y="78891"/>
                </a:lnTo>
                <a:lnTo>
                  <a:pt x="45718" y="78312"/>
                </a:lnTo>
                <a:lnTo>
                  <a:pt x="49525" y="76973"/>
                </a:lnTo>
                <a:lnTo>
                  <a:pt x="53967" y="75127"/>
                </a:lnTo>
                <a:lnTo>
                  <a:pt x="58833" y="72945"/>
                </a:lnTo>
                <a:lnTo>
                  <a:pt x="63031" y="71490"/>
                </a:lnTo>
                <a:lnTo>
                  <a:pt x="66781" y="70520"/>
                </a:lnTo>
                <a:lnTo>
                  <a:pt x="70234" y="69873"/>
                </a:lnTo>
                <a:lnTo>
                  <a:pt x="73488" y="68489"/>
                </a:lnTo>
                <a:lnTo>
                  <a:pt x="76611" y="66614"/>
                </a:lnTo>
                <a:lnTo>
                  <a:pt x="79644" y="64412"/>
                </a:lnTo>
                <a:lnTo>
                  <a:pt x="81667" y="61991"/>
                </a:lnTo>
                <a:lnTo>
                  <a:pt x="83016" y="59425"/>
                </a:lnTo>
                <a:lnTo>
                  <a:pt x="83914" y="56761"/>
                </a:lnTo>
                <a:lnTo>
                  <a:pt x="85466" y="54033"/>
                </a:lnTo>
                <a:lnTo>
                  <a:pt x="87453" y="51262"/>
                </a:lnTo>
                <a:lnTo>
                  <a:pt x="89731" y="48462"/>
                </a:lnTo>
                <a:lnTo>
                  <a:pt x="91248" y="45643"/>
                </a:lnTo>
                <a:lnTo>
                  <a:pt x="92261" y="42811"/>
                </a:lnTo>
                <a:lnTo>
                  <a:pt x="92935" y="39970"/>
                </a:lnTo>
                <a:lnTo>
                  <a:pt x="93385" y="37124"/>
                </a:lnTo>
                <a:lnTo>
                  <a:pt x="93685" y="34274"/>
                </a:lnTo>
                <a:lnTo>
                  <a:pt x="93885" y="31422"/>
                </a:lnTo>
                <a:lnTo>
                  <a:pt x="94018" y="28568"/>
                </a:lnTo>
                <a:lnTo>
                  <a:pt x="94166" y="22857"/>
                </a:lnTo>
                <a:lnTo>
                  <a:pt x="94250" y="14286"/>
                </a:lnTo>
                <a:lnTo>
                  <a:pt x="93309" y="12381"/>
                </a:lnTo>
                <a:lnTo>
                  <a:pt x="91729" y="11112"/>
                </a:lnTo>
                <a:lnTo>
                  <a:pt x="89724" y="10265"/>
                </a:lnTo>
                <a:lnTo>
                  <a:pt x="87434" y="9701"/>
                </a:lnTo>
                <a:lnTo>
                  <a:pt x="84955" y="9324"/>
                </a:lnTo>
                <a:lnTo>
                  <a:pt x="82350" y="9074"/>
                </a:lnTo>
                <a:lnTo>
                  <a:pt x="79661" y="8907"/>
                </a:lnTo>
                <a:lnTo>
                  <a:pt x="74132" y="8721"/>
                </a:lnTo>
                <a:lnTo>
                  <a:pt x="65665" y="8616"/>
                </a:lnTo>
                <a:lnTo>
                  <a:pt x="62822" y="9554"/>
                </a:lnTo>
                <a:lnTo>
                  <a:pt x="59975" y="11132"/>
                </a:lnTo>
                <a:lnTo>
                  <a:pt x="57124" y="13136"/>
                </a:lnTo>
                <a:lnTo>
                  <a:pt x="54271" y="15425"/>
                </a:lnTo>
                <a:lnTo>
                  <a:pt x="51416" y="17903"/>
                </a:lnTo>
                <a:lnTo>
                  <a:pt x="48561" y="20508"/>
                </a:lnTo>
                <a:lnTo>
                  <a:pt x="42848" y="25942"/>
                </a:lnTo>
                <a:lnTo>
                  <a:pt x="22847" y="45733"/>
                </a:lnTo>
                <a:lnTo>
                  <a:pt x="20942" y="48586"/>
                </a:lnTo>
                <a:lnTo>
                  <a:pt x="19672" y="51441"/>
                </a:lnTo>
                <a:lnTo>
                  <a:pt x="18826" y="54296"/>
                </a:lnTo>
                <a:lnTo>
                  <a:pt x="18261" y="57152"/>
                </a:lnTo>
                <a:lnTo>
                  <a:pt x="17885" y="60009"/>
                </a:lnTo>
                <a:lnTo>
                  <a:pt x="17634" y="62866"/>
                </a:lnTo>
                <a:lnTo>
                  <a:pt x="17466" y="65723"/>
                </a:lnTo>
                <a:lnTo>
                  <a:pt x="17176" y="75459"/>
                </a:lnTo>
                <a:lnTo>
                  <a:pt x="18114" y="76976"/>
                </a:lnTo>
                <a:lnTo>
                  <a:pt x="19692" y="78940"/>
                </a:lnTo>
                <a:lnTo>
                  <a:pt x="24517" y="84384"/>
                </a:lnTo>
                <a:lnTo>
                  <a:pt x="25865" y="84831"/>
                </a:lnTo>
                <a:lnTo>
                  <a:pt x="29903" y="85328"/>
                </a:lnTo>
                <a:lnTo>
                  <a:pt x="34164" y="85714"/>
                </a:lnTo>
                <a:lnTo>
                  <a:pt x="36766" y="83180"/>
                </a:lnTo>
                <a:lnTo>
                  <a:pt x="41648" y="78343"/>
                </a:lnTo>
                <a:lnTo>
                  <a:pt x="42049" y="76994"/>
                </a:lnTo>
                <a:lnTo>
                  <a:pt x="42316" y="75141"/>
                </a:lnTo>
                <a:lnTo>
                  <a:pt x="42744" y="69876"/>
                </a:lnTo>
                <a:lnTo>
                  <a:pt x="43732" y="68491"/>
                </a:lnTo>
                <a:lnTo>
                  <a:pt x="45343" y="66616"/>
                </a:lnTo>
                <a:lnTo>
                  <a:pt x="50221" y="61313"/>
                </a:lnTo>
                <a:lnTo>
                  <a:pt x="49669" y="59925"/>
                </a:lnTo>
                <a:lnTo>
                  <a:pt x="48348" y="58047"/>
                </a:lnTo>
                <a:lnTo>
                  <a:pt x="43935" y="52741"/>
                </a:lnTo>
                <a:lnTo>
                  <a:pt x="42621" y="52305"/>
                </a:lnTo>
                <a:lnTo>
                  <a:pt x="38621" y="51822"/>
                </a:lnTo>
                <a:lnTo>
                  <a:pt x="36220" y="50740"/>
                </a:lnTo>
                <a:lnTo>
                  <a:pt x="33667" y="49067"/>
                </a:lnTo>
                <a:lnTo>
                  <a:pt x="31013" y="46998"/>
                </a:lnTo>
                <a:lnTo>
                  <a:pt x="28291" y="45620"/>
                </a:lnTo>
                <a:lnTo>
                  <a:pt x="25524" y="44700"/>
                </a:lnTo>
                <a:lnTo>
                  <a:pt x="17132" y="4286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49"/>
          <p:cNvSpPr/>
          <p:nvPr/>
        </p:nvSpPr>
        <p:spPr>
          <a:xfrm>
            <a:off x="5883592" y="2383155"/>
            <a:ext cx="205741" cy="317183"/>
          </a:xfrm>
          <a:custGeom>
            <a:avLst/>
            <a:gdLst/>
            <a:ahLst/>
            <a:cxnLst/>
            <a:rect l="0" t="0" r="0" b="0"/>
            <a:pathLst>
              <a:path w="205741" h="317183">
                <a:moveTo>
                  <a:pt x="0" y="0"/>
                </a:moveTo>
                <a:lnTo>
                  <a:pt x="7381" y="0"/>
                </a:lnTo>
                <a:lnTo>
                  <a:pt x="7778" y="952"/>
                </a:lnTo>
                <a:lnTo>
                  <a:pt x="8219" y="4551"/>
                </a:lnTo>
                <a:lnTo>
                  <a:pt x="9290" y="5891"/>
                </a:lnTo>
                <a:lnTo>
                  <a:pt x="10956" y="6785"/>
                </a:lnTo>
                <a:lnTo>
                  <a:pt x="13019" y="7380"/>
                </a:lnTo>
                <a:lnTo>
                  <a:pt x="14394" y="8730"/>
                </a:lnTo>
                <a:lnTo>
                  <a:pt x="15311" y="10582"/>
                </a:lnTo>
                <a:lnTo>
                  <a:pt x="15923" y="12770"/>
                </a:lnTo>
                <a:lnTo>
                  <a:pt x="19142" y="17740"/>
                </a:lnTo>
                <a:lnTo>
                  <a:pt x="23748" y="23125"/>
                </a:lnTo>
                <a:lnTo>
                  <a:pt x="28969" y="28692"/>
                </a:lnTo>
                <a:lnTo>
                  <a:pt x="37265" y="37182"/>
                </a:lnTo>
                <a:lnTo>
                  <a:pt x="41035" y="40028"/>
                </a:lnTo>
                <a:lnTo>
                  <a:pt x="45455" y="42877"/>
                </a:lnTo>
                <a:lnTo>
                  <a:pt x="50305" y="45730"/>
                </a:lnTo>
                <a:lnTo>
                  <a:pt x="54492" y="49537"/>
                </a:lnTo>
                <a:lnTo>
                  <a:pt x="58236" y="53979"/>
                </a:lnTo>
                <a:lnTo>
                  <a:pt x="61684" y="58846"/>
                </a:lnTo>
                <a:lnTo>
                  <a:pt x="68055" y="66794"/>
                </a:lnTo>
                <a:lnTo>
                  <a:pt x="74062" y="74453"/>
                </a:lnTo>
                <a:lnTo>
                  <a:pt x="79907" y="84208"/>
                </a:lnTo>
                <a:lnTo>
                  <a:pt x="81846" y="89476"/>
                </a:lnTo>
                <a:lnTo>
                  <a:pt x="83139" y="94893"/>
                </a:lnTo>
                <a:lnTo>
                  <a:pt x="84001" y="100409"/>
                </a:lnTo>
                <a:lnTo>
                  <a:pt x="85528" y="105992"/>
                </a:lnTo>
                <a:lnTo>
                  <a:pt x="87499" y="111619"/>
                </a:lnTo>
                <a:lnTo>
                  <a:pt x="89765" y="117275"/>
                </a:lnTo>
                <a:lnTo>
                  <a:pt x="92229" y="122951"/>
                </a:lnTo>
                <a:lnTo>
                  <a:pt x="97505" y="134337"/>
                </a:lnTo>
                <a:lnTo>
                  <a:pt x="101199" y="140040"/>
                </a:lnTo>
                <a:lnTo>
                  <a:pt x="105566" y="145748"/>
                </a:lnTo>
                <a:lnTo>
                  <a:pt x="110382" y="151457"/>
                </a:lnTo>
                <a:lnTo>
                  <a:pt x="114546" y="157169"/>
                </a:lnTo>
                <a:lnTo>
                  <a:pt x="118274" y="162882"/>
                </a:lnTo>
                <a:lnTo>
                  <a:pt x="121712" y="168595"/>
                </a:lnTo>
                <a:lnTo>
                  <a:pt x="124956" y="174309"/>
                </a:lnTo>
                <a:lnTo>
                  <a:pt x="131101" y="185738"/>
                </a:lnTo>
                <a:lnTo>
                  <a:pt x="139916" y="202882"/>
                </a:lnTo>
                <a:lnTo>
                  <a:pt x="145688" y="211772"/>
                </a:lnTo>
                <a:lnTo>
                  <a:pt x="151427" y="219851"/>
                </a:lnTo>
                <a:lnTo>
                  <a:pt x="154292" y="224672"/>
                </a:lnTo>
                <a:lnTo>
                  <a:pt x="157154" y="229791"/>
                </a:lnTo>
                <a:lnTo>
                  <a:pt x="162874" y="240559"/>
                </a:lnTo>
                <a:lnTo>
                  <a:pt x="165733" y="246098"/>
                </a:lnTo>
                <a:lnTo>
                  <a:pt x="171449" y="254791"/>
                </a:lnTo>
                <a:lnTo>
                  <a:pt x="177165" y="261831"/>
                </a:lnTo>
                <a:lnTo>
                  <a:pt x="182880" y="268134"/>
                </a:lnTo>
                <a:lnTo>
                  <a:pt x="184785" y="271148"/>
                </a:lnTo>
                <a:lnTo>
                  <a:pt x="186902" y="277038"/>
                </a:lnTo>
                <a:lnTo>
                  <a:pt x="188093" y="285708"/>
                </a:lnTo>
                <a:lnTo>
                  <a:pt x="189213" y="288579"/>
                </a:lnTo>
                <a:lnTo>
                  <a:pt x="192997" y="294310"/>
                </a:lnTo>
                <a:lnTo>
                  <a:pt x="197854" y="300031"/>
                </a:lnTo>
                <a:lnTo>
                  <a:pt x="205278" y="308108"/>
                </a:lnTo>
                <a:lnTo>
                  <a:pt x="205740" y="31718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550"/>
          <p:cNvSpPr/>
          <p:nvPr/>
        </p:nvSpPr>
        <p:spPr>
          <a:xfrm>
            <a:off x="5866447" y="2434589"/>
            <a:ext cx="188596" cy="248604"/>
          </a:xfrm>
          <a:custGeom>
            <a:avLst/>
            <a:gdLst/>
            <a:ahLst/>
            <a:cxnLst/>
            <a:rect l="0" t="0" r="0" b="0"/>
            <a:pathLst>
              <a:path w="188596" h="248604">
                <a:moveTo>
                  <a:pt x="188595" y="0"/>
                </a:moveTo>
                <a:lnTo>
                  <a:pt x="188595" y="4552"/>
                </a:lnTo>
                <a:lnTo>
                  <a:pt x="187643" y="6845"/>
                </a:lnTo>
                <a:lnTo>
                  <a:pt x="184044" y="11932"/>
                </a:lnTo>
                <a:lnTo>
                  <a:pt x="182703" y="14623"/>
                </a:lnTo>
                <a:lnTo>
                  <a:pt x="181214" y="20152"/>
                </a:lnTo>
                <a:lnTo>
                  <a:pt x="178012" y="25784"/>
                </a:lnTo>
                <a:lnTo>
                  <a:pt x="172461" y="32415"/>
                </a:lnTo>
                <a:lnTo>
                  <a:pt x="163645" y="41712"/>
                </a:lnTo>
                <a:lnTo>
                  <a:pt x="159579" y="46858"/>
                </a:lnTo>
                <a:lnTo>
                  <a:pt x="155916" y="52194"/>
                </a:lnTo>
                <a:lnTo>
                  <a:pt x="152522" y="57656"/>
                </a:lnTo>
                <a:lnTo>
                  <a:pt x="148353" y="63203"/>
                </a:lnTo>
                <a:lnTo>
                  <a:pt x="143670" y="68805"/>
                </a:lnTo>
                <a:lnTo>
                  <a:pt x="138642" y="74445"/>
                </a:lnTo>
                <a:lnTo>
                  <a:pt x="127977" y="85792"/>
                </a:lnTo>
                <a:lnTo>
                  <a:pt x="122465" y="91485"/>
                </a:lnTo>
                <a:lnTo>
                  <a:pt x="116886" y="98138"/>
                </a:lnTo>
                <a:lnTo>
                  <a:pt x="111261" y="105430"/>
                </a:lnTo>
                <a:lnTo>
                  <a:pt x="105607" y="113150"/>
                </a:lnTo>
                <a:lnTo>
                  <a:pt x="100885" y="120201"/>
                </a:lnTo>
                <a:lnTo>
                  <a:pt x="96784" y="126806"/>
                </a:lnTo>
                <a:lnTo>
                  <a:pt x="93098" y="133116"/>
                </a:lnTo>
                <a:lnTo>
                  <a:pt x="88735" y="139226"/>
                </a:lnTo>
                <a:lnTo>
                  <a:pt x="83922" y="145205"/>
                </a:lnTo>
                <a:lnTo>
                  <a:pt x="78808" y="151096"/>
                </a:lnTo>
                <a:lnTo>
                  <a:pt x="73493" y="156928"/>
                </a:lnTo>
                <a:lnTo>
                  <a:pt x="62509" y="168489"/>
                </a:lnTo>
                <a:lnTo>
                  <a:pt x="50165" y="181156"/>
                </a:lnTo>
                <a:lnTo>
                  <a:pt x="46779" y="185541"/>
                </a:lnTo>
                <a:lnTo>
                  <a:pt x="43569" y="190369"/>
                </a:lnTo>
                <a:lnTo>
                  <a:pt x="40476" y="195493"/>
                </a:lnTo>
                <a:lnTo>
                  <a:pt x="37461" y="199861"/>
                </a:lnTo>
                <a:lnTo>
                  <a:pt x="31572" y="207255"/>
                </a:lnTo>
                <a:lnTo>
                  <a:pt x="25780" y="213716"/>
                </a:lnTo>
                <a:lnTo>
                  <a:pt x="20030" y="219763"/>
                </a:lnTo>
                <a:lnTo>
                  <a:pt x="14300" y="225625"/>
                </a:lnTo>
                <a:lnTo>
                  <a:pt x="11438" y="227570"/>
                </a:lnTo>
                <a:lnTo>
                  <a:pt x="5719" y="229730"/>
                </a:lnTo>
                <a:lnTo>
                  <a:pt x="3813" y="231258"/>
                </a:lnTo>
                <a:lnTo>
                  <a:pt x="2542" y="233230"/>
                </a:lnTo>
                <a:lnTo>
                  <a:pt x="502" y="238687"/>
                </a:lnTo>
                <a:lnTo>
                  <a:pt x="99" y="245657"/>
                </a:lnTo>
                <a:lnTo>
                  <a:pt x="0" y="24860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551"/>
          <p:cNvSpPr/>
          <p:nvPr/>
        </p:nvSpPr>
        <p:spPr>
          <a:xfrm>
            <a:off x="6192202" y="2468880"/>
            <a:ext cx="25719" cy="205613"/>
          </a:xfrm>
          <a:custGeom>
            <a:avLst/>
            <a:gdLst/>
            <a:ahLst/>
            <a:cxnLst/>
            <a:rect l="0" t="0" r="0" b="0"/>
            <a:pathLst>
              <a:path w="25719" h="205613">
                <a:moveTo>
                  <a:pt x="0" y="0"/>
                </a:moveTo>
                <a:lnTo>
                  <a:pt x="0" y="4551"/>
                </a:lnTo>
                <a:lnTo>
                  <a:pt x="953" y="5891"/>
                </a:lnTo>
                <a:lnTo>
                  <a:pt x="2540" y="6785"/>
                </a:lnTo>
                <a:lnTo>
                  <a:pt x="4551" y="7380"/>
                </a:lnTo>
                <a:lnTo>
                  <a:pt x="5892" y="8730"/>
                </a:lnTo>
                <a:lnTo>
                  <a:pt x="6785" y="10582"/>
                </a:lnTo>
                <a:lnTo>
                  <a:pt x="7381" y="12770"/>
                </a:lnTo>
                <a:lnTo>
                  <a:pt x="8043" y="17740"/>
                </a:lnTo>
                <a:lnTo>
                  <a:pt x="8337" y="23125"/>
                </a:lnTo>
                <a:lnTo>
                  <a:pt x="8468" y="28692"/>
                </a:lnTo>
                <a:lnTo>
                  <a:pt x="8573" y="100379"/>
                </a:lnTo>
                <a:lnTo>
                  <a:pt x="9525" y="105019"/>
                </a:lnTo>
                <a:lnTo>
                  <a:pt x="11112" y="109065"/>
                </a:lnTo>
                <a:lnTo>
                  <a:pt x="13123" y="112715"/>
                </a:lnTo>
                <a:lnTo>
                  <a:pt x="14464" y="117053"/>
                </a:lnTo>
                <a:lnTo>
                  <a:pt x="15358" y="121850"/>
                </a:lnTo>
                <a:lnTo>
                  <a:pt x="15953" y="126953"/>
                </a:lnTo>
                <a:lnTo>
                  <a:pt x="16351" y="132260"/>
                </a:lnTo>
                <a:lnTo>
                  <a:pt x="16615" y="137703"/>
                </a:lnTo>
                <a:lnTo>
                  <a:pt x="16910" y="148831"/>
                </a:lnTo>
                <a:lnTo>
                  <a:pt x="17143" y="194136"/>
                </a:lnTo>
                <a:lnTo>
                  <a:pt x="18096" y="196099"/>
                </a:lnTo>
                <a:lnTo>
                  <a:pt x="19684" y="198360"/>
                </a:lnTo>
                <a:lnTo>
                  <a:pt x="25613" y="205612"/>
                </a:lnTo>
                <a:lnTo>
                  <a:pt x="25697" y="199823"/>
                </a:lnTo>
                <a:lnTo>
                  <a:pt x="25718" y="19716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552"/>
          <p:cNvSpPr/>
          <p:nvPr/>
        </p:nvSpPr>
        <p:spPr>
          <a:xfrm>
            <a:off x="6166484" y="2400300"/>
            <a:ext cx="8574" cy="17146"/>
          </a:xfrm>
          <a:custGeom>
            <a:avLst/>
            <a:gdLst/>
            <a:ahLst/>
            <a:cxnLst/>
            <a:rect l="0" t="0" r="0" b="0"/>
            <a:pathLst>
              <a:path w="8574" h="17146">
                <a:moveTo>
                  <a:pt x="8573" y="17145"/>
                </a:moveTo>
                <a:lnTo>
                  <a:pt x="8573" y="12594"/>
                </a:lnTo>
                <a:lnTo>
                  <a:pt x="7621" y="10300"/>
                </a:lnTo>
                <a:lnTo>
                  <a:pt x="6033" y="7819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553"/>
          <p:cNvSpPr/>
          <p:nvPr/>
        </p:nvSpPr>
        <p:spPr>
          <a:xfrm>
            <a:off x="6329362" y="2452247"/>
            <a:ext cx="197169" cy="195336"/>
          </a:xfrm>
          <a:custGeom>
            <a:avLst/>
            <a:gdLst/>
            <a:ahLst/>
            <a:cxnLst/>
            <a:rect l="0" t="0" r="0" b="0"/>
            <a:pathLst>
              <a:path w="197169" h="195336">
                <a:moveTo>
                  <a:pt x="0" y="25205"/>
                </a:moveTo>
                <a:lnTo>
                  <a:pt x="0" y="42526"/>
                </a:lnTo>
                <a:lnTo>
                  <a:pt x="953" y="46277"/>
                </a:lnTo>
                <a:lnTo>
                  <a:pt x="2540" y="49731"/>
                </a:lnTo>
                <a:lnTo>
                  <a:pt x="4551" y="52986"/>
                </a:lnTo>
                <a:lnTo>
                  <a:pt x="6844" y="57061"/>
                </a:lnTo>
                <a:lnTo>
                  <a:pt x="11931" y="66668"/>
                </a:lnTo>
                <a:lnTo>
                  <a:pt x="13670" y="71897"/>
                </a:lnTo>
                <a:lnTo>
                  <a:pt x="14828" y="77288"/>
                </a:lnTo>
                <a:lnTo>
                  <a:pt x="15601" y="82787"/>
                </a:lnTo>
                <a:lnTo>
                  <a:pt x="16115" y="88358"/>
                </a:lnTo>
                <a:lnTo>
                  <a:pt x="16459" y="93977"/>
                </a:lnTo>
                <a:lnTo>
                  <a:pt x="16840" y="104348"/>
                </a:lnTo>
                <a:lnTo>
                  <a:pt x="17009" y="112132"/>
                </a:lnTo>
                <a:lnTo>
                  <a:pt x="17145" y="179392"/>
                </a:lnTo>
                <a:lnTo>
                  <a:pt x="17145" y="174925"/>
                </a:lnTo>
                <a:lnTo>
                  <a:pt x="16193" y="173596"/>
                </a:lnTo>
                <a:lnTo>
                  <a:pt x="14605" y="172710"/>
                </a:lnTo>
                <a:lnTo>
                  <a:pt x="12595" y="172119"/>
                </a:lnTo>
                <a:lnTo>
                  <a:pt x="11254" y="170773"/>
                </a:lnTo>
                <a:lnTo>
                  <a:pt x="10360" y="168923"/>
                </a:lnTo>
                <a:lnTo>
                  <a:pt x="9367" y="164327"/>
                </a:lnTo>
                <a:lnTo>
                  <a:pt x="8926" y="159110"/>
                </a:lnTo>
                <a:lnTo>
                  <a:pt x="8729" y="151076"/>
                </a:lnTo>
                <a:lnTo>
                  <a:pt x="8582" y="118179"/>
                </a:lnTo>
                <a:lnTo>
                  <a:pt x="9531" y="112905"/>
                </a:lnTo>
                <a:lnTo>
                  <a:pt x="11117" y="106532"/>
                </a:lnTo>
                <a:lnTo>
                  <a:pt x="13126" y="99425"/>
                </a:lnTo>
                <a:lnTo>
                  <a:pt x="14465" y="92783"/>
                </a:lnTo>
                <a:lnTo>
                  <a:pt x="15359" y="86449"/>
                </a:lnTo>
                <a:lnTo>
                  <a:pt x="15955" y="80322"/>
                </a:lnTo>
                <a:lnTo>
                  <a:pt x="17304" y="74332"/>
                </a:lnTo>
                <a:lnTo>
                  <a:pt x="19156" y="68434"/>
                </a:lnTo>
                <a:lnTo>
                  <a:pt x="21343" y="62597"/>
                </a:lnTo>
                <a:lnTo>
                  <a:pt x="24706" y="57753"/>
                </a:lnTo>
                <a:lnTo>
                  <a:pt x="28854" y="53571"/>
                </a:lnTo>
                <a:lnTo>
                  <a:pt x="33524" y="49831"/>
                </a:lnTo>
                <a:lnTo>
                  <a:pt x="37589" y="45432"/>
                </a:lnTo>
                <a:lnTo>
                  <a:pt x="41252" y="40595"/>
                </a:lnTo>
                <a:lnTo>
                  <a:pt x="44646" y="35465"/>
                </a:lnTo>
                <a:lnTo>
                  <a:pt x="47862" y="31092"/>
                </a:lnTo>
                <a:lnTo>
                  <a:pt x="50958" y="27225"/>
                </a:lnTo>
                <a:lnTo>
                  <a:pt x="53974" y="23694"/>
                </a:lnTo>
                <a:lnTo>
                  <a:pt x="57891" y="20388"/>
                </a:lnTo>
                <a:lnTo>
                  <a:pt x="62407" y="17231"/>
                </a:lnTo>
                <a:lnTo>
                  <a:pt x="67321" y="14174"/>
                </a:lnTo>
                <a:lnTo>
                  <a:pt x="71551" y="11184"/>
                </a:lnTo>
                <a:lnTo>
                  <a:pt x="75323" y="8237"/>
                </a:lnTo>
                <a:lnTo>
                  <a:pt x="78791" y="5321"/>
                </a:lnTo>
                <a:lnTo>
                  <a:pt x="82055" y="3376"/>
                </a:lnTo>
                <a:lnTo>
                  <a:pt x="85183" y="2080"/>
                </a:lnTo>
                <a:lnTo>
                  <a:pt x="88221" y="1216"/>
                </a:lnTo>
                <a:lnTo>
                  <a:pt x="92152" y="640"/>
                </a:lnTo>
                <a:lnTo>
                  <a:pt x="96677" y="256"/>
                </a:lnTo>
                <a:lnTo>
                  <a:pt x="101598" y="0"/>
                </a:lnTo>
                <a:lnTo>
                  <a:pt x="105833" y="781"/>
                </a:lnTo>
                <a:lnTo>
                  <a:pt x="109608" y="2255"/>
                </a:lnTo>
                <a:lnTo>
                  <a:pt x="113077" y="4190"/>
                </a:lnTo>
                <a:lnTo>
                  <a:pt x="116342" y="6432"/>
                </a:lnTo>
                <a:lnTo>
                  <a:pt x="119471" y="8880"/>
                </a:lnTo>
                <a:lnTo>
                  <a:pt x="122510" y="11464"/>
                </a:lnTo>
                <a:lnTo>
                  <a:pt x="124536" y="14139"/>
                </a:lnTo>
                <a:lnTo>
                  <a:pt x="126786" y="19652"/>
                </a:lnTo>
                <a:lnTo>
                  <a:pt x="128339" y="23408"/>
                </a:lnTo>
                <a:lnTo>
                  <a:pt x="130327" y="27817"/>
                </a:lnTo>
                <a:lnTo>
                  <a:pt x="132605" y="32661"/>
                </a:lnTo>
                <a:lnTo>
                  <a:pt x="134123" y="37796"/>
                </a:lnTo>
                <a:lnTo>
                  <a:pt x="135136" y="43124"/>
                </a:lnTo>
                <a:lnTo>
                  <a:pt x="135811" y="48581"/>
                </a:lnTo>
                <a:lnTo>
                  <a:pt x="137213" y="54124"/>
                </a:lnTo>
                <a:lnTo>
                  <a:pt x="139100" y="59725"/>
                </a:lnTo>
                <a:lnTo>
                  <a:pt x="141311" y="65363"/>
                </a:lnTo>
                <a:lnTo>
                  <a:pt x="142785" y="71979"/>
                </a:lnTo>
                <a:lnTo>
                  <a:pt x="143767" y="79248"/>
                </a:lnTo>
                <a:lnTo>
                  <a:pt x="144422" y="86951"/>
                </a:lnTo>
                <a:lnTo>
                  <a:pt x="144859" y="93992"/>
                </a:lnTo>
                <a:lnTo>
                  <a:pt x="145344" y="106894"/>
                </a:lnTo>
                <a:lnTo>
                  <a:pt x="145617" y="124868"/>
                </a:lnTo>
                <a:lnTo>
                  <a:pt x="145731" y="176474"/>
                </a:lnTo>
                <a:lnTo>
                  <a:pt x="146684" y="178438"/>
                </a:lnTo>
                <a:lnTo>
                  <a:pt x="150283" y="183161"/>
                </a:lnTo>
                <a:lnTo>
                  <a:pt x="152576" y="184802"/>
                </a:lnTo>
                <a:lnTo>
                  <a:pt x="157664" y="186624"/>
                </a:lnTo>
                <a:lnTo>
                  <a:pt x="159402" y="188063"/>
                </a:lnTo>
                <a:lnTo>
                  <a:pt x="160561" y="189975"/>
                </a:lnTo>
                <a:lnTo>
                  <a:pt x="161333" y="192201"/>
                </a:lnTo>
                <a:lnTo>
                  <a:pt x="162800" y="193686"/>
                </a:lnTo>
                <a:lnTo>
                  <a:pt x="164731" y="194676"/>
                </a:lnTo>
                <a:lnTo>
                  <a:pt x="166971" y="195335"/>
                </a:lnTo>
                <a:lnTo>
                  <a:pt x="168464" y="194823"/>
                </a:lnTo>
                <a:lnTo>
                  <a:pt x="169459" y="193529"/>
                </a:lnTo>
                <a:lnTo>
                  <a:pt x="170123" y="191713"/>
                </a:lnTo>
                <a:lnTo>
                  <a:pt x="171518" y="190503"/>
                </a:lnTo>
                <a:lnTo>
                  <a:pt x="173400" y="189696"/>
                </a:lnTo>
                <a:lnTo>
                  <a:pt x="175608" y="189158"/>
                </a:lnTo>
                <a:lnTo>
                  <a:pt x="180601" y="186021"/>
                </a:lnTo>
                <a:lnTo>
                  <a:pt x="183265" y="183851"/>
                </a:lnTo>
                <a:lnTo>
                  <a:pt x="185994" y="182404"/>
                </a:lnTo>
                <a:lnTo>
                  <a:pt x="188766" y="181439"/>
                </a:lnTo>
                <a:lnTo>
                  <a:pt x="197168" y="17951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554"/>
          <p:cNvSpPr/>
          <p:nvPr/>
        </p:nvSpPr>
        <p:spPr>
          <a:xfrm>
            <a:off x="6629409" y="2306033"/>
            <a:ext cx="17136" cy="360015"/>
          </a:xfrm>
          <a:custGeom>
            <a:avLst/>
            <a:gdLst/>
            <a:ahLst/>
            <a:cxnLst/>
            <a:rect l="0" t="0" r="0" b="0"/>
            <a:pathLst>
              <a:path w="17136" h="360015">
                <a:moveTo>
                  <a:pt x="17135" y="8542"/>
                </a:moveTo>
                <a:lnTo>
                  <a:pt x="17135" y="0"/>
                </a:lnTo>
                <a:lnTo>
                  <a:pt x="17135" y="63014"/>
                </a:lnTo>
                <a:lnTo>
                  <a:pt x="16183" y="70574"/>
                </a:lnTo>
                <a:lnTo>
                  <a:pt x="14596" y="78472"/>
                </a:lnTo>
                <a:lnTo>
                  <a:pt x="12585" y="86594"/>
                </a:lnTo>
                <a:lnTo>
                  <a:pt x="11244" y="93914"/>
                </a:lnTo>
                <a:lnTo>
                  <a:pt x="10350" y="100699"/>
                </a:lnTo>
                <a:lnTo>
                  <a:pt x="9754" y="107127"/>
                </a:lnTo>
                <a:lnTo>
                  <a:pt x="9357" y="114271"/>
                </a:lnTo>
                <a:lnTo>
                  <a:pt x="8916" y="129827"/>
                </a:lnTo>
                <a:lnTo>
                  <a:pt x="8594" y="180103"/>
                </a:lnTo>
                <a:lnTo>
                  <a:pt x="7631" y="188639"/>
                </a:lnTo>
                <a:lnTo>
                  <a:pt x="6037" y="197186"/>
                </a:lnTo>
                <a:lnTo>
                  <a:pt x="4021" y="205742"/>
                </a:lnTo>
                <a:lnTo>
                  <a:pt x="2678" y="214304"/>
                </a:lnTo>
                <a:lnTo>
                  <a:pt x="1782" y="222869"/>
                </a:lnTo>
                <a:lnTo>
                  <a:pt x="1185" y="231436"/>
                </a:lnTo>
                <a:lnTo>
                  <a:pt x="787" y="239053"/>
                </a:lnTo>
                <a:lnTo>
                  <a:pt x="344" y="252596"/>
                </a:lnTo>
                <a:lnTo>
                  <a:pt x="22" y="295809"/>
                </a:lnTo>
                <a:lnTo>
                  <a:pt x="0" y="309346"/>
                </a:lnTo>
                <a:lnTo>
                  <a:pt x="949" y="313853"/>
                </a:lnTo>
                <a:lnTo>
                  <a:pt x="2535" y="318762"/>
                </a:lnTo>
                <a:lnTo>
                  <a:pt x="4544" y="323941"/>
                </a:lnTo>
                <a:lnTo>
                  <a:pt x="5884" y="328345"/>
                </a:lnTo>
                <a:lnTo>
                  <a:pt x="6777" y="332234"/>
                </a:lnTo>
                <a:lnTo>
                  <a:pt x="7373" y="335779"/>
                </a:lnTo>
                <a:lnTo>
                  <a:pt x="7769" y="339095"/>
                </a:lnTo>
                <a:lnTo>
                  <a:pt x="8210" y="345319"/>
                </a:lnTo>
                <a:lnTo>
                  <a:pt x="9281" y="348312"/>
                </a:lnTo>
                <a:lnTo>
                  <a:pt x="10946" y="351261"/>
                </a:lnTo>
                <a:lnTo>
                  <a:pt x="17135" y="36001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555"/>
          <p:cNvSpPr/>
          <p:nvPr/>
        </p:nvSpPr>
        <p:spPr>
          <a:xfrm>
            <a:off x="6517957" y="2426411"/>
            <a:ext cx="360046" cy="213798"/>
          </a:xfrm>
          <a:custGeom>
            <a:avLst/>
            <a:gdLst/>
            <a:ahLst/>
            <a:cxnLst/>
            <a:rect l="0" t="0" r="0" b="0"/>
            <a:pathLst>
              <a:path w="360046" h="213798">
                <a:moveTo>
                  <a:pt x="0" y="85331"/>
                </a:moveTo>
                <a:lnTo>
                  <a:pt x="104577" y="85331"/>
                </a:lnTo>
                <a:lnTo>
                  <a:pt x="111629" y="84378"/>
                </a:lnTo>
                <a:lnTo>
                  <a:pt x="118234" y="82791"/>
                </a:lnTo>
                <a:lnTo>
                  <a:pt x="124542" y="80780"/>
                </a:lnTo>
                <a:lnTo>
                  <a:pt x="131606" y="79440"/>
                </a:lnTo>
                <a:lnTo>
                  <a:pt x="139173" y="78546"/>
                </a:lnTo>
                <a:lnTo>
                  <a:pt x="147074" y="77950"/>
                </a:lnTo>
                <a:lnTo>
                  <a:pt x="154247" y="77553"/>
                </a:lnTo>
                <a:lnTo>
                  <a:pt x="167296" y="77111"/>
                </a:lnTo>
                <a:lnTo>
                  <a:pt x="173443" y="76041"/>
                </a:lnTo>
                <a:lnTo>
                  <a:pt x="179447" y="74376"/>
                </a:lnTo>
                <a:lnTo>
                  <a:pt x="185353" y="72313"/>
                </a:lnTo>
                <a:lnTo>
                  <a:pt x="191197" y="70937"/>
                </a:lnTo>
                <a:lnTo>
                  <a:pt x="196997" y="70020"/>
                </a:lnTo>
                <a:lnTo>
                  <a:pt x="202769" y="69409"/>
                </a:lnTo>
                <a:lnTo>
                  <a:pt x="208522" y="68049"/>
                </a:lnTo>
                <a:lnTo>
                  <a:pt x="214263" y="66189"/>
                </a:lnTo>
                <a:lnTo>
                  <a:pt x="224767" y="62536"/>
                </a:lnTo>
                <a:lnTo>
                  <a:pt x="232612" y="60912"/>
                </a:lnTo>
                <a:lnTo>
                  <a:pt x="241813" y="57651"/>
                </a:lnTo>
                <a:lnTo>
                  <a:pt x="251301" y="53979"/>
                </a:lnTo>
                <a:lnTo>
                  <a:pt x="258692" y="52347"/>
                </a:lnTo>
                <a:lnTo>
                  <a:pt x="267692" y="49081"/>
                </a:lnTo>
                <a:lnTo>
                  <a:pt x="272759" y="46877"/>
                </a:lnTo>
                <a:lnTo>
                  <a:pt x="276136" y="44455"/>
                </a:lnTo>
                <a:lnTo>
                  <a:pt x="278389" y="41888"/>
                </a:lnTo>
                <a:lnTo>
                  <a:pt x="281844" y="36495"/>
                </a:lnTo>
                <a:lnTo>
                  <a:pt x="286554" y="30924"/>
                </a:lnTo>
                <a:lnTo>
                  <a:pt x="289143" y="29057"/>
                </a:lnTo>
                <a:lnTo>
                  <a:pt x="294561" y="26983"/>
                </a:lnTo>
                <a:lnTo>
                  <a:pt x="296386" y="25477"/>
                </a:lnTo>
                <a:lnTo>
                  <a:pt x="297603" y="23521"/>
                </a:lnTo>
                <a:lnTo>
                  <a:pt x="298956" y="18808"/>
                </a:lnTo>
                <a:lnTo>
                  <a:pt x="299557" y="13537"/>
                </a:lnTo>
                <a:lnTo>
                  <a:pt x="299943" y="8284"/>
                </a:lnTo>
                <a:lnTo>
                  <a:pt x="299995" y="4098"/>
                </a:lnTo>
                <a:lnTo>
                  <a:pt x="299057" y="2601"/>
                </a:lnTo>
                <a:lnTo>
                  <a:pt x="297479" y="1603"/>
                </a:lnTo>
                <a:lnTo>
                  <a:pt x="293186" y="493"/>
                </a:lnTo>
                <a:lnTo>
                  <a:pt x="288102" y="0"/>
                </a:lnTo>
                <a:lnTo>
                  <a:pt x="285413" y="822"/>
                </a:lnTo>
                <a:lnTo>
                  <a:pt x="279886" y="4274"/>
                </a:lnTo>
                <a:lnTo>
                  <a:pt x="271713" y="6443"/>
                </a:lnTo>
                <a:lnTo>
                  <a:pt x="266868" y="7022"/>
                </a:lnTo>
                <a:lnTo>
                  <a:pt x="262684" y="8360"/>
                </a:lnTo>
                <a:lnTo>
                  <a:pt x="255496" y="12387"/>
                </a:lnTo>
                <a:lnTo>
                  <a:pt x="249126" y="17351"/>
                </a:lnTo>
                <a:lnTo>
                  <a:pt x="243121" y="22733"/>
                </a:lnTo>
                <a:lnTo>
                  <a:pt x="237276" y="28300"/>
                </a:lnTo>
                <a:lnTo>
                  <a:pt x="224080" y="41339"/>
                </a:lnTo>
                <a:lnTo>
                  <a:pt x="219872" y="46478"/>
                </a:lnTo>
                <a:lnTo>
                  <a:pt x="216114" y="51809"/>
                </a:lnTo>
                <a:lnTo>
                  <a:pt x="212656" y="57268"/>
                </a:lnTo>
                <a:lnTo>
                  <a:pt x="210350" y="61860"/>
                </a:lnTo>
                <a:lnTo>
                  <a:pt x="208814" y="65874"/>
                </a:lnTo>
                <a:lnTo>
                  <a:pt x="207789" y="69502"/>
                </a:lnTo>
                <a:lnTo>
                  <a:pt x="206154" y="73826"/>
                </a:lnTo>
                <a:lnTo>
                  <a:pt x="204110" y="78613"/>
                </a:lnTo>
                <a:lnTo>
                  <a:pt x="201797" y="83710"/>
                </a:lnTo>
                <a:lnTo>
                  <a:pt x="200253" y="89013"/>
                </a:lnTo>
                <a:lnTo>
                  <a:pt x="199225" y="94453"/>
                </a:lnTo>
                <a:lnTo>
                  <a:pt x="198540" y="99985"/>
                </a:lnTo>
                <a:lnTo>
                  <a:pt x="198082" y="106530"/>
                </a:lnTo>
                <a:lnTo>
                  <a:pt x="197777" y="113751"/>
                </a:lnTo>
                <a:lnTo>
                  <a:pt x="197349" y="135027"/>
                </a:lnTo>
                <a:lnTo>
                  <a:pt x="197288" y="141321"/>
                </a:lnTo>
                <a:lnTo>
                  <a:pt x="198200" y="146471"/>
                </a:lnTo>
                <a:lnTo>
                  <a:pt x="199761" y="150856"/>
                </a:lnTo>
                <a:lnTo>
                  <a:pt x="201754" y="154732"/>
                </a:lnTo>
                <a:lnTo>
                  <a:pt x="203083" y="159221"/>
                </a:lnTo>
                <a:lnTo>
                  <a:pt x="203969" y="164118"/>
                </a:lnTo>
                <a:lnTo>
                  <a:pt x="204559" y="169288"/>
                </a:lnTo>
                <a:lnTo>
                  <a:pt x="206858" y="174640"/>
                </a:lnTo>
                <a:lnTo>
                  <a:pt x="210295" y="180113"/>
                </a:lnTo>
                <a:lnTo>
                  <a:pt x="214492" y="185666"/>
                </a:lnTo>
                <a:lnTo>
                  <a:pt x="218242" y="190321"/>
                </a:lnTo>
                <a:lnTo>
                  <a:pt x="221695" y="194377"/>
                </a:lnTo>
                <a:lnTo>
                  <a:pt x="224949" y="198034"/>
                </a:lnTo>
                <a:lnTo>
                  <a:pt x="228071" y="200471"/>
                </a:lnTo>
                <a:lnTo>
                  <a:pt x="237015" y="204854"/>
                </a:lnTo>
                <a:lnTo>
                  <a:pt x="242818" y="209255"/>
                </a:lnTo>
                <a:lnTo>
                  <a:pt x="246651" y="210810"/>
                </a:lnTo>
                <a:lnTo>
                  <a:pt x="255990" y="212537"/>
                </a:lnTo>
                <a:lnTo>
                  <a:pt x="266491" y="213305"/>
                </a:lnTo>
                <a:lnTo>
                  <a:pt x="276556" y="213646"/>
                </a:lnTo>
                <a:lnTo>
                  <a:pt x="284204" y="213797"/>
                </a:lnTo>
                <a:lnTo>
                  <a:pt x="293317" y="211325"/>
                </a:lnTo>
                <a:lnTo>
                  <a:pt x="303718" y="207051"/>
                </a:lnTo>
                <a:lnTo>
                  <a:pt x="314691" y="201976"/>
                </a:lnTo>
                <a:lnTo>
                  <a:pt x="331579" y="193764"/>
                </a:lnTo>
                <a:lnTo>
                  <a:pt x="340408" y="188134"/>
                </a:lnTo>
                <a:lnTo>
                  <a:pt x="347507" y="182456"/>
                </a:lnTo>
                <a:lnTo>
                  <a:pt x="350734" y="179609"/>
                </a:lnTo>
                <a:lnTo>
                  <a:pt x="360045" y="17105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556"/>
          <p:cNvSpPr/>
          <p:nvPr/>
        </p:nvSpPr>
        <p:spPr>
          <a:xfrm>
            <a:off x="6929437" y="2434589"/>
            <a:ext cx="145733" cy="214303"/>
          </a:xfrm>
          <a:custGeom>
            <a:avLst/>
            <a:gdLst/>
            <a:ahLst/>
            <a:cxnLst/>
            <a:rect l="0" t="0" r="0" b="0"/>
            <a:pathLst>
              <a:path w="145733" h="214303">
                <a:moveTo>
                  <a:pt x="0" y="34291"/>
                </a:moveTo>
                <a:lnTo>
                  <a:pt x="0" y="78832"/>
                </a:lnTo>
                <a:lnTo>
                  <a:pt x="953" y="83035"/>
                </a:lnTo>
                <a:lnTo>
                  <a:pt x="2540" y="87742"/>
                </a:lnTo>
                <a:lnTo>
                  <a:pt x="4551" y="92785"/>
                </a:lnTo>
                <a:lnTo>
                  <a:pt x="5892" y="98052"/>
                </a:lnTo>
                <a:lnTo>
                  <a:pt x="6785" y="103468"/>
                </a:lnTo>
                <a:lnTo>
                  <a:pt x="7381" y="108984"/>
                </a:lnTo>
                <a:lnTo>
                  <a:pt x="8731" y="114566"/>
                </a:lnTo>
                <a:lnTo>
                  <a:pt x="10583" y="120193"/>
                </a:lnTo>
                <a:lnTo>
                  <a:pt x="12771" y="125848"/>
                </a:lnTo>
                <a:lnTo>
                  <a:pt x="14229" y="131524"/>
                </a:lnTo>
                <a:lnTo>
                  <a:pt x="15201" y="137213"/>
                </a:lnTo>
                <a:lnTo>
                  <a:pt x="15849" y="142911"/>
                </a:lnTo>
                <a:lnTo>
                  <a:pt x="16281" y="147661"/>
                </a:lnTo>
                <a:lnTo>
                  <a:pt x="16569" y="151781"/>
                </a:lnTo>
                <a:lnTo>
                  <a:pt x="16761" y="155480"/>
                </a:lnTo>
                <a:lnTo>
                  <a:pt x="17842" y="159851"/>
                </a:lnTo>
                <a:lnTo>
                  <a:pt x="19514" y="164670"/>
                </a:lnTo>
                <a:lnTo>
                  <a:pt x="21582" y="169788"/>
                </a:lnTo>
                <a:lnTo>
                  <a:pt x="22961" y="174152"/>
                </a:lnTo>
                <a:lnTo>
                  <a:pt x="23879" y="178014"/>
                </a:lnTo>
                <a:lnTo>
                  <a:pt x="24492" y="181541"/>
                </a:lnTo>
                <a:lnTo>
                  <a:pt x="25853" y="185798"/>
                </a:lnTo>
                <a:lnTo>
                  <a:pt x="27713" y="190540"/>
                </a:lnTo>
                <a:lnTo>
                  <a:pt x="32991" y="202738"/>
                </a:lnTo>
                <a:lnTo>
                  <a:pt x="33905" y="209402"/>
                </a:lnTo>
                <a:lnTo>
                  <a:pt x="34986" y="211039"/>
                </a:lnTo>
                <a:lnTo>
                  <a:pt x="36659" y="212130"/>
                </a:lnTo>
                <a:lnTo>
                  <a:pt x="42756" y="214275"/>
                </a:lnTo>
                <a:lnTo>
                  <a:pt x="38280" y="214302"/>
                </a:lnTo>
                <a:lnTo>
                  <a:pt x="36950" y="213353"/>
                </a:lnTo>
                <a:lnTo>
                  <a:pt x="36063" y="211768"/>
                </a:lnTo>
                <a:lnTo>
                  <a:pt x="35472" y="209759"/>
                </a:lnTo>
                <a:lnTo>
                  <a:pt x="32276" y="204987"/>
                </a:lnTo>
                <a:lnTo>
                  <a:pt x="30090" y="202380"/>
                </a:lnTo>
                <a:lnTo>
                  <a:pt x="28632" y="199691"/>
                </a:lnTo>
                <a:lnTo>
                  <a:pt x="25629" y="190401"/>
                </a:lnTo>
                <a:lnTo>
                  <a:pt x="23754" y="185989"/>
                </a:lnTo>
                <a:lnTo>
                  <a:pt x="21551" y="181143"/>
                </a:lnTo>
                <a:lnTo>
                  <a:pt x="20082" y="176007"/>
                </a:lnTo>
                <a:lnTo>
                  <a:pt x="19103" y="170679"/>
                </a:lnTo>
                <a:lnTo>
                  <a:pt x="18451" y="165221"/>
                </a:lnTo>
                <a:lnTo>
                  <a:pt x="18015" y="159677"/>
                </a:lnTo>
                <a:lnTo>
                  <a:pt x="17725" y="154077"/>
                </a:lnTo>
                <a:lnTo>
                  <a:pt x="17403" y="142774"/>
                </a:lnTo>
                <a:lnTo>
                  <a:pt x="17179" y="114287"/>
                </a:lnTo>
                <a:lnTo>
                  <a:pt x="18121" y="108577"/>
                </a:lnTo>
                <a:lnTo>
                  <a:pt x="19700" y="102865"/>
                </a:lnTo>
                <a:lnTo>
                  <a:pt x="21706" y="97152"/>
                </a:lnTo>
                <a:lnTo>
                  <a:pt x="24948" y="91438"/>
                </a:lnTo>
                <a:lnTo>
                  <a:pt x="29015" y="85724"/>
                </a:lnTo>
                <a:lnTo>
                  <a:pt x="33631" y="80010"/>
                </a:lnTo>
                <a:lnTo>
                  <a:pt x="37660" y="74295"/>
                </a:lnTo>
                <a:lnTo>
                  <a:pt x="41300" y="68580"/>
                </a:lnTo>
                <a:lnTo>
                  <a:pt x="44678" y="62865"/>
                </a:lnTo>
                <a:lnTo>
                  <a:pt x="48836" y="58103"/>
                </a:lnTo>
                <a:lnTo>
                  <a:pt x="53512" y="53975"/>
                </a:lnTo>
                <a:lnTo>
                  <a:pt x="58534" y="50271"/>
                </a:lnTo>
                <a:lnTo>
                  <a:pt x="63788" y="45897"/>
                </a:lnTo>
                <a:lnTo>
                  <a:pt x="69195" y="41076"/>
                </a:lnTo>
                <a:lnTo>
                  <a:pt x="74706" y="35956"/>
                </a:lnTo>
                <a:lnTo>
                  <a:pt x="80284" y="31591"/>
                </a:lnTo>
                <a:lnTo>
                  <a:pt x="85908" y="27729"/>
                </a:lnTo>
                <a:lnTo>
                  <a:pt x="91562" y="24201"/>
                </a:lnTo>
                <a:lnTo>
                  <a:pt x="97236" y="20896"/>
                </a:lnTo>
                <a:lnTo>
                  <a:pt x="102924" y="17741"/>
                </a:lnTo>
                <a:lnTo>
                  <a:pt x="114324" y="11695"/>
                </a:lnTo>
                <a:lnTo>
                  <a:pt x="125740" y="5833"/>
                </a:lnTo>
                <a:lnTo>
                  <a:pt x="130499" y="3889"/>
                </a:lnTo>
                <a:lnTo>
                  <a:pt x="134625" y="2593"/>
                </a:lnTo>
                <a:lnTo>
                  <a:pt x="145732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557"/>
          <p:cNvSpPr/>
          <p:nvPr/>
        </p:nvSpPr>
        <p:spPr>
          <a:xfrm>
            <a:off x="7075213" y="2426017"/>
            <a:ext cx="299995" cy="214269"/>
          </a:xfrm>
          <a:custGeom>
            <a:avLst/>
            <a:gdLst/>
            <a:ahLst/>
            <a:cxnLst/>
            <a:rect l="0" t="0" r="0" b="0"/>
            <a:pathLst>
              <a:path w="299995" h="214269">
                <a:moveTo>
                  <a:pt x="102827" y="0"/>
                </a:moveTo>
                <a:lnTo>
                  <a:pt x="95446" y="7381"/>
                </a:lnTo>
                <a:lnTo>
                  <a:pt x="89704" y="8043"/>
                </a:lnTo>
                <a:lnTo>
                  <a:pt x="85506" y="8220"/>
                </a:lnTo>
                <a:lnTo>
                  <a:pt x="81754" y="9290"/>
                </a:lnTo>
                <a:lnTo>
                  <a:pt x="75046" y="13019"/>
                </a:lnTo>
                <a:lnTo>
                  <a:pt x="68890" y="17851"/>
                </a:lnTo>
                <a:lnTo>
                  <a:pt x="62979" y="23174"/>
                </a:lnTo>
                <a:lnTo>
                  <a:pt x="57177" y="28715"/>
                </a:lnTo>
                <a:lnTo>
                  <a:pt x="32588" y="53113"/>
                </a:lnTo>
                <a:lnTo>
                  <a:pt x="30282" y="57316"/>
                </a:lnTo>
                <a:lnTo>
                  <a:pt x="28747" y="62023"/>
                </a:lnTo>
                <a:lnTo>
                  <a:pt x="27723" y="67067"/>
                </a:lnTo>
                <a:lnTo>
                  <a:pt x="26087" y="72334"/>
                </a:lnTo>
                <a:lnTo>
                  <a:pt x="24045" y="77750"/>
                </a:lnTo>
                <a:lnTo>
                  <a:pt x="21730" y="83266"/>
                </a:lnTo>
                <a:lnTo>
                  <a:pt x="19235" y="88848"/>
                </a:lnTo>
                <a:lnTo>
                  <a:pt x="13923" y="100130"/>
                </a:lnTo>
                <a:lnTo>
                  <a:pt x="5576" y="117193"/>
                </a:lnTo>
                <a:lnTo>
                  <a:pt x="3702" y="122896"/>
                </a:lnTo>
                <a:lnTo>
                  <a:pt x="2454" y="128603"/>
                </a:lnTo>
                <a:lnTo>
                  <a:pt x="1621" y="134313"/>
                </a:lnTo>
                <a:lnTo>
                  <a:pt x="1067" y="140025"/>
                </a:lnTo>
                <a:lnTo>
                  <a:pt x="697" y="145737"/>
                </a:lnTo>
                <a:lnTo>
                  <a:pt x="451" y="151451"/>
                </a:lnTo>
                <a:lnTo>
                  <a:pt x="176" y="162879"/>
                </a:lnTo>
                <a:lnTo>
                  <a:pt x="0" y="181187"/>
                </a:lnTo>
                <a:lnTo>
                  <a:pt x="938" y="184609"/>
                </a:lnTo>
                <a:lnTo>
                  <a:pt x="4520" y="190951"/>
                </a:lnTo>
                <a:lnTo>
                  <a:pt x="9287" y="196945"/>
                </a:lnTo>
                <a:lnTo>
                  <a:pt x="14581" y="202783"/>
                </a:lnTo>
                <a:lnTo>
                  <a:pt x="20109" y="208553"/>
                </a:lnTo>
                <a:lnTo>
                  <a:pt x="22917" y="210473"/>
                </a:lnTo>
                <a:lnTo>
                  <a:pt x="28576" y="212606"/>
                </a:lnTo>
                <a:lnTo>
                  <a:pt x="36807" y="213554"/>
                </a:lnTo>
                <a:lnTo>
                  <a:pt x="41668" y="213807"/>
                </a:lnTo>
                <a:lnTo>
                  <a:pt x="52150" y="214088"/>
                </a:lnTo>
                <a:lnTo>
                  <a:pt x="69851" y="214268"/>
                </a:lnTo>
                <a:lnTo>
                  <a:pt x="78963" y="211753"/>
                </a:lnTo>
                <a:lnTo>
                  <a:pt x="84060" y="209749"/>
                </a:lnTo>
                <a:lnTo>
                  <a:pt x="89363" y="207460"/>
                </a:lnTo>
                <a:lnTo>
                  <a:pt x="100335" y="202377"/>
                </a:lnTo>
                <a:lnTo>
                  <a:pt x="134291" y="185693"/>
                </a:lnTo>
                <a:lnTo>
                  <a:pt x="139043" y="181898"/>
                </a:lnTo>
                <a:lnTo>
                  <a:pt x="143164" y="177463"/>
                </a:lnTo>
                <a:lnTo>
                  <a:pt x="146864" y="172601"/>
                </a:lnTo>
                <a:lnTo>
                  <a:pt x="151234" y="167455"/>
                </a:lnTo>
                <a:lnTo>
                  <a:pt x="156054" y="162119"/>
                </a:lnTo>
                <a:lnTo>
                  <a:pt x="169397" y="148048"/>
                </a:lnTo>
                <a:lnTo>
                  <a:pt x="186991" y="130209"/>
                </a:lnTo>
                <a:lnTo>
                  <a:pt x="190369" y="124906"/>
                </a:lnTo>
                <a:lnTo>
                  <a:pt x="192620" y="119466"/>
                </a:lnTo>
                <a:lnTo>
                  <a:pt x="194121" y="113934"/>
                </a:lnTo>
                <a:lnTo>
                  <a:pt x="196075" y="109293"/>
                </a:lnTo>
                <a:lnTo>
                  <a:pt x="198329" y="105247"/>
                </a:lnTo>
                <a:lnTo>
                  <a:pt x="200785" y="101597"/>
                </a:lnTo>
                <a:lnTo>
                  <a:pt x="202422" y="97259"/>
                </a:lnTo>
                <a:lnTo>
                  <a:pt x="203514" y="92462"/>
                </a:lnTo>
                <a:lnTo>
                  <a:pt x="204241" y="87359"/>
                </a:lnTo>
                <a:lnTo>
                  <a:pt x="204727" y="83004"/>
                </a:lnTo>
                <a:lnTo>
                  <a:pt x="205050" y="79149"/>
                </a:lnTo>
                <a:lnTo>
                  <a:pt x="205265" y="75626"/>
                </a:lnTo>
                <a:lnTo>
                  <a:pt x="204457" y="71372"/>
                </a:lnTo>
                <a:lnTo>
                  <a:pt x="202966" y="66632"/>
                </a:lnTo>
                <a:lnTo>
                  <a:pt x="201018" y="61566"/>
                </a:lnTo>
                <a:lnTo>
                  <a:pt x="199720" y="57237"/>
                </a:lnTo>
                <a:lnTo>
                  <a:pt x="198855" y="53398"/>
                </a:lnTo>
                <a:lnTo>
                  <a:pt x="198278" y="49886"/>
                </a:lnTo>
                <a:lnTo>
                  <a:pt x="195097" y="43444"/>
                </a:lnTo>
                <a:lnTo>
                  <a:pt x="189845" y="36098"/>
                </a:lnTo>
                <a:lnTo>
                  <a:pt x="188461" y="35496"/>
                </a:lnTo>
                <a:lnTo>
                  <a:pt x="181963" y="34647"/>
                </a:lnTo>
                <a:lnTo>
                  <a:pt x="172984" y="34337"/>
                </a:lnTo>
                <a:lnTo>
                  <a:pt x="169568" y="36851"/>
                </a:lnTo>
                <a:lnTo>
                  <a:pt x="164874" y="41143"/>
                </a:lnTo>
                <a:lnTo>
                  <a:pt x="156877" y="48915"/>
                </a:lnTo>
                <a:lnTo>
                  <a:pt x="151297" y="54443"/>
                </a:lnTo>
                <a:lnTo>
                  <a:pt x="148475" y="58202"/>
                </a:lnTo>
                <a:lnTo>
                  <a:pt x="145641" y="62614"/>
                </a:lnTo>
                <a:lnTo>
                  <a:pt x="142799" y="67460"/>
                </a:lnTo>
                <a:lnTo>
                  <a:pt x="139953" y="72596"/>
                </a:lnTo>
                <a:lnTo>
                  <a:pt x="134250" y="83382"/>
                </a:lnTo>
                <a:lnTo>
                  <a:pt x="132348" y="88926"/>
                </a:lnTo>
                <a:lnTo>
                  <a:pt x="131080" y="94527"/>
                </a:lnTo>
                <a:lnTo>
                  <a:pt x="130234" y="100165"/>
                </a:lnTo>
                <a:lnTo>
                  <a:pt x="128719" y="105829"/>
                </a:lnTo>
                <a:lnTo>
                  <a:pt x="126755" y="111510"/>
                </a:lnTo>
                <a:lnTo>
                  <a:pt x="124494" y="117203"/>
                </a:lnTo>
                <a:lnTo>
                  <a:pt x="122987" y="122903"/>
                </a:lnTo>
                <a:lnTo>
                  <a:pt x="121982" y="128608"/>
                </a:lnTo>
                <a:lnTo>
                  <a:pt x="121312" y="134316"/>
                </a:lnTo>
                <a:lnTo>
                  <a:pt x="120865" y="139074"/>
                </a:lnTo>
                <a:lnTo>
                  <a:pt x="120567" y="143199"/>
                </a:lnTo>
                <a:lnTo>
                  <a:pt x="120369" y="146901"/>
                </a:lnTo>
                <a:lnTo>
                  <a:pt x="121188" y="151274"/>
                </a:lnTo>
                <a:lnTo>
                  <a:pt x="122688" y="156094"/>
                </a:lnTo>
                <a:lnTo>
                  <a:pt x="124640" y="161213"/>
                </a:lnTo>
                <a:lnTo>
                  <a:pt x="126893" y="165578"/>
                </a:lnTo>
                <a:lnTo>
                  <a:pt x="129349" y="169440"/>
                </a:lnTo>
                <a:lnTo>
                  <a:pt x="131938" y="172968"/>
                </a:lnTo>
                <a:lnTo>
                  <a:pt x="134616" y="177224"/>
                </a:lnTo>
                <a:lnTo>
                  <a:pt x="137355" y="181967"/>
                </a:lnTo>
                <a:lnTo>
                  <a:pt x="140133" y="187034"/>
                </a:lnTo>
                <a:lnTo>
                  <a:pt x="142937" y="190412"/>
                </a:lnTo>
                <a:lnTo>
                  <a:pt x="145760" y="192664"/>
                </a:lnTo>
                <a:lnTo>
                  <a:pt x="151435" y="196118"/>
                </a:lnTo>
                <a:lnTo>
                  <a:pt x="157133" y="200829"/>
                </a:lnTo>
                <a:lnTo>
                  <a:pt x="159986" y="202466"/>
                </a:lnTo>
                <a:lnTo>
                  <a:pt x="165696" y="204285"/>
                </a:lnTo>
                <a:lnTo>
                  <a:pt x="173949" y="205093"/>
                </a:lnTo>
                <a:lnTo>
                  <a:pt x="178817" y="205309"/>
                </a:lnTo>
                <a:lnTo>
                  <a:pt x="183014" y="204500"/>
                </a:lnTo>
                <a:lnTo>
                  <a:pt x="190218" y="201061"/>
                </a:lnTo>
                <a:lnTo>
                  <a:pt x="195378" y="199764"/>
                </a:lnTo>
                <a:lnTo>
                  <a:pt x="201675" y="198898"/>
                </a:lnTo>
                <a:lnTo>
                  <a:pt x="208730" y="198321"/>
                </a:lnTo>
                <a:lnTo>
                  <a:pt x="215339" y="196984"/>
                </a:lnTo>
                <a:lnTo>
                  <a:pt x="221650" y="195140"/>
                </a:lnTo>
                <a:lnTo>
                  <a:pt x="227762" y="192958"/>
                </a:lnTo>
                <a:lnTo>
                  <a:pt x="237094" y="187994"/>
                </a:lnTo>
                <a:lnTo>
                  <a:pt x="245368" y="182613"/>
                </a:lnTo>
                <a:lnTo>
                  <a:pt x="250242" y="179845"/>
                </a:lnTo>
                <a:lnTo>
                  <a:pt x="255396" y="177046"/>
                </a:lnTo>
                <a:lnTo>
                  <a:pt x="260737" y="173276"/>
                </a:lnTo>
                <a:lnTo>
                  <a:pt x="266203" y="168857"/>
                </a:lnTo>
                <a:lnTo>
                  <a:pt x="271751" y="164007"/>
                </a:lnTo>
                <a:lnTo>
                  <a:pt x="280457" y="156077"/>
                </a:lnTo>
                <a:lnTo>
                  <a:pt x="287501" y="149378"/>
                </a:lnTo>
                <a:lnTo>
                  <a:pt x="299994" y="13716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558"/>
          <p:cNvSpPr/>
          <p:nvPr/>
        </p:nvSpPr>
        <p:spPr>
          <a:xfrm>
            <a:off x="7427948" y="2434856"/>
            <a:ext cx="191871" cy="334014"/>
          </a:xfrm>
          <a:custGeom>
            <a:avLst/>
            <a:gdLst/>
            <a:ahLst/>
            <a:cxnLst/>
            <a:rect l="0" t="0" r="0" b="0"/>
            <a:pathLst>
              <a:path w="191871" h="334014">
                <a:moveTo>
                  <a:pt x="7267" y="34024"/>
                </a:moveTo>
                <a:lnTo>
                  <a:pt x="7267" y="45955"/>
                </a:lnTo>
                <a:lnTo>
                  <a:pt x="8219" y="48646"/>
                </a:lnTo>
                <a:lnTo>
                  <a:pt x="11818" y="54175"/>
                </a:lnTo>
                <a:lnTo>
                  <a:pt x="14052" y="62347"/>
                </a:lnTo>
                <a:lnTo>
                  <a:pt x="15044" y="72329"/>
                </a:lnTo>
                <a:lnTo>
                  <a:pt x="15310" y="77658"/>
                </a:lnTo>
                <a:lnTo>
                  <a:pt x="15604" y="88659"/>
                </a:lnTo>
                <a:lnTo>
                  <a:pt x="15838" y="180259"/>
                </a:lnTo>
                <a:lnTo>
                  <a:pt x="16792" y="187711"/>
                </a:lnTo>
                <a:lnTo>
                  <a:pt x="18378" y="194585"/>
                </a:lnTo>
                <a:lnTo>
                  <a:pt x="20390" y="201072"/>
                </a:lnTo>
                <a:lnTo>
                  <a:pt x="21730" y="207302"/>
                </a:lnTo>
                <a:lnTo>
                  <a:pt x="22624" y="213360"/>
                </a:lnTo>
                <a:lnTo>
                  <a:pt x="23220" y="219304"/>
                </a:lnTo>
                <a:lnTo>
                  <a:pt x="24569" y="226124"/>
                </a:lnTo>
                <a:lnTo>
                  <a:pt x="26422" y="233528"/>
                </a:lnTo>
                <a:lnTo>
                  <a:pt x="28610" y="241321"/>
                </a:lnTo>
                <a:lnTo>
                  <a:pt x="30068" y="248422"/>
                </a:lnTo>
                <a:lnTo>
                  <a:pt x="31040" y="255061"/>
                </a:lnTo>
                <a:lnTo>
                  <a:pt x="31688" y="261392"/>
                </a:lnTo>
                <a:lnTo>
                  <a:pt x="32408" y="270966"/>
                </a:lnTo>
                <a:lnTo>
                  <a:pt x="32728" y="279349"/>
                </a:lnTo>
                <a:lnTo>
                  <a:pt x="32871" y="289424"/>
                </a:lnTo>
                <a:lnTo>
                  <a:pt x="33861" y="294778"/>
                </a:lnTo>
                <a:lnTo>
                  <a:pt x="35473" y="300253"/>
                </a:lnTo>
                <a:lnTo>
                  <a:pt x="38854" y="310463"/>
                </a:lnTo>
                <a:lnTo>
                  <a:pt x="40355" y="318175"/>
                </a:lnTo>
                <a:lnTo>
                  <a:pt x="39803" y="321566"/>
                </a:lnTo>
                <a:lnTo>
                  <a:pt x="36649" y="327873"/>
                </a:lnTo>
                <a:lnTo>
                  <a:pt x="36380" y="329935"/>
                </a:lnTo>
                <a:lnTo>
                  <a:pt x="37153" y="331311"/>
                </a:lnTo>
                <a:lnTo>
                  <a:pt x="38621" y="332228"/>
                </a:lnTo>
                <a:lnTo>
                  <a:pt x="38647" y="332839"/>
                </a:lnTo>
                <a:lnTo>
                  <a:pt x="37712" y="333246"/>
                </a:lnTo>
                <a:lnTo>
                  <a:pt x="33261" y="334013"/>
                </a:lnTo>
                <a:lnTo>
                  <a:pt x="33066" y="329496"/>
                </a:lnTo>
                <a:lnTo>
                  <a:pt x="32086" y="327208"/>
                </a:lnTo>
                <a:lnTo>
                  <a:pt x="28458" y="322125"/>
                </a:lnTo>
                <a:lnTo>
                  <a:pt x="27110" y="318484"/>
                </a:lnTo>
                <a:lnTo>
                  <a:pt x="25610" y="309358"/>
                </a:lnTo>
                <a:lnTo>
                  <a:pt x="22404" y="298952"/>
                </a:lnTo>
                <a:lnTo>
                  <a:pt x="20215" y="293510"/>
                </a:lnTo>
                <a:lnTo>
                  <a:pt x="18757" y="287977"/>
                </a:lnTo>
                <a:lnTo>
                  <a:pt x="17785" y="282383"/>
                </a:lnTo>
                <a:lnTo>
                  <a:pt x="17136" y="276749"/>
                </a:lnTo>
                <a:lnTo>
                  <a:pt x="15751" y="271088"/>
                </a:lnTo>
                <a:lnTo>
                  <a:pt x="13876" y="265409"/>
                </a:lnTo>
                <a:lnTo>
                  <a:pt x="11673" y="259718"/>
                </a:lnTo>
                <a:lnTo>
                  <a:pt x="10204" y="253066"/>
                </a:lnTo>
                <a:lnTo>
                  <a:pt x="9225" y="245775"/>
                </a:lnTo>
                <a:lnTo>
                  <a:pt x="8572" y="238056"/>
                </a:lnTo>
                <a:lnTo>
                  <a:pt x="7184" y="230053"/>
                </a:lnTo>
                <a:lnTo>
                  <a:pt x="5307" y="221860"/>
                </a:lnTo>
                <a:lnTo>
                  <a:pt x="3103" y="213540"/>
                </a:lnTo>
                <a:lnTo>
                  <a:pt x="1633" y="205136"/>
                </a:lnTo>
                <a:lnTo>
                  <a:pt x="654" y="196676"/>
                </a:lnTo>
                <a:lnTo>
                  <a:pt x="0" y="188179"/>
                </a:lnTo>
                <a:lnTo>
                  <a:pt x="517" y="179656"/>
                </a:lnTo>
                <a:lnTo>
                  <a:pt x="1814" y="171117"/>
                </a:lnTo>
                <a:lnTo>
                  <a:pt x="3632" y="162567"/>
                </a:lnTo>
                <a:lnTo>
                  <a:pt x="4844" y="154009"/>
                </a:lnTo>
                <a:lnTo>
                  <a:pt x="5651" y="145446"/>
                </a:lnTo>
                <a:lnTo>
                  <a:pt x="6189" y="136881"/>
                </a:lnTo>
                <a:lnTo>
                  <a:pt x="7501" y="128312"/>
                </a:lnTo>
                <a:lnTo>
                  <a:pt x="9328" y="119743"/>
                </a:lnTo>
                <a:lnTo>
                  <a:pt x="11498" y="111172"/>
                </a:lnTo>
                <a:lnTo>
                  <a:pt x="13898" y="103553"/>
                </a:lnTo>
                <a:lnTo>
                  <a:pt x="16450" y="96569"/>
                </a:lnTo>
                <a:lnTo>
                  <a:pt x="19104" y="90008"/>
                </a:lnTo>
                <a:lnTo>
                  <a:pt x="22778" y="83729"/>
                </a:lnTo>
                <a:lnTo>
                  <a:pt x="27133" y="77638"/>
                </a:lnTo>
                <a:lnTo>
                  <a:pt x="31940" y="71672"/>
                </a:lnTo>
                <a:lnTo>
                  <a:pt x="36098" y="65790"/>
                </a:lnTo>
                <a:lnTo>
                  <a:pt x="39823" y="59964"/>
                </a:lnTo>
                <a:lnTo>
                  <a:pt x="43258" y="54175"/>
                </a:lnTo>
                <a:lnTo>
                  <a:pt x="47453" y="48410"/>
                </a:lnTo>
                <a:lnTo>
                  <a:pt x="52155" y="42662"/>
                </a:lnTo>
                <a:lnTo>
                  <a:pt x="57195" y="36925"/>
                </a:lnTo>
                <a:lnTo>
                  <a:pt x="63412" y="32148"/>
                </a:lnTo>
                <a:lnTo>
                  <a:pt x="70415" y="28011"/>
                </a:lnTo>
                <a:lnTo>
                  <a:pt x="77940" y="24300"/>
                </a:lnTo>
                <a:lnTo>
                  <a:pt x="83910" y="19921"/>
                </a:lnTo>
                <a:lnTo>
                  <a:pt x="88842" y="15097"/>
                </a:lnTo>
                <a:lnTo>
                  <a:pt x="93082" y="9976"/>
                </a:lnTo>
                <a:lnTo>
                  <a:pt x="98767" y="6562"/>
                </a:lnTo>
                <a:lnTo>
                  <a:pt x="105414" y="4286"/>
                </a:lnTo>
                <a:lnTo>
                  <a:pt x="112704" y="2768"/>
                </a:lnTo>
                <a:lnTo>
                  <a:pt x="119468" y="1757"/>
                </a:lnTo>
                <a:lnTo>
                  <a:pt x="125883" y="1082"/>
                </a:lnTo>
                <a:lnTo>
                  <a:pt x="137138" y="333"/>
                </a:lnTo>
                <a:lnTo>
                  <a:pt x="145315" y="0"/>
                </a:lnTo>
                <a:lnTo>
                  <a:pt x="149781" y="864"/>
                </a:lnTo>
                <a:lnTo>
                  <a:pt x="154664" y="2392"/>
                </a:lnTo>
                <a:lnTo>
                  <a:pt x="159824" y="4363"/>
                </a:lnTo>
                <a:lnTo>
                  <a:pt x="164217" y="6630"/>
                </a:lnTo>
                <a:lnTo>
                  <a:pt x="168098" y="9094"/>
                </a:lnTo>
                <a:lnTo>
                  <a:pt x="171637" y="11689"/>
                </a:lnTo>
                <a:lnTo>
                  <a:pt x="174950" y="14371"/>
                </a:lnTo>
                <a:lnTo>
                  <a:pt x="178110" y="17112"/>
                </a:lnTo>
                <a:lnTo>
                  <a:pt x="181170" y="19892"/>
                </a:lnTo>
                <a:lnTo>
                  <a:pt x="183209" y="23650"/>
                </a:lnTo>
                <a:lnTo>
                  <a:pt x="185476" y="32905"/>
                </a:lnTo>
                <a:lnTo>
                  <a:pt x="189024" y="40829"/>
                </a:lnTo>
                <a:lnTo>
                  <a:pt x="191303" y="44276"/>
                </a:lnTo>
                <a:lnTo>
                  <a:pt x="191870" y="48478"/>
                </a:lnTo>
                <a:lnTo>
                  <a:pt x="189960" y="58228"/>
                </a:lnTo>
                <a:lnTo>
                  <a:pt x="185936" y="66371"/>
                </a:lnTo>
                <a:lnTo>
                  <a:pt x="180973" y="74118"/>
                </a:lnTo>
                <a:lnTo>
                  <a:pt x="175592" y="83911"/>
                </a:lnTo>
                <a:lnTo>
                  <a:pt x="171871" y="88237"/>
                </a:lnTo>
                <a:lnTo>
                  <a:pt x="167486" y="92073"/>
                </a:lnTo>
                <a:lnTo>
                  <a:pt x="162656" y="95583"/>
                </a:lnTo>
                <a:lnTo>
                  <a:pt x="157533" y="99828"/>
                </a:lnTo>
                <a:lnTo>
                  <a:pt x="152211" y="104563"/>
                </a:lnTo>
                <a:lnTo>
                  <a:pt x="142172" y="113952"/>
                </a:lnTo>
                <a:lnTo>
                  <a:pt x="134534" y="121300"/>
                </a:lnTo>
                <a:lnTo>
                  <a:pt x="129259" y="124593"/>
                </a:lnTo>
                <a:lnTo>
                  <a:pt x="122885" y="127741"/>
                </a:lnTo>
                <a:lnTo>
                  <a:pt x="115779" y="130792"/>
                </a:lnTo>
                <a:lnTo>
                  <a:pt x="110088" y="132826"/>
                </a:lnTo>
                <a:lnTo>
                  <a:pt x="105342" y="134182"/>
                </a:lnTo>
                <a:lnTo>
                  <a:pt x="101225" y="135085"/>
                </a:lnTo>
                <a:lnTo>
                  <a:pt x="96576" y="136641"/>
                </a:lnTo>
                <a:lnTo>
                  <a:pt x="91571" y="138630"/>
                </a:lnTo>
                <a:lnTo>
                  <a:pt x="86330" y="140909"/>
                </a:lnTo>
                <a:lnTo>
                  <a:pt x="80930" y="142428"/>
                </a:lnTo>
                <a:lnTo>
                  <a:pt x="75426" y="143441"/>
                </a:lnTo>
                <a:lnTo>
                  <a:pt x="69851" y="144116"/>
                </a:lnTo>
                <a:lnTo>
                  <a:pt x="65182" y="144566"/>
                </a:lnTo>
                <a:lnTo>
                  <a:pt x="61118" y="144866"/>
                </a:lnTo>
                <a:lnTo>
                  <a:pt x="57455" y="145066"/>
                </a:lnTo>
                <a:lnTo>
                  <a:pt x="53108" y="146152"/>
                </a:lnTo>
                <a:lnTo>
                  <a:pt x="48305" y="147828"/>
                </a:lnTo>
                <a:lnTo>
                  <a:pt x="43198" y="149898"/>
                </a:lnTo>
                <a:lnTo>
                  <a:pt x="38841" y="151278"/>
                </a:lnTo>
                <a:lnTo>
                  <a:pt x="34984" y="152198"/>
                </a:lnTo>
                <a:lnTo>
                  <a:pt x="31460" y="152812"/>
                </a:lnTo>
                <a:lnTo>
                  <a:pt x="28158" y="152268"/>
                </a:lnTo>
                <a:lnTo>
                  <a:pt x="25004" y="150953"/>
                </a:lnTo>
                <a:lnTo>
                  <a:pt x="17650" y="146550"/>
                </a:lnTo>
                <a:lnTo>
                  <a:pt x="14103" y="145948"/>
                </a:lnTo>
                <a:lnTo>
                  <a:pt x="11825" y="145787"/>
                </a:lnTo>
                <a:lnTo>
                  <a:pt x="10305" y="144728"/>
                </a:lnTo>
                <a:lnTo>
                  <a:pt x="9292" y="143069"/>
                </a:lnTo>
                <a:lnTo>
                  <a:pt x="7267" y="13689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559"/>
          <p:cNvSpPr/>
          <p:nvPr/>
        </p:nvSpPr>
        <p:spPr>
          <a:xfrm>
            <a:off x="7700962" y="2323147"/>
            <a:ext cx="51436" cy="300039"/>
          </a:xfrm>
          <a:custGeom>
            <a:avLst/>
            <a:gdLst/>
            <a:ahLst/>
            <a:cxnLst/>
            <a:rect l="0" t="0" r="0" b="0"/>
            <a:pathLst>
              <a:path w="51436" h="300039">
                <a:moveTo>
                  <a:pt x="0" y="0"/>
                </a:moveTo>
                <a:lnTo>
                  <a:pt x="7381" y="0"/>
                </a:lnTo>
                <a:lnTo>
                  <a:pt x="7779" y="953"/>
                </a:lnTo>
                <a:lnTo>
                  <a:pt x="8503" y="8731"/>
                </a:lnTo>
                <a:lnTo>
                  <a:pt x="8563" y="20400"/>
                </a:lnTo>
                <a:lnTo>
                  <a:pt x="9519" y="23125"/>
                </a:lnTo>
                <a:lnTo>
                  <a:pt x="11109" y="25894"/>
                </a:lnTo>
                <a:lnTo>
                  <a:pt x="13120" y="28693"/>
                </a:lnTo>
                <a:lnTo>
                  <a:pt x="15415" y="32464"/>
                </a:lnTo>
                <a:lnTo>
                  <a:pt x="17897" y="36882"/>
                </a:lnTo>
                <a:lnTo>
                  <a:pt x="20503" y="41733"/>
                </a:lnTo>
                <a:lnTo>
                  <a:pt x="22242" y="46872"/>
                </a:lnTo>
                <a:lnTo>
                  <a:pt x="23400" y="52203"/>
                </a:lnTo>
                <a:lnTo>
                  <a:pt x="24173" y="57662"/>
                </a:lnTo>
                <a:lnTo>
                  <a:pt x="24688" y="63206"/>
                </a:lnTo>
                <a:lnTo>
                  <a:pt x="25031" y="68808"/>
                </a:lnTo>
                <a:lnTo>
                  <a:pt x="25412" y="80111"/>
                </a:lnTo>
                <a:lnTo>
                  <a:pt x="25657" y="105430"/>
                </a:lnTo>
                <a:lnTo>
                  <a:pt x="25706" y="133115"/>
                </a:lnTo>
                <a:lnTo>
                  <a:pt x="26663" y="139226"/>
                </a:lnTo>
                <a:lnTo>
                  <a:pt x="28253" y="145205"/>
                </a:lnTo>
                <a:lnTo>
                  <a:pt x="30265" y="151096"/>
                </a:lnTo>
                <a:lnTo>
                  <a:pt x="31607" y="156928"/>
                </a:lnTo>
                <a:lnTo>
                  <a:pt x="32501" y="162721"/>
                </a:lnTo>
                <a:lnTo>
                  <a:pt x="33098" y="168488"/>
                </a:lnTo>
                <a:lnTo>
                  <a:pt x="33496" y="175191"/>
                </a:lnTo>
                <a:lnTo>
                  <a:pt x="33937" y="190257"/>
                </a:lnTo>
                <a:lnTo>
                  <a:pt x="34186" y="210254"/>
                </a:lnTo>
                <a:lnTo>
                  <a:pt x="35173" y="216370"/>
                </a:lnTo>
                <a:lnTo>
                  <a:pt x="36784" y="222351"/>
                </a:lnTo>
                <a:lnTo>
                  <a:pt x="38810" y="228244"/>
                </a:lnTo>
                <a:lnTo>
                  <a:pt x="40161" y="233125"/>
                </a:lnTo>
                <a:lnTo>
                  <a:pt x="41663" y="241089"/>
                </a:lnTo>
                <a:lnTo>
                  <a:pt x="42329" y="247803"/>
                </a:lnTo>
                <a:lnTo>
                  <a:pt x="42625" y="254915"/>
                </a:lnTo>
                <a:lnTo>
                  <a:pt x="42757" y="264425"/>
                </a:lnTo>
                <a:lnTo>
                  <a:pt x="43745" y="268676"/>
                </a:lnTo>
                <a:lnTo>
                  <a:pt x="45355" y="272463"/>
                </a:lnTo>
                <a:lnTo>
                  <a:pt x="47382" y="275939"/>
                </a:lnTo>
                <a:lnTo>
                  <a:pt x="48733" y="279210"/>
                </a:lnTo>
                <a:lnTo>
                  <a:pt x="50233" y="285383"/>
                </a:lnTo>
                <a:lnTo>
                  <a:pt x="51079" y="294214"/>
                </a:lnTo>
                <a:lnTo>
                  <a:pt x="51435" y="30003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560"/>
          <p:cNvSpPr/>
          <p:nvPr/>
        </p:nvSpPr>
        <p:spPr>
          <a:xfrm>
            <a:off x="7615237" y="2451735"/>
            <a:ext cx="257176" cy="34291"/>
          </a:xfrm>
          <a:custGeom>
            <a:avLst/>
            <a:gdLst/>
            <a:ahLst/>
            <a:cxnLst/>
            <a:rect l="0" t="0" r="0" b="0"/>
            <a:pathLst>
              <a:path w="257176" h="34291">
                <a:moveTo>
                  <a:pt x="0" y="34290"/>
                </a:moveTo>
                <a:lnTo>
                  <a:pt x="0" y="26909"/>
                </a:lnTo>
                <a:lnTo>
                  <a:pt x="953" y="25559"/>
                </a:lnTo>
                <a:lnTo>
                  <a:pt x="2540" y="23707"/>
                </a:lnTo>
                <a:lnTo>
                  <a:pt x="4551" y="21519"/>
                </a:lnTo>
                <a:lnTo>
                  <a:pt x="7796" y="20061"/>
                </a:lnTo>
                <a:lnTo>
                  <a:pt x="11865" y="19089"/>
                </a:lnTo>
                <a:lnTo>
                  <a:pt x="16483" y="18441"/>
                </a:lnTo>
                <a:lnTo>
                  <a:pt x="20513" y="17056"/>
                </a:lnTo>
                <a:lnTo>
                  <a:pt x="24153" y="15181"/>
                </a:lnTo>
                <a:lnTo>
                  <a:pt x="27532" y="12978"/>
                </a:lnTo>
                <a:lnTo>
                  <a:pt x="31690" y="11509"/>
                </a:lnTo>
                <a:lnTo>
                  <a:pt x="36367" y="10530"/>
                </a:lnTo>
                <a:lnTo>
                  <a:pt x="41389" y="9877"/>
                </a:lnTo>
                <a:lnTo>
                  <a:pt x="46643" y="9442"/>
                </a:lnTo>
                <a:lnTo>
                  <a:pt x="52050" y="9152"/>
                </a:lnTo>
                <a:lnTo>
                  <a:pt x="63139" y="8830"/>
                </a:lnTo>
                <a:lnTo>
                  <a:pt x="103070" y="8595"/>
                </a:lnTo>
                <a:lnTo>
                  <a:pt x="158724" y="8573"/>
                </a:lnTo>
                <a:lnTo>
                  <a:pt x="165824" y="7620"/>
                </a:lnTo>
                <a:lnTo>
                  <a:pt x="173414" y="6033"/>
                </a:lnTo>
                <a:lnTo>
                  <a:pt x="181332" y="4022"/>
                </a:lnTo>
                <a:lnTo>
                  <a:pt x="188516" y="2681"/>
                </a:lnTo>
                <a:lnTo>
                  <a:pt x="195210" y="1787"/>
                </a:lnTo>
                <a:lnTo>
                  <a:pt x="201578" y="1191"/>
                </a:lnTo>
                <a:lnTo>
                  <a:pt x="208680" y="794"/>
                </a:lnTo>
                <a:lnTo>
                  <a:pt x="224192" y="353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561"/>
          <p:cNvSpPr/>
          <p:nvPr/>
        </p:nvSpPr>
        <p:spPr>
          <a:xfrm>
            <a:off x="7872412" y="2408872"/>
            <a:ext cx="205579" cy="205623"/>
          </a:xfrm>
          <a:custGeom>
            <a:avLst/>
            <a:gdLst/>
            <a:ahLst/>
            <a:cxnLst/>
            <a:rect l="0" t="0" r="0" b="0"/>
            <a:pathLst>
              <a:path w="205579" h="205623">
                <a:moveTo>
                  <a:pt x="145732" y="0"/>
                </a:moveTo>
                <a:lnTo>
                  <a:pt x="141181" y="0"/>
                </a:lnTo>
                <a:lnTo>
                  <a:pt x="139841" y="953"/>
                </a:lnTo>
                <a:lnTo>
                  <a:pt x="138947" y="2540"/>
                </a:lnTo>
                <a:lnTo>
                  <a:pt x="138352" y="4551"/>
                </a:lnTo>
                <a:lnTo>
                  <a:pt x="135150" y="9325"/>
                </a:lnTo>
                <a:lnTo>
                  <a:pt x="132962" y="11932"/>
                </a:lnTo>
                <a:lnTo>
                  <a:pt x="130552" y="13670"/>
                </a:lnTo>
                <a:lnTo>
                  <a:pt x="125333" y="15600"/>
                </a:lnTo>
                <a:lnTo>
                  <a:pt x="119839" y="18998"/>
                </a:lnTo>
                <a:lnTo>
                  <a:pt x="117040" y="21238"/>
                </a:lnTo>
                <a:lnTo>
                  <a:pt x="113268" y="23684"/>
                </a:lnTo>
                <a:lnTo>
                  <a:pt x="108851" y="26267"/>
                </a:lnTo>
                <a:lnTo>
                  <a:pt x="103999" y="28941"/>
                </a:lnTo>
                <a:lnTo>
                  <a:pt x="99813" y="31677"/>
                </a:lnTo>
                <a:lnTo>
                  <a:pt x="96069" y="34453"/>
                </a:lnTo>
                <a:lnTo>
                  <a:pt x="92621" y="37256"/>
                </a:lnTo>
                <a:lnTo>
                  <a:pt x="88418" y="40077"/>
                </a:lnTo>
                <a:lnTo>
                  <a:pt x="83710" y="42911"/>
                </a:lnTo>
                <a:lnTo>
                  <a:pt x="78667" y="45752"/>
                </a:lnTo>
                <a:lnTo>
                  <a:pt x="74352" y="48599"/>
                </a:lnTo>
                <a:lnTo>
                  <a:pt x="70524" y="51449"/>
                </a:lnTo>
                <a:lnTo>
                  <a:pt x="67018" y="54302"/>
                </a:lnTo>
                <a:lnTo>
                  <a:pt x="64681" y="57156"/>
                </a:lnTo>
                <a:lnTo>
                  <a:pt x="63124" y="60012"/>
                </a:lnTo>
                <a:lnTo>
                  <a:pt x="62085" y="62868"/>
                </a:lnTo>
                <a:lnTo>
                  <a:pt x="58391" y="68581"/>
                </a:lnTo>
                <a:lnTo>
                  <a:pt x="53574" y="74296"/>
                </a:lnTo>
                <a:lnTo>
                  <a:pt x="48258" y="80010"/>
                </a:lnTo>
                <a:lnTo>
                  <a:pt x="44462" y="84032"/>
                </a:lnTo>
                <a:lnTo>
                  <a:pt x="44881" y="85549"/>
                </a:lnTo>
                <a:lnTo>
                  <a:pt x="47888" y="89774"/>
                </a:lnTo>
                <a:lnTo>
                  <a:pt x="50023" y="91282"/>
                </a:lnTo>
                <a:lnTo>
                  <a:pt x="54935" y="92957"/>
                </a:lnTo>
                <a:lnTo>
                  <a:pt x="60293" y="93702"/>
                </a:lnTo>
                <a:lnTo>
                  <a:pt x="63056" y="93901"/>
                </a:lnTo>
                <a:lnTo>
                  <a:pt x="65849" y="94985"/>
                </a:lnTo>
                <a:lnTo>
                  <a:pt x="71494" y="98731"/>
                </a:lnTo>
                <a:lnTo>
                  <a:pt x="77177" y="101030"/>
                </a:lnTo>
                <a:lnTo>
                  <a:pt x="80027" y="101644"/>
                </a:lnTo>
                <a:lnTo>
                  <a:pt x="83831" y="103005"/>
                </a:lnTo>
                <a:lnTo>
                  <a:pt x="88272" y="104865"/>
                </a:lnTo>
                <a:lnTo>
                  <a:pt x="93139" y="107058"/>
                </a:lnTo>
                <a:lnTo>
                  <a:pt x="98288" y="108519"/>
                </a:lnTo>
                <a:lnTo>
                  <a:pt x="103625" y="109494"/>
                </a:lnTo>
                <a:lnTo>
                  <a:pt x="109089" y="110143"/>
                </a:lnTo>
                <a:lnTo>
                  <a:pt x="114636" y="111529"/>
                </a:lnTo>
                <a:lnTo>
                  <a:pt x="120239" y="113405"/>
                </a:lnTo>
                <a:lnTo>
                  <a:pt x="125879" y="115608"/>
                </a:lnTo>
                <a:lnTo>
                  <a:pt x="131545" y="117077"/>
                </a:lnTo>
                <a:lnTo>
                  <a:pt x="137227" y="118057"/>
                </a:lnTo>
                <a:lnTo>
                  <a:pt x="142918" y="118709"/>
                </a:lnTo>
                <a:lnTo>
                  <a:pt x="148620" y="120097"/>
                </a:lnTo>
                <a:lnTo>
                  <a:pt x="154325" y="121975"/>
                </a:lnTo>
                <a:lnTo>
                  <a:pt x="160034" y="124179"/>
                </a:lnTo>
                <a:lnTo>
                  <a:pt x="165743" y="126601"/>
                </a:lnTo>
                <a:lnTo>
                  <a:pt x="177169" y="131832"/>
                </a:lnTo>
                <a:lnTo>
                  <a:pt x="181930" y="133608"/>
                </a:lnTo>
                <a:lnTo>
                  <a:pt x="186056" y="134792"/>
                </a:lnTo>
                <a:lnTo>
                  <a:pt x="189761" y="135581"/>
                </a:lnTo>
                <a:lnTo>
                  <a:pt x="193181" y="137060"/>
                </a:lnTo>
                <a:lnTo>
                  <a:pt x="199523" y="141243"/>
                </a:lnTo>
                <a:lnTo>
                  <a:pt x="201596" y="143692"/>
                </a:lnTo>
                <a:lnTo>
                  <a:pt x="202978" y="146277"/>
                </a:lnTo>
                <a:lnTo>
                  <a:pt x="204512" y="151690"/>
                </a:lnTo>
                <a:lnTo>
                  <a:pt x="205194" y="157270"/>
                </a:lnTo>
                <a:lnTo>
                  <a:pt x="205498" y="162925"/>
                </a:lnTo>
                <a:lnTo>
                  <a:pt x="205578" y="165767"/>
                </a:lnTo>
                <a:lnTo>
                  <a:pt x="203728" y="168614"/>
                </a:lnTo>
                <a:lnTo>
                  <a:pt x="200589" y="171464"/>
                </a:lnTo>
                <a:lnTo>
                  <a:pt x="196590" y="174317"/>
                </a:lnTo>
                <a:lnTo>
                  <a:pt x="192020" y="177172"/>
                </a:lnTo>
                <a:lnTo>
                  <a:pt x="187068" y="180027"/>
                </a:lnTo>
                <a:lnTo>
                  <a:pt x="181863" y="182883"/>
                </a:lnTo>
                <a:lnTo>
                  <a:pt x="177439" y="185739"/>
                </a:lnTo>
                <a:lnTo>
                  <a:pt x="173537" y="188596"/>
                </a:lnTo>
                <a:lnTo>
                  <a:pt x="169985" y="191453"/>
                </a:lnTo>
                <a:lnTo>
                  <a:pt x="164758" y="193358"/>
                </a:lnTo>
                <a:lnTo>
                  <a:pt x="158417" y="194628"/>
                </a:lnTo>
                <a:lnTo>
                  <a:pt x="151331" y="195474"/>
                </a:lnTo>
                <a:lnTo>
                  <a:pt x="144703" y="196991"/>
                </a:lnTo>
                <a:lnTo>
                  <a:pt x="138378" y="198955"/>
                </a:lnTo>
                <a:lnTo>
                  <a:pt x="132257" y="201217"/>
                </a:lnTo>
                <a:lnTo>
                  <a:pt x="126271" y="202724"/>
                </a:lnTo>
                <a:lnTo>
                  <a:pt x="120376" y="203730"/>
                </a:lnTo>
                <a:lnTo>
                  <a:pt x="114541" y="204400"/>
                </a:lnTo>
                <a:lnTo>
                  <a:pt x="108746" y="204847"/>
                </a:lnTo>
                <a:lnTo>
                  <a:pt x="102977" y="205144"/>
                </a:lnTo>
                <a:lnTo>
                  <a:pt x="91487" y="205475"/>
                </a:lnTo>
                <a:lnTo>
                  <a:pt x="80032" y="205622"/>
                </a:lnTo>
                <a:lnTo>
                  <a:pt x="74309" y="204709"/>
                </a:lnTo>
                <a:lnTo>
                  <a:pt x="68590" y="203148"/>
                </a:lnTo>
                <a:lnTo>
                  <a:pt x="62871" y="201154"/>
                </a:lnTo>
                <a:lnTo>
                  <a:pt x="58107" y="199825"/>
                </a:lnTo>
                <a:lnTo>
                  <a:pt x="53978" y="198939"/>
                </a:lnTo>
                <a:lnTo>
                  <a:pt x="50274" y="198349"/>
                </a:lnTo>
                <a:lnTo>
                  <a:pt x="45898" y="197955"/>
                </a:lnTo>
                <a:lnTo>
                  <a:pt x="41077" y="197693"/>
                </a:lnTo>
                <a:lnTo>
                  <a:pt x="35956" y="197518"/>
                </a:lnTo>
                <a:lnTo>
                  <a:pt x="31591" y="196448"/>
                </a:lnTo>
                <a:lnTo>
                  <a:pt x="27728" y="194783"/>
                </a:lnTo>
                <a:lnTo>
                  <a:pt x="24201" y="192720"/>
                </a:lnTo>
                <a:lnTo>
                  <a:pt x="20896" y="191345"/>
                </a:lnTo>
                <a:lnTo>
                  <a:pt x="14685" y="189818"/>
                </a:lnTo>
                <a:lnTo>
                  <a:pt x="8828" y="188837"/>
                </a:lnTo>
                <a:lnTo>
                  <a:pt x="6838" y="188756"/>
                </a:lnTo>
                <a:lnTo>
                  <a:pt x="0" y="18859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562"/>
          <p:cNvSpPr/>
          <p:nvPr/>
        </p:nvSpPr>
        <p:spPr>
          <a:xfrm>
            <a:off x="8729662" y="2803207"/>
            <a:ext cx="248604" cy="300039"/>
          </a:xfrm>
          <a:custGeom>
            <a:avLst/>
            <a:gdLst/>
            <a:ahLst/>
            <a:cxnLst/>
            <a:rect l="0" t="0" r="0" b="0"/>
            <a:pathLst>
              <a:path w="248604" h="300039">
                <a:moveTo>
                  <a:pt x="0" y="0"/>
                </a:moveTo>
                <a:lnTo>
                  <a:pt x="0" y="11932"/>
                </a:lnTo>
                <a:lnTo>
                  <a:pt x="953" y="13670"/>
                </a:lnTo>
                <a:lnTo>
                  <a:pt x="2540" y="14828"/>
                </a:lnTo>
                <a:lnTo>
                  <a:pt x="4551" y="15600"/>
                </a:lnTo>
                <a:lnTo>
                  <a:pt x="5892" y="17068"/>
                </a:lnTo>
                <a:lnTo>
                  <a:pt x="6785" y="18999"/>
                </a:lnTo>
                <a:lnTo>
                  <a:pt x="8730" y="24636"/>
                </a:lnTo>
                <a:lnTo>
                  <a:pt x="12771" y="33492"/>
                </a:lnTo>
                <a:lnTo>
                  <a:pt x="15201" y="41238"/>
                </a:lnTo>
                <a:lnTo>
                  <a:pt x="15849" y="44637"/>
                </a:lnTo>
                <a:lnTo>
                  <a:pt x="19109" y="50954"/>
                </a:lnTo>
                <a:lnTo>
                  <a:pt x="26299" y="59865"/>
                </a:lnTo>
                <a:lnTo>
                  <a:pt x="28963" y="62770"/>
                </a:lnTo>
                <a:lnTo>
                  <a:pt x="30738" y="66612"/>
                </a:lnTo>
                <a:lnTo>
                  <a:pt x="32712" y="75960"/>
                </a:lnTo>
                <a:lnTo>
                  <a:pt x="34191" y="81120"/>
                </a:lnTo>
                <a:lnTo>
                  <a:pt x="36129" y="86465"/>
                </a:lnTo>
                <a:lnTo>
                  <a:pt x="38374" y="91934"/>
                </a:lnTo>
                <a:lnTo>
                  <a:pt x="40822" y="97484"/>
                </a:lnTo>
                <a:lnTo>
                  <a:pt x="46083" y="108731"/>
                </a:lnTo>
                <a:lnTo>
                  <a:pt x="49772" y="113445"/>
                </a:lnTo>
                <a:lnTo>
                  <a:pt x="54137" y="117540"/>
                </a:lnTo>
                <a:lnTo>
                  <a:pt x="58951" y="121223"/>
                </a:lnTo>
                <a:lnTo>
                  <a:pt x="64066" y="125583"/>
                </a:lnTo>
                <a:lnTo>
                  <a:pt x="69380" y="130394"/>
                </a:lnTo>
                <a:lnTo>
                  <a:pt x="74830" y="135507"/>
                </a:lnTo>
                <a:lnTo>
                  <a:pt x="79414" y="140821"/>
                </a:lnTo>
                <a:lnTo>
                  <a:pt x="83423" y="146268"/>
                </a:lnTo>
                <a:lnTo>
                  <a:pt x="87047" y="151805"/>
                </a:lnTo>
                <a:lnTo>
                  <a:pt x="91370" y="157400"/>
                </a:lnTo>
                <a:lnTo>
                  <a:pt x="96156" y="163036"/>
                </a:lnTo>
                <a:lnTo>
                  <a:pt x="101251" y="168699"/>
                </a:lnTo>
                <a:lnTo>
                  <a:pt x="105601" y="174378"/>
                </a:lnTo>
                <a:lnTo>
                  <a:pt x="109453" y="180070"/>
                </a:lnTo>
                <a:lnTo>
                  <a:pt x="112974" y="185769"/>
                </a:lnTo>
                <a:lnTo>
                  <a:pt x="116273" y="191474"/>
                </a:lnTo>
                <a:lnTo>
                  <a:pt x="122479" y="202892"/>
                </a:lnTo>
                <a:lnTo>
                  <a:pt x="126420" y="207651"/>
                </a:lnTo>
                <a:lnTo>
                  <a:pt x="130952" y="211777"/>
                </a:lnTo>
                <a:lnTo>
                  <a:pt x="135879" y="215480"/>
                </a:lnTo>
                <a:lnTo>
                  <a:pt x="140116" y="219853"/>
                </a:lnTo>
                <a:lnTo>
                  <a:pt x="143894" y="224674"/>
                </a:lnTo>
                <a:lnTo>
                  <a:pt x="147364" y="229793"/>
                </a:lnTo>
                <a:lnTo>
                  <a:pt x="151583" y="234158"/>
                </a:lnTo>
                <a:lnTo>
                  <a:pt x="156301" y="238020"/>
                </a:lnTo>
                <a:lnTo>
                  <a:pt x="161351" y="241548"/>
                </a:lnTo>
                <a:lnTo>
                  <a:pt x="165670" y="245804"/>
                </a:lnTo>
                <a:lnTo>
                  <a:pt x="169501" y="250547"/>
                </a:lnTo>
                <a:lnTo>
                  <a:pt x="173008" y="255614"/>
                </a:lnTo>
                <a:lnTo>
                  <a:pt x="177251" y="258992"/>
                </a:lnTo>
                <a:lnTo>
                  <a:pt x="181986" y="261244"/>
                </a:lnTo>
                <a:lnTo>
                  <a:pt x="187046" y="262745"/>
                </a:lnTo>
                <a:lnTo>
                  <a:pt x="191372" y="264698"/>
                </a:lnTo>
                <a:lnTo>
                  <a:pt x="198720" y="269409"/>
                </a:lnTo>
                <a:lnTo>
                  <a:pt x="205160" y="274677"/>
                </a:lnTo>
                <a:lnTo>
                  <a:pt x="211197" y="280194"/>
                </a:lnTo>
                <a:lnTo>
                  <a:pt x="217055" y="285820"/>
                </a:lnTo>
                <a:lnTo>
                  <a:pt x="219951" y="287702"/>
                </a:lnTo>
                <a:lnTo>
                  <a:pt x="225709" y="289793"/>
                </a:lnTo>
                <a:lnTo>
                  <a:pt x="231443" y="293262"/>
                </a:lnTo>
                <a:lnTo>
                  <a:pt x="234305" y="295520"/>
                </a:lnTo>
                <a:lnTo>
                  <a:pt x="240026" y="298030"/>
                </a:lnTo>
                <a:lnTo>
                  <a:pt x="248603" y="30003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563"/>
          <p:cNvSpPr/>
          <p:nvPr/>
        </p:nvSpPr>
        <p:spPr>
          <a:xfrm>
            <a:off x="8695372" y="2811780"/>
            <a:ext cx="231459" cy="300028"/>
          </a:xfrm>
          <a:custGeom>
            <a:avLst/>
            <a:gdLst/>
            <a:ahLst/>
            <a:cxnLst/>
            <a:rect l="0" t="0" r="0" b="0"/>
            <a:pathLst>
              <a:path w="231459" h="300028">
                <a:moveTo>
                  <a:pt x="231458" y="0"/>
                </a:moveTo>
                <a:lnTo>
                  <a:pt x="231458" y="7380"/>
                </a:lnTo>
                <a:lnTo>
                  <a:pt x="230505" y="7778"/>
                </a:lnTo>
                <a:lnTo>
                  <a:pt x="226907" y="8219"/>
                </a:lnTo>
                <a:lnTo>
                  <a:pt x="225566" y="10242"/>
                </a:lnTo>
                <a:lnTo>
                  <a:pt x="224077" y="17569"/>
                </a:lnTo>
                <a:lnTo>
                  <a:pt x="221775" y="21238"/>
                </a:lnTo>
                <a:lnTo>
                  <a:pt x="218335" y="24636"/>
                </a:lnTo>
                <a:lnTo>
                  <a:pt x="214136" y="27854"/>
                </a:lnTo>
                <a:lnTo>
                  <a:pt x="206932" y="33969"/>
                </a:lnTo>
                <a:lnTo>
                  <a:pt x="203677" y="36933"/>
                </a:lnTo>
                <a:lnTo>
                  <a:pt x="197521" y="45307"/>
                </a:lnTo>
                <a:lnTo>
                  <a:pt x="194546" y="50207"/>
                </a:lnTo>
                <a:lnTo>
                  <a:pt x="186160" y="63272"/>
                </a:lnTo>
                <a:lnTo>
                  <a:pt x="181256" y="70756"/>
                </a:lnTo>
                <a:lnTo>
                  <a:pt x="177035" y="77650"/>
                </a:lnTo>
                <a:lnTo>
                  <a:pt x="173269" y="84152"/>
                </a:lnTo>
                <a:lnTo>
                  <a:pt x="169805" y="90391"/>
                </a:lnTo>
                <a:lnTo>
                  <a:pt x="165591" y="96456"/>
                </a:lnTo>
                <a:lnTo>
                  <a:pt x="160877" y="102404"/>
                </a:lnTo>
                <a:lnTo>
                  <a:pt x="155828" y="108274"/>
                </a:lnTo>
                <a:lnTo>
                  <a:pt x="150559" y="115045"/>
                </a:lnTo>
                <a:lnTo>
                  <a:pt x="145141" y="122416"/>
                </a:lnTo>
                <a:lnTo>
                  <a:pt x="139622" y="130188"/>
                </a:lnTo>
                <a:lnTo>
                  <a:pt x="134992" y="137275"/>
                </a:lnTo>
                <a:lnTo>
                  <a:pt x="130952" y="143904"/>
                </a:lnTo>
                <a:lnTo>
                  <a:pt x="127307" y="150228"/>
                </a:lnTo>
                <a:lnTo>
                  <a:pt x="122971" y="157302"/>
                </a:lnTo>
                <a:lnTo>
                  <a:pt x="113074" y="172782"/>
                </a:lnTo>
                <a:lnTo>
                  <a:pt x="107768" y="179958"/>
                </a:lnTo>
                <a:lnTo>
                  <a:pt x="102325" y="186647"/>
                </a:lnTo>
                <a:lnTo>
                  <a:pt x="96792" y="193011"/>
                </a:lnTo>
                <a:lnTo>
                  <a:pt x="92150" y="199159"/>
                </a:lnTo>
                <a:lnTo>
                  <a:pt x="88104" y="205162"/>
                </a:lnTo>
                <a:lnTo>
                  <a:pt x="84454" y="211070"/>
                </a:lnTo>
                <a:lnTo>
                  <a:pt x="81067" y="216913"/>
                </a:lnTo>
                <a:lnTo>
                  <a:pt x="74766" y="228486"/>
                </a:lnTo>
                <a:lnTo>
                  <a:pt x="70799" y="234238"/>
                </a:lnTo>
                <a:lnTo>
                  <a:pt x="66249" y="239979"/>
                </a:lnTo>
                <a:lnTo>
                  <a:pt x="61312" y="245711"/>
                </a:lnTo>
                <a:lnTo>
                  <a:pt x="57067" y="250485"/>
                </a:lnTo>
                <a:lnTo>
                  <a:pt x="49810" y="258329"/>
                </a:lnTo>
                <a:lnTo>
                  <a:pt x="43411" y="267530"/>
                </a:lnTo>
                <a:lnTo>
                  <a:pt x="40370" y="272651"/>
                </a:lnTo>
                <a:lnTo>
                  <a:pt x="34452" y="280880"/>
                </a:lnTo>
                <a:lnTo>
                  <a:pt x="31541" y="284408"/>
                </a:lnTo>
                <a:lnTo>
                  <a:pt x="28648" y="286761"/>
                </a:lnTo>
                <a:lnTo>
                  <a:pt x="25766" y="288329"/>
                </a:lnTo>
                <a:lnTo>
                  <a:pt x="22892" y="289374"/>
                </a:lnTo>
                <a:lnTo>
                  <a:pt x="17160" y="293075"/>
                </a:lnTo>
                <a:lnTo>
                  <a:pt x="8616" y="300001"/>
                </a:lnTo>
                <a:lnTo>
                  <a:pt x="4034" y="300027"/>
                </a:lnTo>
                <a:lnTo>
                  <a:pt x="2690" y="299077"/>
                </a:lnTo>
                <a:lnTo>
                  <a:pt x="1794" y="297492"/>
                </a:lnTo>
                <a:lnTo>
                  <a:pt x="0" y="29146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564"/>
          <p:cNvSpPr/>
          <p:nvPr/>
        </p:nvSpPr>
        <p:spPr>
          <a:xfrm>
            <a:off x="5694997" y="1697355"/>
            <a:ext cx="248216" cy="308610"/>
          </a:xfrm>
          <a:custGeom>
            <a:avLst/>
            <a:gdLst/>
            <a:ahLst/>
            <a:cxnLst/>
            <a:rect l="0" t="0" r="0" b="0"/>
            <a:pathLst>
              <a:path w="248216" h="308610">
                <a:moveTo>
                  <a:pt x="25718" y="0"/>
                </a:moveTo>
                <a:lnTo>
                  <a:pt x="25718" y="8219"/>
                </a:lnTo>
                <a:lnTo>
                  <a:pt x="18336" y="15922"/>
                </a:lnTo>
                <a:lnTo>
                  <a:pt x="17674" y="19141"/>
                </a:lnTo>
                <a:lnTo>
                  <a:pt x="17302" y="26309"/>
                </a:lnTo>
                <a:lnTo>
                  <a:pt x="17176" y="37264"/>
                </a:lnTo>
                <a:lnTo>
                  <a:pt x="17145" y="121671"/>
                </a:lnTo>
                <a:lnTo>
                  <a:pt x="19685" y="130593"/>
                </a:lnTo>
                <a:lnTo>
                  <a:pt x="23989" y="139956"/>
                </a:lnTo>
                <a:lnTo>
                  <a:pt x="29077" y="147293"/>
                </a:lnTo>
                <a:lnTo>
                  <a:pt x="31973" y="153728"/>
                </a:lnTo>
                <a:lnTo>
                  <a:pt x="32746" y="156778"/>
                </a:lnTo>
                <a:lnTo>
                  <a:pt x="36144" y="162706"/>
                </a:lnTo>
                <a:lnTo>
                  <a:pt x="43412" y="171399"/>
                </a:lnTo>
                <a:lnTo>
                  <a:pt x="48822" y="177142"/>
                </a:lnTo>
                <a:lnTo>
                  <a:pt x="54401" y="182869"/>
                </a:lnTo>
                <a:lnTo>
                  <a:pt x="57222" y="184778"/>
                </a:lnTo>
                <a:lnTo>
                  <a:pt x="62897" y="186898"/>
                </a:lnTo>
                <a:lnTo>
                  <a:pt x="68594" y="190381"/>
                </a:lnTo>
                <a:lnTo>
                  <a:pt x="71447" y="192643"/>
                </a:lnTo>
                <a:lnTo>
                  <a:pt x="75254" y="194151"/>
                </a:lnTo>
                <a:lnTo>
                  <a:pt x="79697" y="195156"/>
                </a:lnTo>
                <a:lnTo>
                  <a:pt x="84564" y="195827"/>
                </a:lnTo>
                <a:lnTo>
                  <a:pt x="89713" y="196273"/>
                </a:lnTo>
                <a:lnTo>
                  <a:pt x="95051" y="196571"/>
                </a:lnTo>
                <a:lnTo>
                  <a:pt x="106063" y="196902"/>
                </a:lnTo>
                <a:lnTo>
                  <a:pt x="117306" y="197049"/>
                </a:lnTo>
                <a:lnTo>
                  <a:pt x="122020" y="196136"/>
                </a:lnTo>
                <a:lnTo>
                  <a:pt x="126114" y="194575"/>
                </a:lnTo>
                <a:lnTo>
                  <a:pt x="129796" y="192581"/>
                </a:lnTo>
                <a:lnTo>
                  <a:pt x="134156" y="191252"/>
                </a:lnTo>
                <a:lnTo>
                  <a:pt x="138967" y="190366"/>
                </a:lnTo>
                <a:lnTo>
                  <a:pt x="144080" y="189776"/>
                </a:lnTo>
                <a:lnTo>
                  <a:pt x="148441" y="188430"/>
                </a:lnTo>
                <a:lnTo>
                  <a:pt x="155826" y="184394"/>
                </a:lnTo>
                <a:lnTo>
                  <a:pt x="160082" y="182937"/>
                </a:lnTo>
                <a:lnTo>
                  <a:pt x="164824" y="181965"/>
                </a:lnTo>
                <a:lnTo>
                  <a:pt x="169890" y="181317"/>
                </a:lnTo>
                <a:lnTo>
                  <a:pt x="174220" y="179933"/>
                </a:lnTo>
                <a:lnTo>
                  <a:pt x="181571" y="175855"/>
                </a:lnTo>
                <a:lnTo>
                  <a:pt x="188013" y="168328"/>
                </a:lnTo>
                <a:lnTo>
                  <a:pt x="194052" y="159584"/>
                </a:lnTo>
                <a:lnTo>
                  <a:pt x="199910" y="152524"/>
                </a:lnTo>
                <a:lnTo>
                  <a:pt x="201853" y="148355"/>
                </a:lnTo>
                <a:lnTo>
                  <a:pt x="203149" y="143670"/>
                </a:lnTo>
                <a:lnTo>
                  <a:pt x="204589" y="134338"/>
                </a:lnTo>
                <a:lnTo>
                  <a:pt x="205228" y="127016"/>
                </a:lnTo>
                <a:lnTo>
                  <a:pt x="205512" y="118046"/>
                </a:lnTo>
                <a:lnTo>
                  <a:pt x="205731" y="82948"/>
                </a:lnTo>
                <a:lnTo>
                  <a:pt x="205740" y="40392"/>
                </a:lnTo>
                <a:lnTo>
                  <a:pt x="204788" y="37405"/>
                </a:lnTo>
                <a:lnTo>
                  <a:pt x="199848" y="28651"/>
                </a:lnTo>
                <a:lnTo>
                  <a:pt x="198359" y="22894"/>
                </a:lnTo>
                <a:lnTo>
                  <a:pt x="197010" y="20977"/>
                </a:lnTo>
                <a:lnTo>
                  <a:pt x="195157" y="19700"/>
                </a:lnTo>
                <a:lnTo>
                  <a:pt x="190559" y="18280"/>
                </a:lnTo>
                <a:lnTo>
                  <a:pt x="183568" y="17481"/>
                </a:lnTo>
                <a:lnTo>
                  <a:pt x="177690" y="17164"/>
                </a:lnTo>
                <a:lnTo>
                  <a:pt x="175610" y="17158"/>
                </a:lnTo>
                <a:lnTo>
                  <a:pt x="174224" y="18106"/>
                </a:lnTo>
                <a:lnTo>
                  <a:pt x="173299" y="19690"/>
                </a:lnTo>
                <a:lnTo>
                  <a:pt x="171815" y="24527"/>
                </a:lnTo>
                <a:lnTo>
                  <a:pt x="171522" y="32326"/>
                </a:lnTo>
                <a:lnTo>
                  <a:pt x="171453" y="54327"/>
                </a:lnTo>
                <a:lnTo>
                  <a:pt x="173991" y="62563"/>
                </a:lnTo>
                <a:lnTo>
                  <a:pt x="177342" y="71620"/>
                </a:lnTo>
                <a:lnTo>
                  <a:pt x="178831" y="78821"/>
                </a:lnTo>
                <a:lnTo>
                  <a:pt x="182033" y="85196"/>
                </a:lnTo>
                <a:lnTo>
                  <a:pt x="186631" y="92157"/>
                </a:lnTo>
                <a:lnTo>
                  <a:pt x="191850" y="101601"/>
                </a:lnTo>
                <a:lnTo>
                  <a:pt x="197344" y="109608"/>
                </a:lnTo>
                <a:lnTo>
                  <a:pt x="202961" y="117295"/>
                </a:lnTo>
                <a:lnTo>
                  <a:pt x="205792" y="122011"/>
                </a:lnTo>
                <a:lnTo>
                  <a:pt x="211478" y="131379"/>
                </a:lnTo>
                <a:lnTo>
                  <a:pt x="217181" y="138718"/>
                </a:lnTo>
                <a:lnTo>
                  <a:pt x="222890" y="147695"/>
                </a:lnTo>
                <a:lnTo>
                  <a:pt x="227650" y="157082"/>
                </a:lnTo>
                <a:lnTo>
                  <a:pt x="229765" y="164429"/>
                </a:lnTo>
                <a:lnTo>
                  <a:pt x="233245" y="173409"/>
                </a:lnTo>
                <a:lnTo>
                  <a:pt x="235507" y="178471"/>
                </a:lnTo>
                <a:lnTo>
                  <a:pt x="237015" y="183751"/>
                </a:lnTo>
                <a:lnTo>
                  <a:pt x="238020" y="189175"/>
                </a:lnTo>
                <a:lnTo>
                  <a:pt x="238690" y="194697"/>
                </a:lnTo>
                <a:lnTo>
                  <a:pt x="240089" y="200283"/>
                </a:lnTo>
                <a:lnTo>
                  <a:pt x="241974" y="205912"/>
                </a:lnTo>
                <a:lnTo>
                  <a:pt x="244184" y="211569"/>
                </a:lnTo>
                <a:lnTo>
                  <a:pt x="246639" y="220395"/>
                </a:lnTo>
                <a:lnTo>
                  <a:pt x="247730" y="228446"/>
                </a:lnTo>
                <a:lnTo>
                  <a:pt x="248021" y="233260"/>
                </a:lnTo>
                <a:lnTo>
                  <a:pt x="248215" y="238374"/>
                </a:lnTo>
                <a:lnTo>
                  <a:pt x="247391" y="242736"/>
                </a:lnTo>
                <a:lnTo>
                  <a:pt x="243937" y="250122"/>
                </a:lnTo>
                <a:lnTo>
                  <a:pt x="236637" y="259636"/>
                </a:lnTo>
                <a:lnTo>
                  <a:pt x="231219" y="265571"/>
                </a:lnTo>
                <a:lnTo>
                  <a:pt x="222815" y="274267"/>
                </a:lnTo>
                <a:lnTo>
                  <a:pt x="216186" y="280011"/>
                </a:lnTo>
                <a:lnTo>
                  <a:pt x="211752" y="282877"/>
                </a:lnTo>
                <a:lnTo>
                  <a:pt x="206891" y="285739"/>
                </a:lnTo>
                <a:lnTo>
                  <a:pt x="201745" y="288600"/>
                </a:lnTo>
                <a:lnTo>
                  <a:pt x="190947" y="294319"/>
                </a:lnTo>
                <a:lnTo>
                  <a:pt x="185400" y="296225"/>
                </a:lnTo>
                <a:lnTo>
                  <a:pt x="179798" y="297496"/>
                </a:lnTo>
                <a:lnTo>
                  <a:pt x="174158" y="298343"/>
                </a:lnTo>
                <a:lnTo>
                  <a:pt x="168493" y="299860"/>
                </a:lnTo>
                <a:lnTo>
                  <a:pt x="162811" y="301824"/>
                </a:lnTo>
                <a:lnTo>
                  <a:pt x="157119" y="304086"/>
                </a:lnTo>
                <a:lnTo>
                  <a:pt x="150465" y="305594"/>
                </a:lnTo>
                <a:lnTo>
                  <a:pt x="143173" y="306599"/>
                </a:lnTo>
                <a:lnTo>
                  <a:pt x="129355" y="307716"/>
                </a:lnTo>
                <a:lnTo>
                  <a:pt x="120039" y="308212"/>
                </a:lnTo>
                <a:lnTo>
                  <a:pt x="107643" y="308433"/>
                </a:lnTo>
                <a:lnTo>
                  <a:pt x="41618" y="308609"/>
                </a:lnTo>
                <a:lnTo>
                  <a:pt x="38223" y="307656"/>
                </a:lnTo>
                <a:lnTo>
                  <a:pt x="31911" y="304059"/>
                </a:lnTo>
                <a:lnTo>
                  <a:pt x="25930" y="301824"/>
                </a:lnTo>
                <a:lnTo>
                  <a:pt x="20097" y="300831"/>
                </a:lnTo>
                <a:lnTo>
                  <a:pt x="14330" y="300390"/>
                </a:lnTo>
                <a:lnTo>
                  <a:pt x="11458" y="299320"/>
                </a:lnTo>
                <a:lnTo>
                  <a:pt x="3819" y="294215"/>
                </a:lnTo>
                <a:lnTo>
                  <a:pt x="0" y="29146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565"/>
          <p:cNvSpPr/>
          <p:nvPr/>
        </p:nvSpPr>
        <p:spPr>
          <a:xfrm>
            <a:off x="4031933" y="2991802"/>
            <a:ext cx="300038" cy="574359"/>
          </a:xfrm>
          <a:custGeom>
            <a:avLst/>
            <a:gdLst/>
            <a:ahLst/>
            <a:cxnLst/>
            <a:rect l="0" t="0" r="0" b="0"/>
            <a:pathLst>
              <a:path w="300038" h="574359">
                <a:moveTo>
                  <a:pt x="300037" y="0"/>
                </a:moveTo>
                <a:lnTo>
                  <a:pt x="278448" y="0"/>
                </a:lnTo>
                <a:lnTo>
                  <a:pt x="276119" y="953"/>
                </a:lnTo>
                <a:lnTo>
                  <a:pt x="268291" y="5891"/>
                </a:lnTo>
                <a:lnTo>
                  <a:pt x="262750" y="7381"/>
                </a:lnTo>
                <a:lnTo>
                  <a:pt x="260891" y="8731"/>
                </a:lnTo>
                <a:lnTo>
                  <a:pt x="259652" y="10583"/>
                </a:lnTo>
                <a:lnTo>
                  <a:pt x="258826" y="12770"/>
                </a:lnTo>
                <a:lnTo>
                  <a:pt x="256370" y="15181"/>
                </a:lnTo>
                <a:lnTo>
                  <a:pt x="248562" y="20400"/>
                </a:lnTo>
                <a:lnTo>
                  <a:pt x="245717" y="23125"/>
                </a:lnTo>
                <a:lnTo>
                  <a:pt x="243821" y="25894"/>
                </a:lnTo>
                <a:lnTo>
                  <a:pt x="242557" y="28693"/>
                </a:lnTo>
                <a:lnTo>
                  <a:pt x="239810" y="30558"/>
                </a:lnTo>
                <a:lnTo>
                  <a:pt x="231676" y="32632"/>
                </a:lnTo>
                <a:lnTo>
                  <a:pt x="227793" y="35089"/>
                </a:lnTo>
                <a:lnTo>
                  <a:pt x="220939" y="42900"/>
                </a:lnTo>
                <a:lnTo>
                  <a:pt x="212177" y="50182"/>
                </a:lnTo>
                <a:lnTo>
                  <a:pt x="202885" y="56593"/>
                </a:lnTo>
                <a:lnTo>
                  <a:pt x="195581" y="62617"/>
                </a:lnTo>
                <a:lnTo>
                  <a:pt x="186619" y="71010"/>
                </a:lnTo>
                <a:lnTo>
                  <a:pt x="181562" y="75915"/>
                </a:lnTo>
                <a:lnTo>
                  <a:pt x="176286" y="80138"/>
                </a:lnTo>
                <a:lnTo>
                  <a:pt x="170864" y="83905"/>
                </a:lnTo>
                <a:lnTo>
                  <a:pt x="165344" y="87369"/>
                </a:lnTo>
                <a:lnTo>
                  <a:pt x="156671" y="96298"/>
                </a:lnTo>
                <a:lnTo>
                  <a:pt x="153024" y="101346"/>
                </a:lnTo>
                <a:lnTo>
                  <a:pt x="143893" y="109495"/>
                </a:lnTo>
                <a:lnTo>
                  <a:pt x="138791" y="113002"/>
                </a:lnTo>
                <a:lnTo>
                  <a:pt x="133484" y="117245"/>
                </a:lnTo>
                <a:lnTo>
                  <a:pt x="128042" y="121978"/>
                </a:lnTo>
                <a:lnTo>
                  <a:pt x="122508" y="127039"/>
                </a:lnTo>
                <a:lnTo>
                  <a:pt x="113820" y="137742"/>
                </a:lnTo>
                <a:lnTo>
                  <a:pt x="110169" y="143263"/>
                </a:lnTo>
                <a:lnTo>
                  <a:pt x="101034" y="151937"/>
                </a:lnTo>
                <a:lnTo>
                  <a:pt x="95930" y="155584"/>
                </a:lnTo>
                <a:lnTo>
                  <a:pt x="87720" y="164716"/>
                </a:lnTo>
                <a:lnTo>
                  <a:pt x="80896" y="174172"/>
                </a:lnTo>
                <a:lnTo>
                  <a:pt x="71699" y="185803"/>
                </a:lnTo>
                <a:lnTo>
                  <a:pt x="62942" y="200891"/>
                </a:lnTo>
                <a:lnTo>
                  <a:pt x="57184" y="211840"/>
                </a:lnTo>
                <a:lnTo>
                  <a:pt x="48909" y="223056"/>
                </a:lnTo>
                <a:lnTo>
                  <a:pt x="39835" y="233439"/>
                </a:lnTo>
                <a:lnTo>
                  <a:pt x="32626" y="241228"/>
                </a:lnTo>
                <a:lnTo>
                  <a:pt x="30323" y="245591"/>
                </a:lnTo>
                <a:lnTo>
                  <a:pt x="26129" y="260834"/>
                </a:lnTo>
                <a:lnTo>
                  <a:pt x="19277" y="277415"/>
                </a:lnTo>
                <a:lnTo>
                  <a:pt x="12167" y="294393"/>
                </a:lnTo>
                <a:lnTo>
                  <a:pt x="8685" y="310536"/>
                </a:lnTo>
                <a:lnTo>
                  <a:pt x="2996" y="322727"/>
                </a:lnTo>
                <a:lnTo>
                  <a:pt x="887" y="337981"/>
                </a:lnTo>
                <a:lnTo>
                  <a:pt x="262" y="353613"/>
                </a:lnTo>
                <a:lnTo>
                  <a:pt x="51" y="370452"/>
                </a:lnTo>
                <a:lnTo>
                  <a:pt x="0" y="425799"/>
                </a:lnTo>
                <a:lnTo>
                  <a:pt x="952" y="430551"/>
                </a:lnTo>
                <a:lnTo>
                  <a:pt x="9324" y="447562"/>
                </a:lnTo>
                <a:lnTo>
                  <a:pt x="17367" y="460906"/>
                </a:lnTo>
                <a:lnTo>
                  <a:pt x="25782" y="473432"/>
                </a:lnTo>
                <a:lnTo>
                  <a:pt x="34309" y="486669"/>
                </a:lnTo>
                <a:lnTo>
                  <a:pt x="37159" y="490181"/>
                </a:lnTo>
                <a:lnTo>
                  <a:pt x="45408" y="496623"/>
                </a:lnTo>
                <a:lnTo>
                  <a:pt x="54471" y="502661"/>
                </a:lnTo>
                <a:lnTo>
                  <a:pt x="61674" y="508520"/>
                </a:lnTo>
                <a:lnTo>
                  <a:pt x="68050" y="516839"/>
                </a:lnTo>
                <a:lnTo>
                  <a:pt x="71084" y="521725"/>
                </a:lnTo>
                <a:lnTo>
                  <a:pt x="74059" y="524981"/>
                </a:lnTo>
                <a:lnTo>
                  <a:pt x="76995" y="527152"/>
                </a:lnTo>
                <a:lnTo>
                  <a:pt x="82797" y="530518"/>
                </a:lnTo>
                <a:lnTo>
                  <a:pt x="91418" y="537767"/>
                </a:lnTo>
                <a:lnTo>
                  <a:pt x="100005" y="545947"/>
                </a:lnTo>
                <a:lnTo>
                  <a:pt x="114298" y="560092"/>
                </a:lnTo>
                <a:lnTo>
                  <a:pt x="117156" y="561989"/>
                </a:lnTo>
                <a:lnTo>
                  <a:pt x="122871" y="564098"/>
                </a:lnTo>
                <a:lnTo>
                  <a:pt x="131444" y="565285"/>
                </a:lnTo>
                <a:lnTo>
                  <a:pt x="133349" y="566404"/>
                </a:lnTo>
                <a:lnTo>
                  <a:pt x="134619" y="568103"/>
                </a:lnTo>
                <a:lnTo>
                  <a:pt x="135466" y="570188"/>
                </a:lnTo>
                <a:lnTo>
                  <a:pt x="136983" y="571578"/>
                </a:lnTo>
                <a:lnTo>
                  <a:pt x="138946" y="572504"/>
                </a:lnTo>
                <a:lnTo>
                  <a:pt x="145722" y="574355"/>
                </a:lnTo>
                <a:lnTo>
                  <a:pt x="137159" y="57435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566"/>
          <p:cNvSpPr/>
          <p:nvPr/>
        </p:nvSpPr>
        <p:spPr>
          <a:xfrm>
            <a:off x="4151947" y="3403285"/>
            <a:ext cx="625794" cy="25716"/>
          </a:xfrm>
          <a:custGeom>
            <a:avLst/>
            <a:gdLst/>
            <a:ahLst/>
            <a:cxnLst/>
            <a:rect l="0" t="0" r="0" b="0"/>
            <a:pathLst>
              <a:path w="625794" h="25716">
                <a:moveTo>
                  <a:pt x="0" y="8569"/>
                </a:moveTo>
                <a:lnTo>
                  <a:pt x="4551" y="8569"/>
                </a:lnTo>
                <a:lnTo>
                  <a:pt x="5891" y="9522"/>
                </a:lnTo>
                <a:lnTo>
                  <a:pt x="6785" y="11110"/>
                </a:lnTo>
                <a:lnTo>
                  <a:pt x="8219" y="15950"/>
                </a:lnTo>
                <a:lnTo>
                  <a:pt x="9290" y="16348"/>
                </a:lnTo>
                <a:lnTo>
                  <a:pt x="13019" y="16789"/>
                </a:lnTo>
                <a:lnTo>
                  <a:pt x="13442" y="17859"/>
                </a:lnTo>
                <a:lnTo>
                  <a:pt x="12771" y="19525"/>
                </a:lnTo>
                <a:lnTo>
                  <a:pt x="11372" y="21588"/>
                </a:lnTo>
                <a:lnTo>
                  <a:pt x="11391" y="22964"/>
                </a:lnTo>
                <a:lnTo>
                  <a:pt x="12356" y="23881"/>
                </a:lnTo>
                <a:lnTo>
                  <a:pt x="13953" y="24492"/>
                </a:lnTo>
                <a:lnTo>
                  <a:pt x="18266" y="25171"/>
                </a:lnTo>
                <a:lnTo>
                  <a:pt x="37213" y="25683"/>
                </a:lnTo>
                <a:lnTo>
                  <a:pt x="317297" y="25715"/>
                </a:lnTo>
                <a:lnTo>
                  <a:pt x="325832" y="24762"/>
                </a:lnTo>
                <a:lnTo>
                  <a:pt x="334379" y="23175"/>
                </a:lnTo>
                <a:lnTo>
                  <a:pt x="342934" y="21164"/>
                </a:lnTo>
                <a:lnTo>
                  <a:pt x="351495" y="19823"/>
                </a:lnTo>
                <a:lnTo>
                  <a:pt x="360060" y="18929"/>
                </a:lnTo>
                <a:lnTo>
                  <a:pt x="368628" y="18334"/>
                </a:lnTo>
                <a:lnTo>
                  <a:pt x="385767" y="17672"/>
                </a:lnTo>
                <a:lnTo>
                  <a:pt x="411482" y="17299"/>
                </a:lnTo>
                <a:lnTo>
                  <a:pt x="420054" y="17247"/>
                </a:lnTo>
                <a:lnTo>
                  <a:pt x="428626" y="16259"/>
                </a:lnTo>
                <a:lnTo>
                  <a:pt x="437198" y="14649"/>
                </a:lnTo>
                <a:lnTo>
                  <a:pt x="445770" y="12622"/>
                </a:lnTo>
                <a:lnTo>
                  <a:pt x="454343" y="11271"/>
                </a:lnTo>
                <a:lnTo>
                  <a:pt x="462915" y="10371"/>
                </a:lnTo>
                <a:lnTo>
                  <a:pt x="471487" y="9771"/>
                </a:lnTo>
                <a:lnTo>
                  <a:pt x="486093" y="9103"/>
                </a:lnTo>
                <a:lnTo>
                  <a:pt x="492655" y="8925"/>
                </a:lnTo>
                <a:lnTo>
                  <a:pt x="499886" y="7854"/>
                </a:lnTo>
                <a:lnTo>
                  <a:pt x="507565" y="6188"/>
                </a:lnTo>
                <a:lnTo>
                  <a:pt x="515541" y="4124"/>
                </a:lnTo>
                <a:lnTo>
                  <a:pt x="522764" y="2748"/>
                </a:lnTo>
                <a:lnTo>
                  <a:pt x="529485" y="1831"/>
                </a:lnTo>
                <a:lnTo>
                  <a:pt x="535869" y="1220"/>
                </a:lnTo>
                <a:lnTo>
                  <a:pt x="548045" y="541"/>
                </a:lnTo>
                <a:lnTo>
                  <a:pt x="565609" y="158"/>
                </a:lnTo>
                <a:lnTo>
                  <a:pt x="602781" y="0"/>
                </a:lnTo>
                <a:lnTo>
                  <a:pt x="604736" y="951"/>
                </a:lnTo>
                <a:lnTo>
                  <a:pt x="606040" y="2538"/>
                </a:lnTo>
                <a:lnTo>
                  <a:pt x="606909" y="4549"/>
                </a:lnTo>
                <a:lnTo>
                  <a:pt x="608441" y="5889"/>
                </a:lnTo>
                <a:lnTo>
                  <a:pt x="610415" y="6782"/>
                </a:lnTo>
                <a:lnTo>
                  <a:pt x="617204" y="8566"/>
                </a:lnTo>
                <a:lnTo>
                  <a:pt x="617210" y="8567"/>
                </a:lnTo>
                <a:lnTo>
                  <a:pt x="625793" y="856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567"/>
          <p:cNvSpPr/>
          <p:nvPr/>
        </p:nvSpPr>
        <p:spPr>
          <a:xfrm>
            <a:off x="4752022" y="3386137"/>
            <a:ext cx="111404" cy="180024"/>
          </a:xfrm>
          <a:custGeom>
            <a:avLst/>
            <a:gdLst/>
            <a:ahLst/>
            <a:cxnLst/>
            <a:rect l="0" t="0" r="0" b="0"/>
            <a:pathLst>
              <a:path w="111404" h="180024">
                <a:moveTo>
                  <a:pt x="94298" y="0"/>
                </a:moveTo>
                <a:lnTo>
                  <a:pt x="94298" y="20400"/>
                </a:lnTo>
                <a:lnTo>
                  <a:pt x="95250" y="23125"/>
                </a:lnTo>
                <a:lnTo>
                  <a:pt x="96838" y="25894"/>
                </a:lnTo>
                <a:lnTo>
                  <a:pt x="98848" y="28693"/>
                </a:lnTo>
                <a:lnTo>
                  <a:pt x="101141" y="31511"/>
                </a:lnTo>
                <a:lnTo>
                  <a:pt x="103622" y="34342"/>
                </a:lnTo>
                <a:lnTo>
                  <a:pt x="106229" y="37183"/>
                </a:lnTo>
                <a:lnTo>
                  <a:pt x="107967" y="40028"/>
                </a:lnTo>
                <a:lnTo>
                  <a:pt x="109126" y="42878"/>
                </a:lnTo>
                <a:lnTo>
                  <a:pt x="109898" y="45731"/>
                </a:lnTo>
                <a:lnTo>
                  <a:pt x="110413" y="48585"/>
                </a:lnTo>
                <a:lnTo>
                  <a:pt x="110756" y="51440"/>
                </a:lnTo>
                <a:lnTo>
                  <a:pt x="110985" y="54296"/>
                </a:lnTo>
                <a:lnTo>
                  <a:pt x="111137" y="57152"/>
                </a:lnTo>
                <a:lnTo>
                  <a:pt x="111307" y="62866"/>
                </a:lnTo>
                <a:lnTo>
                  <a:pt x="111403" y="71438"/>
                </a:lnTo>
                <a:lnTo>
                  <a:pt x="110464" y="75248"/>
                </a:lnTo>
                <a:lnTo>
                  <a:pt x="108885" y="79693"/>
                </a:lnTo>
                <a:lnTo>
                  <a:pt x="106880" y="84561"/>
                </a:lnTo>
                <a:lnTo>
                  <a:pt x="105543" y="88759"/>
                </a:lnTo>
                <a:lnTo>
                  <a:pt x="104652" y="92510"/>
                </a:lnTo>
                <a:lnTo>
                  <a:pt x="104058" y="95964"/>
                </a:lnTo>
                <a:lnTo>
                  <a:pt x="102710" y="99218"/>
                </a:lnTo>
                <a:lnTo>
                  <a:pt x="100858" y="102341"/>
                </a:lnTo>
                <a:lnTo>
                  <a:pt x="98671" y="105375"/>
                </a:lnTo>
                <a:lnTo>
                  <a:pt x="96261" y="109302"/>
                </a:lnTo>
                <a:lnTo>
                  <a:pt x="93701" y="113826"/>
                </a:lnTo>
                <a:lnTo>
                  <a:pt x="91042" y="118746"/>
                </a:lnTo>
                <a:lnTo>
                  <a:pt x="88318" y="122979"/>
                </a:lnTo>
                <a:lnTo>
                  <a:pt x="85548" y="126754"/>
                </a:lnTo>
                <a:lnTo>
                  <a:pt x="82750" y="130223"/>
                </a:lnTo>
                <a:lnTo>
                  <a:pt x="79931" y="133488"/>
                </a:lnTo>
                <a:lnTo>
                  <a:pt x="77100" y="136617"/>
                </a:lnTo>
                <a:lnTo>
                  <a:pt x="71414" y="142634"/>
                </a:lnTo>
                <a:lnTo>
                  <a:pt x="65712" y="148483"/>
                </a:lnTo>
                <a:lnTo>
                  <a:pt x="61906" y="151376"/>
                </a:lnTo>
                <a:lnTo>
                  <a:pt x="57463" y="154258"/>
                </a:lnTo>
                <a:lnTo>
                  <a:pt x="52596" y="157131"/>
                </a:lnTo>
                <a:lnTo>
                  <a:pt x="48399" y="159999"/>
                </a:lnTo>
                <a:lnTo>
                  <a:pt x="44649" y="162863"/>
                </a:lnTo>
                <a:lnTo>
                  <a:pt x="41195" y="165726"/>
                </a:lnTo>
                <a:lnTo>
                  <a:pt x="38894" y="168586"/>
                </a:lnTo>
                <a:lnTo>
                  <a:pt x="37359" y="171446"/>
                </a:lnTo>
                <a:lnTo>
                  <a:pt x="36336" y="174305"/>
                </a:lnTo>
                <a:lnTo>
                  <a:pt x="34702" y="176211"/>
                </a:lnTo>
                <a:lnTo>
                  <a:pt x="32659" y="177481"/>
                </a:lnTo>
                <a:lnTo>
                  <a:pt x="30345" y="178328"/>
                </a:lnTo>
                <a:lnTo>
                  <a:pt x="27850" y="178893"/>
                </a:lnTo>
                <a:lnTo>
                  <a:pt x="25234" y="179270"/>
                </a:lnTo>
                <a:lnTo>
                  <a:pt x="18743" y="179874"/>
                </a:lnTo>
                <a:lnTo>
                  <a:pt x="15315" y="179956"/>
                </a:lnTo>
                <a:lnTo>
                  <a:pt x="0" y="18002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568"/>
          <p:cNvSpPr/>
          <p:nvPr/>
        </p:nvSpPr>
        <p:spPr>
          <a:xfrm>
            <a:off x="4932078" y="3171825"/>
            <a:ext cx="196738" cy="274203"/>
          </a:xfrm>
          <a:custGeom>
            <a:avLst/>
            <a:gdLst/>
            <a:ahLst/>
            <a:cxnLst/>
            <a:rect l="0" t="0" r="0" b="0"/>
            <a:pathLst>
              <a:path w="196738" h="274203">
                <a:moveTo>
                  <a:pt x="119981" y="17145"/>
                </a:moveTo>
                <a:lnTo>
                  <a:pt x="104059" y="17145"/>
                </a:lnTo>
                <a:lnTo>
                  <a:pt x="98300" y="19685"/>
                </a:lnTo>
                <a:lnTo>
                  <a:pt x="94097" y="21695"/>
                </a:lnTo>
                <a:lnTo>
                  <a:pt x="90343" y="23989"/>
                </a:lnTo>
                <a:lnTo>
                  <a:pt x="86888" y="26470"/>
                </a:lnTo>
                <a:lnTo>
                  <a:pt x="83631" y="29076"/>
                </a:lnTo>
                <a:lnTo>
                  <a:pt x="80508" y="30814"/>
                </a:lnTo>
                <a:lnTo>
                  <a:pt x="74498" y="32745"/>
                </a:lnTo>
                <a:lnTo>
                  <a:pt x="71561" y="35165"/>
                </a:lnTo>
                <a:lnTo>
                  <a:pt x="65759" y="42934"/>
                </a:lnTo>
                <a:lnTo>
                  <a:pt x="60006" y="50196"/>
                </a:lnTo>
                <a:lnTo>
                  <a:pt x="54273" y="56599"/>
                </a:lnTo>
                <a:lnTo>
                  <a:pt x="48550" y="62620"/>
                </a:lnTo>
                <a:lnTo>
                  <a:pt x="42831" y="71011"/>
                </a:lnTo>
                <a:lnTo>
                  <a:pt x="39973" y="75915"/>
                </a:lnTo>
                <a:lnTo>
                  <a:pt x="34258" y="83905"/>
                </a:lnTo>
                <a:lnTo>
                  <a:pt x="28542" y="91583"/>
                </a:lnTo>
                <a:lnTo>
                  <a:pt x="25684" y="96298"/>
                </a:lnTo>
                <a:lnTo>
                  <a:pt x="22827" y="101346"/>
                </a:lnTo>
                <a:lnTo>
                  <a:pt x="20922" y="106616"/>
                </a:lnTo>
                <a:lnTo>
                  <a:pt x="19652" y="112035"/>
                </a:lnTo>
                <a:lnTo>
                  <a:pt x="18805" y="117552"/>
                </a:lnTo>
                <a:lnTo>
                  <a:pt x="17288" y="123136"/>
                </a:lnTo>
                <a:lnTo>
                  <a:pt x="15324" y="128763"/>
                </a:lnTo>
                <a:lnTo>
                  <a:pt x="13062" y="134419"/>
                </a:lnTo>
                <a:lnTo>
                  <a:pt x="11555" y="139143"/>
                </a:lnTo>
                <a:lnTo>
                  <a:pt x="9880" y="146931"/>
                </a:lnTo>
                <a:lnTo>
                  <a:pt x="8480" y="151294"/>
                </a:lnTo>
                <a:lnTo>
                  <a:pt x="6595" y="156107"/>
                </a:lnTo>
                <a:lnTo>
                  <a:pt x="4386" y="161221"/>
                </a:lnTo>
                <a:lnTo>
                  <a:pt x="2913" y="166536"/>
                </a:lnTo>
                <a:lnTo>
                  <a:pt x="1931" y="171984"/>
                </a:lnTo>
                <a:lnTo>
                  <a:pt x="1276" y="177521"/>
                </a:lnTo>
                <a:lnTo>
                  <a:pt x="839" y="182164"/>
                </a:lnTo>
                <a:lnTo>
                  <a:pt x="354" y="189864"/>
                </a:lnTo>
                <a:lnTo>
                  <a:pt x="139" y="199001"/>
                </a:lnTo>
                <a:lnTo>
                  <a:pt x="0" y="215839"/>
                </a:lnTo>
                <a:lnTo>
                  <a:pt x="942" y="219140"/>
                </a:lnTo>
                <a:lnTo>
                  <a:pt x="4528" y="225348"/>
                </a:lnTo>
                <a:lnTo>
                  <a:pt x="9296" y="231282"/>
                </a:lnTo>
                <a:lnTo>
                  <a:pt x="14590" y="237094"/>
                </a:lnTo>
                <a:lnTo>
                  <a:pt x="20118" y="242853"/>
                </a:lnTo>
                <a:lnTo>
                  <a:pt x="24831" y="245721"/>
                </a:lnTo>
                <a:lnTo>
                  <a:pt x="30831" y="248587"/>
                </a:lnTo>
                <a:lnTo>
                  <a:pt x="37688" y="251449"/>
                </a:lnTo>
                <a:lnTo>
                  <a:pt x="43212" y="254310"/>
                </a:lnTo>
                <a:lnTo>
                  <a:pt x="47847" y="257170"/>
                </a:lnTo>
                <a:lnTo>
                  <a:pt x="51889" y="260029"/>
                </a:lnTo>
                <a:lnTo>
                  <a:pt x="55536" y="261935"/>
                </a:lnTo>
                <a:lnTo>
                  <a:pt x="58921" y="263206"/>
                </a:lnTo>
                <a:lnTo>
                  <a:pt x="62129" y="264053"/>
                </a:lnTo>
                <a:lnTo>
                  <a:pt x="68235" y="267534"/>
                </a:lnTo>
                <a:lnTo>
                  <a:pt x="71196" y="269796"/>
                </a:lnTo>
                <a:lnTo>
                  <a:pt x="75075" y="271304"/>
                </a:lnTo>
                <a:lnTo>
                  <a:pt x="79567" y="272309"/>
                </a:lnTo>
                <a:lnTo>
                  <a:pt x="84466" y="272979"/>
                </a:lnTo>
                <a:lnTo>
                  <a:pt x="88684" y="273426"/>
                </a:lnTo>
                <a:lnTo>
                  <a:pt x="92449" y="273724"/>
                </a:lnTo>
                <a:lnTo>
                  <a:pt x="95911" y="273922"/>
                </a:lnTo>
                <a:lnTo>
                  <a:pt x="102299" y="274143"/>
                </a:lnTo>
                <a:lnTo>
                  <a:pt x="105335" y="274202"/>
                </a:lnTo>
                <a:lnTo>
                  <a:pt x="109265" y="273289"/>
                </a:lnTo>
                <a:lnTo>
                  <a:pt x="113789" y="271727"/>
                </a:lnTo>
                <a:lnTo>
                  <a:pt x="118711" y="269734"/>
                </a:lnTo>
                <a:lnTo>
                  <a:pt x="123897" y="267453"/>
                </a:lnTo>
                <a:lnTo>
                  <a:pt x="134739" y="262378"/>
                </a:lnTo>
                <a:lnTo>
                  <a:pt x="137440" y="259691"/>
                </a:lnTo>
                <a:lnTo>
                  <a:pt x="138288" y="256947"/>
                </a:lnTo>
                <a:lnTo>
                  <a:pt x="137901" y="254165"/>
                </a:lnTo>
                <a:lnTo>
                  <a:pt x="139548" y="250406"/>
                </a:lnTo>
                <a:lnTo>
                  <a:pt x="142551" y="245995"/>
                </a:lnTo>
                <a:lnTo>
                  <a:pt x="146458" y="241149"/>
                </a:lnTo>
                <a:lnTo>
                  <a:pt x="150015" y="236013"/>
                </a:lnTo>
                <a:lnTo>
                  <a:pt x="153339" y="230685"/>
                </a:lnTo>
                <a:lnTo>
                  <a:pt x="156507" y="225227"/>
                </a:lnTo>
                <a:lnTo>
                  <a:pt x="162568" y="214083"/>
                </a:lnTo>
                <a:lnTo>
                  <a:pt x="174220" y="191407"/>
                </a:lnTo>
                <a:lnTo>
                  <a:pt x="177095" y="186659"/>
                </a:lnTo>
                <a:lnTo>
                  <a:pt x="182831" y="178844"/>
                </a:lnTo>
                <a:lnTo>
                  <a:pt x="184741" y="174475"/>
                </a:lnTo>
                <a:lnTo>
                  <a:pt x="186015" y="169656"/>
                </a:lnTo>
                <a:lnTo>
                  <a:pt x="186863" y="164539"/>
                </a:lnTo>
                <a:lnTo>
                  <a:pt x="188382" y="159223"/>
                </a:lnTo>
                <a:lnTo>
                  <a:pt x="190347" y="153773"/>
                </a:lnTo>
                <a:lnTo>
                  <a:pt x="192609" y="148235"/>
                </a:lnTo>
                <a:lnTo>
                  <a:pt x="194118" y="142638"/>
                </a:lnTo>
                <a:lnTo>
                  <a:pt x="195123" y="137002"/>
                </a:lnTo>
                <a:lnTo>
                  <a:pt x="195793" y="131340"/>
                </a:lnTo>
                <a:lnTo>
                  <a:pt x="196240" y="125660"/>
                </a:lnTo>
                <a:lnTo>
                  <a:pt x="196538" y="119968"/>
                </a:lnTo>
                <a:lnTo>
                  <a:pt x="196737" y="114268"/>
                </a:lnTo>
                <a:lnTo>
                  <a:pt x="195917" y="109516"/>
                </a:lnTo>
                <a:lnTo>
                  <a:pt x="192465" y="101696"/>
                </a:lnTo>
                <a:lnTo>
                  <a:pt x="191164" y="97325"/>
                </a:lnTo>
                <a:lnTo>
                  <a:pt x="190296" y="92505"/>
                </a:lnTo>
                <a:lnTo>
                  <a:pt x="189718" y="87388"/>
                </a:lnTo>
                <a:lnTo>
                  <a:pt x="188380" y="83024"/>
                </a:lnTo>
                <a:lnTo>
                  <a:pt x="184353" y="75634"/>
                </a:lnTo>
                <a:lnTo>
                  <a:pt x="181947" y="71378"/>
                </a:lnTo>
                <a:lnTo>
                  <a:pt x="176731" y="61568"/>
                </a:lnTo>
                <a:lnTo>
                  <a:pt x="171239" y="53399"/>
                </a:lnTo>
                <a:lnTo>
                  <a:pt x="165623" y="46592"/>
                </a:lnTo>
                <a:lnTo>
                  <a:pt x="159952" y="40392"/>
                </a:lnTo>
                <a:lnTo>
                  <a:pt x="158058" y="37406"/>
                </a:lnTo>
                <a:lnTo>
                  <a:pt x="155955" y="31547"/>
                </a:lnTo>
                <a:lnTo>
                  <a:pt x="152479" y="25768"/>
                </a:lnTo>
                <a:lnTo>
                  <a:pt x="147760" y="20025"/>
                </a:lnTo>
                <a:lnTo>
                  <a:pt x="142487" y="14297"/>
                </a:lnTo>
                <a:lnTo>
                  <a:pt x="139748" y="12389"/>
                </a:lnTo>
                <a:lnTo>
                  <a:pt x="134164" y="10268"/>
                </a:lnTo>
                <a:lnTo>
                  <a:pt x="132294" y="8751"/>
                </a:lnTo>
                <a:lnTo>
                  <a:pt x="131048" y="6786"/>
                </a:lnTo>
                <a:lnTo>
                  <a:pt x="128554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569"/>
          <p:cNvSpPr/>
          <p:nvPr/>
        </p:nvSpPr>
        <p:spPr>
          <a:xfrm>
            <a:off x="5086350" y="3094672"/>
            <a:ext cx="231409" cy="342901"/>
          </a:xfrm>
          <a:custGeom>
            <a:avLst/>
            <a:gdLst/>
            <a:ahLst/>
            <a:cxnLst/>
            <a:rect l="0" t="0" r="0" b="0"/>
            <a:pathLst>
              <a:path w="231409" h="342901">
                <a:moveTo>
                  <a:pt x="0" y="0"/>
                </a:moveTo>
                <a:lnTo>
                  <a:pt x="27532" y="0"/>
                </a:lnTo>
                <a:lnTo>
                  <a:pt x="31689" y="953"/>
                </a:lnTo>
                <a:lnTo>
                  <a:pt x="36366" y="2540"/>
                </a:lnTo>
                <a:lnTo>
                  <a:pt x="41389" y="4551"/>
                </a:lnTo>
                <a:lnTo>
                  <a:pt x="46642" y="5892"/>
                </a:lnTo>
                <a:lnTo>
                  <a:pt x="52050" y="6785"/>
                </a:lnTo>
                <a:lnTo>
                  <a:pt x="57560" y="7381"/>
                </a:lnTo>
                <a:lnTo>
                  <a:pt x="63138" y="7778"/>
                </a:lnTo>
                <a:lnTo>
                  <a:pt x="68762" y="8043"/>
                </a:lnTo>
                <a:lnTo>
                  <a:pt x="81043" y="8337"/>
                </a:lnTo>
                <a:lnTo>
                  <a:pt x="96027" y="8468"/>
                </a:lnTo>
                <a:lnTo>
                  <a:pt x="103070" y="9455"/>
                </a:lnTo>
                <a:lnTo>
                  <a:pt x="109671" y="11066"/>
                </a:lnTo>
                <a:lnTo>
                  <a:pt x="138503" y="20495"/>
                </a:lnTo>
                <a:lnTo>
                  <a:pt x="145675" y="23189"/>
                </a:lnTo>
                <a:lnTo>
                  <a:pt x="152362" y="25936"/>
                </a:lnTo>
                <a:lnTo>
                  <a:pt x="158724" y="28721"/>
                </a:lnTo>
                <a:lnTo>
                  <a:pt x="165824" y="31530"/>
                </a:lnTo>
                <a:lnTo>
                  <a:pt x="181331" y="37191"/>
                </a:lnTo>
                <a:lnTo>
                  <a:pt x="188515" y="40986"/>
                </a:lnTo>
                <a:lnTo>
                  <a:pt x="195209" y="45422"/>
                </a:lnTo>
                <a:lnTo>
                  <a:pt x="201577" y="50284"/>
                </a:lnTo>
                <a:lnTo>
                  <a:pt x="206774" y="54478"/>
                </a:lnTo>
                <a:lnTo>
                  <a:pt x="211192" y="58226"/>
                </a:lnTo>
                <a:lnTo>
                  <a:pt x="215089" y="61677"/>
                </a:lnTo>
                <a:lnTo>
                  <a:pt x="218640" y="66836"/>
                </a:lnTo>
                <a:lnTo>
                  <a:pt x="221960" y="73132"/>
                </a:lnTo>
                <a:lnTo>
                  <a:pt x="225125" y="80187"/>
                </a:lnTo>
                <a:lnTo>
                  <a:pt x="227236" y="86796"/>
                </a:lnTo>
                <a:lnTo>
                  <a:pt x="228643" y="93106"/>
                </a:lnTo>
                <a:lnTo>
                  <a:pt x="229581" y="99218"/>
                </a:lnTo>
                <a:lnTo>
                  <a:pt x="230206" y="105198"/>
                </a:lnTo>
                <a:lnTo>
                  <a:pt x="230623" y="111090"/>
                </a:lnTo>
                <a:lnTo>
                  <a:pt x="230901" y="116922"/>
                </a:lnTo>
                <a:lnTo>
                  <a:pt x="231210" y="131023"/>
                </a:lnTo>
                <a:lnTo>
                  <a:pt x="231408" y="158808"/>
                </a:lnTo>
                <a:lnTo>
                  <a:pt x="230472" y="165880"/>
                </a:lnTo>
                <a:lnTo>
                  <a:pt x="228895" y="173451"/>
                </a:lnTo>
                <a:lnTo>
                  <a:pt x="226892" y="181357"/>
                </a:lnTo>
                <a:lnTo>
                  <a:pt x="224603" y="188532"/>
                </a:lnTo>
                <a:lnTo>
                  <a:pt x="222126" y="195220"/>
                </a:lnTo>
                <a:lnTo>
                  <a:pt x="219521" y="201584"/>
                </a:lnTo>
                <a:lnTo>
                  <a:pt x="217785" y="208685"/>
                </a:lnTo>
                <a:lnTo>
                  <a:pt x="216627" y="216276"/>
                </a:lnTo>
                <a:lnTo>
                  <a:pt x="215855" y="224194"/>
                </a:lnTo>
                <a:lnTo>
                  <a:pt x="215341" y="231378"/>
                </a:lnTo>
                <a:lnTo>
                  <a:pt x="214998" y="238072"/>
                </a:lnTo>
                <a:lnTo>
                  <a:pt x="214769" y="244440"/>
                </a:lnTo>
                <a:lnTo>
                  <a:pt x="213664" y="250590"/>
                </a:lnTo>
                <a:lnTo>
                  <a:pt x="211975" y="256595"/>
                </a:lnTo>
                <a:lnTo>
                  <a:pt x="209897" y="262503"/>
                </a:lnTo>
                <a:lnTo>
                  <a:pt x="207559" y="268347"/>
                </a:lnTo>
                <a:lnTo>
                  <a:pt x="205047" y="274148"/>
                </a:lnTo>
                <a:lnTo>
                  <a:pt x="199717" y="284721"/>
                </a:lnTo>
                <a:lnTo>
                  <a:pt x="194173" y="292595"/>
                </a:lnTo>
                <a:lnTo>
                  <a:pt x="188534" y="299270"/>
                </a:lnTo>
                <a:lnTo>
                  <a:pt x="182853" y="306364"/>
                </a:lnTo>
                <a:lnTo>
                  <a:pt x="177153" y="315867"/>
                </a:lnTo>
                <a:lnTo>
                  <a:pt x="174299" y="319163"/>
                </a:lnTo>
                <a:lnTo>
                  <a:pt x="171444" y="321360"/>
                </a:lnTo>
                <a:lnTo>
                  <a:pt x="168588" y="322825"/>
                </a:lnTo>
                <a:lnTo>
                  <a:pt x="168590" y="324754"/>
                </a:lnTo>
                <a:lnTo>
                  <a:pt x="170496" y="326993"/>
                </a:lnTo>
                <a:lnTo>
                  <a:pt x="173671" y="329438"/>
                </a:lnTo>
                <a:lnTo>
                  <a:pt x="174836" y="332020"/>
                </a:lnTo>
                <a:lnTo>
                  <a:pt x="174659" y="334695"/>
                </a:lnTo>
                <a:lnTo>
                  <a:pt x="173589" y="337430"/>
                </a:lnTo>
                <a:lnTo>
                  <a:pt x="171924" y="339253"/>
                </a:lnTo>
                <a:lnTo>
                  <a:pt x="169860" y="340469"/>
                </a:lnTo>
                <a:lnTo>
                  <a:pt x="163286" y="342758"/>
                </a:lnTo>
                <a:lnTo>
                  <a:pt x="156114" y="342872"/>
                </a:lnTo>
                <a:lnTo>
                  <a:pt x="137159" y="34290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570"/>
          <p:cNvSpPr/>
          <p:nvPr/>
        </p:nvSpPr>
        <p:spPr>
          <a:xfrm>
            <a:off x="7435225" y="3068958"/>
            <a:ext cx="248593" cy="531493"/>
          </a:xfrm>
          <a:custGeom>
            <a:avLst/>
            <a:gdLst/>
            <a:ahLst/>
            <a:cxnLst/>
            <a:rect l="0" t="0" r="0" b="0"/>
            <a:pathLst>
              <a:path w="248593" h="531493">
                <a:moveTo>
                  <a:pt x="154294" y="8569"/>
                </a:moveTo>
                <a:lnTo>
                  <a:pt x="154294" y="4018"/>
                </a:lnTo>
                <a:lnTo>
                  <a:pt x="153342" y="2677"/>
                </a:lnTo>
                <a:lnTo>
                  <a:pt x="151755" y="1784"/>
                </a:lnTo>
                <a:lnTo>
                  <a:pt x="145731" y="0"/>
                </a:lnTo>
                <a:lnTo>
                  <a:pt x="145725" y="4548"/>
                </a:lnTo>
                <a:lnTo>
                  <a:pt x="144772" y="6841"/>
                </a:lnTo>
                <a:lnTo>
                  <a:pt x="138879" y="15571"/>
                </a:lnTo>
                <a:lnTo>
                  <a:pt x="133791" y="24699"/>
                </a:lnTo>
                <a:lnTo>
                  <a:pt x="125570" y="40547"/>
                </a:lnTo>
                <a:lnTo>
                  <a:pt x="117103" y="57308"/>
                </a:lnTo>
                <a:lnTo>
                  <a:pt x="113308" y="62017"/>
                </a:lnTo>
                <a:lnTo>
                  <a:pt x="108872" y="66108"/>
                </a:lnTo>
                <a:lnTo>
                  <a:pt x="104010" y="69789"/>
                </a:lnTo>
                <a:lnTo>
                  <a:pt x="99817" y="74147"/>
                </a:lnTo>
                <a:lnTo>
                  <a:pt x="88411" y="89383"/>
                </a:lnTo>
                <a:lnTo>
                  <a:pt x="83702" y="94830"/>
                </a:lnTo>
                <a:lnTo>
                  <a:pt x="78658" y="100366"/>
                </a:lnTo>
                <a:lnTo>
                  <a:pt x="74342" y="106915"/>
                </a:lnTo>
                <a:lnTo>
                  <a:pt x="67008" y="121811"/>
                </a:lnTo>
                <a:lnTo>
                  <a:pt x="57523" y="141711"/>
                </a:lnTo>
                <a:lnTo>
                  <a:pt x="53586" y="147813"/>
                </a:lnTo>
                <a:lnTo>
                  <a:pt x="49056" y="153786"/>
                </a:lnTo>
                <a:lnTo>
                  <a:pt x="44130" y="159673"/>
                </a:lnTo>
                <a:lnTo>
                  <a:pt x="39894" y="165502"/>
                </a:lnTo>
                <a:lnTo>
                  <a:pt x="32647" y="177060"/>
                </a:lnTo>
                <a:lnTo>
                  <a:pt x="26252" y="188546"/>
                </a:lnTo>
                <a:lnTo>
                  <a:pt x="17296" y="205723"/>
                </a:lnTo>
                <a:lnTo>
                  <a:pt x="14385" y="211442"/>
                </a:lnTo>
                <a:lnTo>
                  <a:pt x="11150" y="225418"/>
                </a:lnTo>
                <a:lnTo>
                  <a:pt x="8760" y="240201"/>
                </a:lnTo>
                <a:lnTo>
                  <a:pt x="4523" y="253122"/>
                </a:lnTo>
                <a:lnTo>
                  <a:pt x="2004" y="265214"/>
                </a:lnTo>
                <a:lnTo>
                  <a:pt x="885" y="276938"/>
                </a:lnTo>
                <a:lnTo>
                  <a:pt x="388" y="288499"/>
                </a:lnTo>
                <a:lnTo>
                  <a:pt x="107" y="305718"/>
                </a:lnTo>
                <a:lnTo>
                  <a:pt x="0" y="340037"/>
                </a:lnTo>
                <a:lnTo>
                  <a:pt x="3806" y="345752"/>
                </a:lnTo>
                <a:lnTo>
                  <a:pt x="10154" y="351468"/>
                </a:lnTo>
                <a:lnTo>
                  <a:pt x="18196" y="357183"/>
                </a:lnTo>
                <a:lnTo>
                  <a:pt x="23557" y="362899"/>
                </a:lnTo>
                <a:lnTo>
                  <a:pt x="27131" y="368614"/>
                </a:lnTo>
                <a:lnTo>
                  <a:pt x="32055" y="380044"/>
                </a:lnTo>
                <a:lnTo>
                  <a:pt x="39230" y="396237"/>
                </a:lnTo>
                <a:lnTo>
                  <a:pt x="42731" y="408443"/>
                </a:lnTo>
                <a:lnTo>
                  <a:pt x="49378" y="422749"/>
                </a:lnTo>
                <a:lnTo>
                  <a:pt x="54642" y="430139"/>
                </a:lnTo>
                <a:lnTo>
                  <a:pt x="60157" y="439138"/>
                </a:lnTo>
                <a:lnTo>
                  <a:pt x="65783" y="448536"/>
                </a:lnTo>
                <a:lnTo>
                  <a:pt x="71459" y="455887"/>
                </a:lnTo>
                <a:lnTo>
                  <a:pt x="77156" y="462330"/>
                </a:lnTo>
                <a:lnTo>
                  <a:pt x="82864" y="468368"/>
                </a:lnTo>
                <a:lnTo>
                  <a:pt x="88575" y="474227"/>
                </a:lnTo>
                <a:lnTo>
                  <a:pt x="92384" y="477123"/>
                </a:lnTo>
                <a:lnTo>
                  <a:pt x="96829" y="480005"/>
                </a:lnTo>
                <a:lnTo>
                  <a:pt x="101697" y="482880"/>
                </a:lnTo>
                <a:lnTo>
                  <a:pt x="105894" y="485749"/>
                </a:lnTo>
                <a:lnTo>
                  <a:pt x="113098" y="491477"/>
                </a:lnTo>
                <a:lnTo>
                  <a:pt x="119475" y="497197"/>
                </a:lnTo>
                <a:lnTo>
                  <a:pt x="122509" y="500056"/>
                </a:lnTo>
                <a:lnTo>
                  <a:pt x="126437" y="501962"/>
                </a:lnTo>
                <a:lnTo>
                  <a:pt x="130960" y="503233"/>
                </a:lnTo>
                <a:lnTo>
                  <a:pt x="135881" y="504080"/>
                </a:lnTo>
                <a:lnTo>
                  <a:pt x="140114" y="505597"/>
                </a:lnTo>
                <a:lnTo>
                  <a:pt x="147357" y="509823"/>
                </a:lnTo>
                <a:lnTo>
                  <a:pt x="153752" y="512336"/>
                </a:lnTo>
                <a:lnTo>
                  <a:pt x="160721" y="513453"/>
                </a:lnTo>
                <a:lnTo>
                  <a:pt x="165246" y="513751"/>
                </a:lnTo>
                <a:lnTo>
                  <a:pt x="174402" y="514082"/>
                </a:lnTo>
                <a:lnTo>
                  <a:pt x="181646" y="514229"/>
                </a:lnTo>
                <a:lnTo>
                  <a:pt x="184912" y="515221"/>
                </a:lnTo>
                <a:lnTo>
                  <a:pt x="191080" y="518862"/>
                </a:lnTo>
                <a:lnTo>
                  <a:pt x="196996" y="521116"/>
                </a:lnTo>
                <a:lnTo>
                  <a:pt x="202801" y="522118"/>
                </a:lnTo>
                <a:lnTo>
                  <a:pt x="208555" y="522563"/>
                </a:lnTo>
                <a:lnTo>
                  <a:pt x="214288" y="522761"/>
                </a:lnTo>
                <a:lnTo>
                  <a:pt x="217151" y="522814"/>
                </a:lnTo>
                <a:lnTo>
                  <a:pt x="220011" y="523801"/>
                </a:lnTo>
                <a:lnTo>
                  <a:pt x="225730" y="527439"/>
                </a:lnTo>
                <a:lnTo>
                  <a:pt x="231446" y="529690"/>
                </a:lnTo>
                <a:lnTo>
                  <a:pt x="238325" y="531136"/>
                </a:lnTo>
                <a:lnTo>
                  <a:pt x="245577" y="531421"/>
                </a:lnTo>
                <a:lnTo>
                  <a:pt x="248592" y="53149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571"/>
          <p:cNvSpPr/>
          <p:nvPr/>
        </p:nvSpPr>
        <p:spPr>
          <a:xfrm>
            <a:off x="7598092" y="3454717"/>
            <a:ext cx="565786" cy="25719"/>
          </a:xfrm>
          <a:custGeom>
            <a:avLst/>
            <a:gdLst/>
            <a:ahLst/>
            <a:cxnLst/>
            <a:rect l="0" t="0" r="0" b="0"/>
            <a:pathLst>
              <a:path w="565786" h="25719">
                <a:moveTo>
                  <a:pt x="0" y="0"/>
                </a:moveTo>
                <a:lnTo>
                  <a:pt x="142878" y="0"/>
                </a:lnTo>
                <a:lnTo>
                  <a:pt x="148592" y="953"/>
                </a:lnTo>
                <a:lnTo>
                  <a:pt x="154306" y="2540"/>
                </a:lnTo>
                <a:lnTo>
                  <a:pt x="160022" y="4551"/>
                </a:lnTo>
                <a:lnTo>
                  <a:pt x="165736" y="5891"/>
                </a:lnTo>
                <a:lnTo>
                  <a:pt x="171450" y="6785"/>
                </a:lnTo>
                <a:lnTo>
                  <a:pt x="177165" y="7381"/>
                </a:lnTo>
                <a:lnTo>
                  <a:pt x="191135" y="8043"/>
                </a:lnTo>
                <a:lnTo>
                  <a:pt x="212525" y="8416"/>
                </a:lnTo>
                <a:lnTo>
                  <a:pt x="288599" y="8572"/>
                </a:lnTo>
                <a:lnTo>
                  <a:pt x="294316" y="9525"/>
                </a:lnTo>
                <a:lnTo>
                  <a:pt x="300033" y="11112"/>
                </a:lnTo>
                <a:lnTo>
                  <a:pt x="305750" y="13123"/>
                </a:lnTo>
                <a:lnTo>
                  <a:pt x="311466" y="14464"/>
                </a:lnTo>
                <a:lnTo>
                  <a:pt x="317182" y="15358"/>
                </a:lnTo>
                <a:lnTo>
                  <a:pt x="322897" y="15954"/>
                </a:lnTo>
                <a:lnTo>
                  <a:pt x="336867" y="16616"/>
                </a:lnTo>
                <a:lnTo>
                  <a:pt x="358258" y="16988"/>
                </a:lnTo>
                <a:lnTo>
                  <a:pt x="555154" y="17145"/>
                </a:lnTo>
                <a:lnTo>
                  <a:pt x="556793" y="18098"/>
                </a:lnTo>
                <a:lnTo>
                  <a:pt x="558838" y="19685"/>
                </a:lnTo>
                <a:lnTo>
                  <a:pt x="565785" y="2571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572"/>
          <p:cNvSpPr/>
          <p:nvPr/>
        </p:nvSpPr>
        <p:spPr>
          <a:xfrm>
            <a:off x="8181022" y="3489007"/>
            <a:ext cx="68581" cy="137161"/>
          </a:xfrm>
          <a:custGeom>
            <a:avLst/>
            <a:gdLst/>
            <a:ahLst/>
            <a:cxnLst/>
            <a:rect l="0" t="0" r="0" b="0"/>
            <a:pathLst>
              <a:path w="68581" h="137161">
                <a:moveTo>
                  <a:pt x="68580" y="0"/>
                </a:moveTo>
                <a:lnTo>
                  <a:pt x="60361" y="0"/>
                </a:lnTo>
                <a:lnTo>
                  <a:pt x="64663" y="0"/>
                </a:lnTo>
                <a:lnTo>
                  <a:pt x="65969" y="953"/>
                </a:lnTo>
                <a:lnTo>
                  <a:pt x="66840" y="2540"/>
                </a:lnTo>
                <a:lnTo>
                  <a:pt x="68237" y="7381"/>
                </a:lnTo>
                <a:lnTo>
                  <a:pt x="68427" y="10583"/>
                </a:lnTo>
                <a:lnTo>
                  <a:pt x="68512" y="15181"/>
                </a:lnTo>
                <a:lnTo>
                  <a:pt x="68578" y="34352"/>
                </a:lnTo>
                <a:lnTo>
                  <a:pt x="67626" y="38142"/>
                </a:lnTo>
                <a:lnTo>
                  <a:pt x="66039" y="41620"/>
                </a:lnTo>
                <a:lnTo>
                  <a:pt x="64028" y="44892"/>
                </a:lnTo>
                <a:lnTo>
                  <a:pt x="62688" y="48025"/>
                </a:lnTo>
                <a:lnTo>
                  <a:pt x="61795" y="51067"/>
                </a:lnTo>
                <a:lnTo>
                  <a:pt x="61198" y="54047"/>
                </a:lnTo>
                <a:lnTo>
                  <a:pt x="59850" y="56987"/>
                </a:lnTo>
                <a:lnTo>
                  <a:pt x="57997" y="59898"/>
                </a:lnTo>
                <a:lnTo>
                  <a:pt x="55810" y="62792"/>
                </a:lnTo>
                <a:lnTo>
                  <a:pt x="54352" y="65674"/>
                </a:lnTo>
                <a:lnTo>
                  <a:pt x="53380" y="68548"/>
                </a:lnTo>
                <a:lnTo>
                  <a:pt x="52732" y="71416"/>
                </a:lnTo>
                <a:lnTo>
                  <a:pt x="51347" y="74281"/>
                </a:lnTo>
                <a:lnTo>
                  <a:pt x="49470" y="77143"/>
                </a:lnTo>
                <a:lnTo>
                  <a:pt x="47268" y="80004"/>
                </a:lnTo>
                <a:lnTo>
                  <a:pt x="44847" y="82863"/>
                </a:lnTo>
                <a:lnTo>
                  <a:pt x="42281" y="85722"/>
                </a:lnTo>
                <a:lnTo>
                  <a:pt x="39618" y="88581"/>
                </a:lnTo>
                <a:lnTo>
                  <a:pt x="37842" y="91439"/>
                </a:lnTo>
                <a:lnTo>
                  <a:pt x="36658" y="94297"/>
                </a:lnTo>
                <a:lnTo>
                  <a:pt x="35869" y="97155"/>
                </a:lnTo>
                <a:lnTo>
                  <a:pt x="34391" y="100012"/>
                </a:lnTo>
                <a:lnTo>
                  <a:pt x="32451" y="102870"/>
                </a:lnTo>
                <a:lnTo>
                  <a:pt x="30207" y="105727"/>
                </a:lnTo>
                <a:lnTo>
                  <a:pt x="28710" y="108585"/>
                </a:lnTo>
                <a:lnTo>
                  <a:pt x="27713" y="111443"/>
                </a:lnTo>
                <a:lnTo>
                  <a:pt x="27048" y="114300"/>
                </a:lnTo>
                <a:lnTo>
                  <a:pt x="25652" y="117158"/>
                </a:lnTo>
                <a:lnTo>
                  <a:pt x="23769" y="120015"/>
                </a:lnTo>
                <a:lnTo>
                  <a:pt x="18453" y="126894"/>
                </a:lnTo>
                <a:lnTo>
                  <a:pt x="17065" y="128411"/>
                </a:lnTo>
                <a:lnTo>
                  <a:pt x="8960" y="136763"/>
                </a:lnTo>
                <a:lnTo>
                  <a:pt x="7878" y="136895"/>
                </a:lnTo>
                <a:lnTo>
                  <a:pt x="6204" y="136984"/>
                </a:lnTo>
                <a:lnTo>
                  <a:pt x="0" y="13716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573"/>
          <p:cNvSpPr/>
          <p:nvPr/>
        </p:nvSpPr>
        <p:spPr>
          <a:xfrm>
            <a:off x="8335327" y="3231832"/>
            <a:ext cx="202080" cy="239996"/>
          </a:xfrm>
          <a:custGeom>
            <a:avLst/>
            <a:gdLst/>
            <a:ahLst/>
            <a:cxnLst/>
            <a:rect l="0" t="0" r="0" b="0"/>
            <a:pathLst>
              <a:path w="202080" h="239996">
                <a:moveTo>
                  <a:pt x="51435" y="0"/>
                </a:moveTo>
                <a:lnTo>
                  <a:pt x="46884" y="4551"/>
                </a:lnTo>
                <a:lnTo>
                  <a:pt x="45544" y="6844"/>
                </a:lnTo>
                <a:lnTo>
                  <a:pt x="43657" y="13670"/>
                </a:lnTo>
                <a:lnTo>
                  <a:pt x="43216" y="15600"/>
                </a:lnTo>
                <a:lnTo>
                  <a:pt x="40480" y="21539"/>
                </a:lnTo>
                <a:lnTo>
                  <a:pt x="38416" y="25789"/>
                </a:lnTo>
                <a:lnTo>
                  <a:pt x="36124" y="33052"/>
                </a:lnTo>
                <a:lnTo>
                  <a:pt x="35105" y="39455"/>
                </a:lnTo>
                <a:lnTo>
                  <a:pt x="34652" y="45476"/>
                </a:lnTo>
                <a:lnTo>
                  <a:pt x="34452" y="53867"/>
                </a:lnTo>
                <a:lnTo>
                  <a:pt x="34293" y="101246"/>
                </a:lnTo>
                <a:lnTo>
                  <a:pt x="33340" y="106550"/>
                </a:lnTo>
                <a:lnTo>
                  <a:pt x="31752" y="111991"/>
                </a:lnTo>
                <a:lnTo>
                  <a:pt x="29740" y="117523"/>
                </a:lnTo>
                <a:lnTo>
                  <a:pt x="28399" y="123116"/>
                </a:lnTo>
                <a:lnTo>
                  <a:pt x="27506" y="128750"/>
                </a:lnTo>
                <a:lnTo>
                  <a:pt x="26909" y="134411"/>
                </a:lnTo>
                <a:lnTo>
                  <a:pt x="26512" y="139137"/>
                </a:lnTo>
                <a:lnTo>
                  <a:pt x="26247" y="143241"/>
                </a:lnTo>
                <a:lnTo>
                  <a:pt x="26071" y="146929"/>
                </a:lnTo>
                <a:lnTo>
                  <a:pt x="26905" y="151293"/>
                </a:lnTo>
                <a:lnTo>
                  <a:pt x="28415" y="156107"/>
                </a:lnTo>
                <a:lnTo>
                  <a:pt x="30373" y="161221"/>
                </a:lnTo>
                <a:lnTo>
                  <a:pt x="31679" y="165583"/>
                </a:lnTo>
                <a:lnTo>
                  <a:pt x="33130" y="172970"/>
                </a:lnTo>
                <a:lnTo>
                  <a:pt x="33774" y="179428"/>
                </a:lnTo>
                <a:lnTo>
                  <a:pt x="33947" y="182484"/>
                </a:lnTo>
                <a:lnTo>
                  <a:pt x="36919" y="186426"/>
                </a:lnTo>
                <a:lnTo>
                  <a:pt x="41757" y="190959"/>
                </a:lnTo>
                <a:lnTo>
                  <a:pt x="47841" y="195886"/>
                </a:lnTo>
                <a:lnTo>
                  <a:pt x="51896" y="200123"/>
                </a:lnTo>
                <a:lnTo>
                  <a:pt x="56403" y="207371"/>
                </a:lnTo>
                <a:lnTo>
                  <a:pt x="60945" y="213768"/>
                </a:lnTo>
                <a:lnTo>
                  <a:pt x="63490" y="216807"/>
                </a:lnTo>
                <a:lnTo>
                  <a:pt x="65186" y="219785"/>
                </a:lnTo>
                <a:lnTo>
                  <a:pt x="67072" y="225635"/>
                </a:lnTo>
                <a:lnTo>
                  <a:pt x="68527" y="227576"/>
                </a:lnTo>
                <a:lnTo>
                  <a:pt x="70450" y="228870"/>
                </a:lnTo>
                <a:lnTo>
                  <a:pt x="72684" y="229733"/>
                </a:lnTo>
                <a:lnTo>
                  <a:pt x="77707" y="233231"/>
                </a:lnTo>
                <a:lnTo>
                  <a:pt x="80380" y="235497"/>
                </a:lnTo>
                <a:lnTo>
                  <a:pt x="83114" y="237008"/>
                </a:lnTo>
                <a:lnTo>
                  <a:pt x="88692" y="238687"/>
                </a:lnTo>
                <a:lnTo>
                  <a:pt x="94347" y="239433"/>
                </a:lnTo>
                <a:lnTo>
                  <a:pt x="97188" y="239632"/>
                </a:lnTo>
                <a:lnTo>
                  <a:pt x="100988" y="239765"/>
                </a:lnTo>
                <a:lnTo>
                  <a:pt x="118232" y="239978"/>
                </a:lnTo>
                <a:lnTo>
                  <a:pt x="121684" y="239995"/>
                </a:lnTo>
                <a:lnTo>
                  <a:pt x="124937" y="239054"/>
                </a:lnTo>
                <a:lnTo>
                  <a:pt x="131093" y="235469"/>
                </a:lnTo>
                <a:lnTo>
                  <a:pt x="137004" y="233240"/>
                </a:lnTo>
                <a:lnTo>
                  <a:pt x="139913" y="232646"/>
                </a:lnTo>
                <a:lnTo>
                  <a:pt x="143758" y="231298"/>
                </a:lnTo>
                <a:lnTo>
                  <a:pt x="148226" y="229446"/>
                </a:lnTo>
                <a:lnTo>
                  <a:pt x="153110" y="227259"/>
                </a:lnTo>
                <a:lnTo>
                  <a:pt x="157318" y="224848"/>
                </a:lnTo>
                <a:lnTo>
                  <a:pt x="161076" y="222289"/>
                </a:lnTo>
                <a:lnTo>
                  <a:pt x="164534" y="219630"/>
                </a:lnTo>
                <a:lnTo>
                  <a:pt x="167793" y="215953"/>
                </a:lnTo>
                <a:lnTo>
                  <a:pt x="170916" y="211596"/>
                </a:lnTo>
                <a:lnTo>
                  <a:pt x="173952" y="206787"/>
                </a:lnTo>
                <a:lnTo>
                  <a:pt x="175975" y="202628"/>
                </a:lnTo>
                <a:lnTo>
                  <a:pt x="178223" y="195467"/>
                </a:lnTo>
                <a:lnTo>
                  <a:pt x="179223" y="189109"/>
                </a:lnTo>
                <a:lnTo>
                  <a:pt x="179490" y="186081"/>
                </a:lnTo>
                <a:lnTo>
                  <a:pt x="180620" y="183109"/>
                </a:lnTo>
                <a:lnTo>
                  <a:pt x="184415" y="177267"/>
                </a:lnTo>
                <a:lnTo>
                  <a:pt x="189277" y="171495"/>
                </a:lnTo>
                <a:lnTo>
                  <a:pt x="191908" y="168623"/>
                </a:lnTo>
                <a:lnTo>
                  <a:pt x="193661" y="164803"/>
                </a:lnTo>
                <a:lnTo>
                  <a:pt x="194830" y="160351"/>
                </a:lnTo>
                <a:lnTo>
                  <a:pt x="195609" y="155478"/>
                </a:lnTo>
                <a:lnTo>
                  <a:pt x="196128" y="151277"/>
                </a:lnTo>
                <a:lnTo>
                  <a:pt x="196706" y="144070"/>
                </a:lnTo>
                <a:lnTo>
                  <a:pt x="196860" y="139861"/>
                </a:lnTo>
                <a:lnTo>
                  <a:pt x="197031" y="130106"/>
                </a:lnTo>
                <a:lnTo>
                  <a:pt x="198029" y="125790"/>
                </a:lnTo>
                <a:lnTo>
                  <a:pt x="201678" y="118454"/>
                </a:lnTo>
                <a:lnTo>
                  <a:pt x="202079" y="115164"/>
                </a:lnTo>
                <a:lnTo>
                  <a:pt x="201395" y="112019"/>
                </a:lnTo>
                <a:lnTo>
                  <a:pt x="199986" y="108969"/>
                </a:lnTo>
                <a:lnTo>
                  <a:pt x="199046" y="105031"/>
                </a:lnTo>
                <a:lnTo>
                  <a:pt x="198420" y="100501"/>
                </a:lnTo>
                <a:lnTo>
                  <a:pt x="198003" y="95576"/>
                </a:lnTo>
                <a:lnTo>
                  <a:pt x="196772" y="91339"/>
                </a:lnTo>
                <a:lnTo>
                  <a:pt x="192864" y="84093"/>
                </a:lnTo>
                <a:lnTo>
                  <a:pt x="187952" y="77697"/>
                </a:lnTo>
                <a:lnTo>
                  <a:pt x="182594" y="71680"/>
                </a:lnTo>
                <a:lnTo>
                  <a:pt x="177038" y="65830"/>
                </a:lnTo>
                <a:lnTo>
                  <a:pt x="151444" y="40008"/>
                </a:lnTo>
                <a:lnTo>
                  <a:pt x="148588" y="38102"/>
                </a:lnTo>
                <a:lnTo>
                  <a:pt x="142874" y="35984"/>
                </a:lnTo>
                <a:lnTo>
                  <a:pt x="139065" y="34467"/>
                </a:lnTo>
                <a:lnTo>
                  <a:pt x="134621" y="32503"/>
                </a:lnTo>
                <a:lnTo>
                  <a:pt x="129751" y="30241"/>
                </a:lnTo>
                <a:lnTo>
                  <a:pt x="125554" y="28734"/>
                </a:lnTo>
                <a:lnTo>
                  <a:pt x="121802" y="27728"/>
                </a:lnTo>
                <a:lnTo>
                  <a:pt x="118349" y="27058"/>
                </a:lnTo>
                <a:lnTo>
                  <a:pt x="114142" y="26611"/>
                </a:lnTo>
                <a:lnTo>
                  <a:pt x="109432" y="26313"/>
                </a:lnTo>
                <a:lnTo>
                  <a:pt x="100072" y="25982"/>
                </a:lnTo>
                <a:lnTo>
                  <a:pt x="88494" y="25796"/>
                </a:lnTo>
                <a:lnTo>
                  <a:pt x="0" y="2571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574"/>
          <p:cNvSpPr/>
          <p:nvPr/>
        </p:nvSpPr>
        <p:spPr>
          <a:xfrm>
            <a:off x="8438197" y="3137535"/>
            <a:ext cx="205729" cy="420018"/>
          </a:xfrm>
          <a:custGeom>
            <a:avLst/>
            <a:gdLst/>
            <a:ahLst/>
            <a:cxnLst/>
            <a:rect l="0" t="0" r="0" b="0"/>
            <a:pathLst>
              <a:path w="205729" h="420018">
                <a:moveTo>
                  <a:pt x="0" y="0"/>
                </a:moveTo>
                <a:lnTo>
                  <a:pt x="7382" y="0"/>
                </a:lnTo>
                <a:lnTo>
                  <a:pt x="12771" y="4551"/>
                </a:lnTo>
                <a:lnTo>
                  <a:pt x="15182" y="5891"/>
                </a:lnTo>
                <a:lnTo>
                  <a:pt x="20401" y="7380"/>
                </a:lnTo>
                <a:lnTo>
                  <a:pt x="25894" y="10583"/>
                </a:lnTo>
                <a:lnTo>
                  <a:pt x="31510" y="15181"/>
                </a:lnTo>
                <a:lnTo>
                  <a:pt x="37182" y="20399"/>
                </a:lnTo>
                <a:lnTo>
                  <a:pt x="40981" y="23124"/>
                </a:lnTo>
                <a:lnTo>
                  <a:pt x="45418" y="25894"/>
                </a:lnTo>
                <a:lnTo>
                  <a:pt x="50280" y="28692"/>
                </a:lnTo>
                <a:lnTo>
                  <a:pt x="60765" y="34342"/>
                </a:lnTo>
                <a:lnTo>
                  <a:pt x="66228" y="37182"/>
                </a:lnTo>
                <a:lnTo>
                  <a:pt x="71774" y="40980"/>
                </a:lnTo>
                <a:lnTo>
                  <a:pt x="77377" y="45418"/>
                </a:lnTo>
                <a:lnTo>
                  <a:pt x="83016" y="50281"/>
                </a:lnTo>
                <a:lnTo>
                  <a:pt x="87730" y="54475"/>
                </a:lnTo>
                <a:lnTo>
                  <a:pt x="95506" y="61676"/>
                </a:lnTo>
                <a:lnTo>
                  <a:pt x="115103" y="80904"/>
                </a:lnTo>
                <a:lnTo>
                  <a:pt x="126087" y="91837"/>
                </a:lnTo>
                <a:lnTo>
                  <a:pt x="131683" y="96467"/>
                </a:lnTo>
                <a:lnTo>
                  <a:pt x="137319" y="100506"/>
                </a:lnTo>
                <a:lnTo>
                  <a:pt x="142982" y="104152"/>
                </a:lnTo>
                <a:lnTo>
                  <a:pt x="148661" y="109439"/>
                </a:lnTo>
                <a:lnTo>
                  <a:pt x="154352" y="115822"/>
                </a:lnTo>
                <a:lnTo>
                  <a:pt x="160052" y="122934"/>
                </a:lnTo>
                <a:lnTo>
                  <a:pt x="164804" y="128629"/>
                </a:lnTo>
                <a:lnTo>
                  <a:pt x="168924" y="133377"/>
                </a:lnTo>
                <a:lnTo>
                  <a:pt x="172624" y="137496"/>
                </a:lnTo>
                <a:lnTo>
                  <a:pt x="176043" y="143099"/>
                </a:lnTo>
                <a:lnTo>
                  <a:pt x="179274" y="149691"/>
                </a:lnTo>
                <a:lnTo>
                  <a:pt x="182381" y="156944"/>
                </a:lnTo>
                <a:lnTo>
                  <a:pt x="188373" y="170083"/>
                </a:lnTo>
                <a:lnTo>
                  <a:pt x="191305" y="176253"/>
                </a:lnTo>
                <a:lnTo>
                  <a:pt x="194211" y="183225"/>
                </a:lnTo>
                <a:lnTo>
                  <a:pt x="197102" y="190730"/>
                </a:lnTo>
                <a:lnTo>
                  <a:pt x="199981" y="198590"/>
                </a:lnTo>
                <a:lnTo>
                  <a:pt x="201901" y="205736"/>
                </a:lnTo>
                <a:lnTo>
                  <a:pt x="204035" y="218755"/>
                </a:lnTo>
                <a:lnTo>
                  <a:pt x="204603" y="225847"/>
                </a:lnTo>
                <a:lnTo>
                  <a:pt x="204983" y="233432"/>
                </a:lnTo>
                <a:lnTo>
                  <a:pt x="205403" y="249480"/>
                </a:lnTo>
                <a:lnTo>
                  <a:pt x="205728" y="305285"/>
                </a:lnTo>
                <a:lnTo>
                  <a:pt x="204780" y="312108"/>
                </a:lnTo>
                <a:lnTo>
                  <a:pt x="203194" y="319514"/>
                </a:lnTo>
                <a:lnTo>
                  <a:pt x="201185" y="327309"/>
                </a:lnTo>
                <a:lnTo>
                  <a:pt x="198893" y="334411"/>
                </a:lnTo>
                <a:lnTo>
                  <a:pt x="193807" y="347382"/>
                </a:lnTo>
                <a:lnTo>
                  <a:pt x="188372" y="359497"/>
                </a:lnTo>
                <a:lnTo>
                  <a:pt x="182781" y="370279"/>
                </a:lnTo>
                <a:lnTo>
                  <a:pt x="177121" y="378245"/>
                </a:lnTo>
                <a:lnTo>
                  <a:pt x="171430" y="384962"/>
                </a:lnTo>
                <a:lnTo>
                  <a:pt x="165726" y="391121"/>
                </a:lnTo>
                <a:lnTo>
                  <a:pt x="157160" y="399944"/>
                </a:lnTo>
                <a:lnTo>
                  <a:pt x="151446" y="405718"/>
                </a:lnTo>
                <a:lnTo>
                  <a:pt x="148589" y="407638"/>
                </a:lnTo>
                <a:lnTo>
                  <a:pt x="142875" y="409772"/>
                </a:lnTo>
                <a:lnTo>
                  <a:pt x="140970" y="411294"/>
                </a:lnTo>
                <a:lnTo>
                  <a:pt x="139700" y="413261"/>
                </a:lnTo>
                <a:lnTo>
                  <a:pt x="138853" y="415525"/>
                </a:lnTo>
                <a:lnTo>
                  <a:pt x="137336" y="417034"/>
                </a:lnTo>
                <a:lnTo>
                  <a:pt x="135373" y="418040"/>
                </a:lnTo>
                <a:lnTo>
                  <a:pt x="128706" y="420017"/>
                </a:lnTo>
                <a:lnTo>
                  <a:pt x="122720" y="414154"/>
                </a:lnTo>
                <a:lnTo>
                  <a:pt x="121217" y="412668"/>
                </a:lnTo>
                <a:lnTo>
                  <a:pt x="118009" y="412008"/>
                </a:lnTo>
                <a:lnTo>
                  <a:pt x="111443" y="41148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575"/>
          <p:cNvSpPr/>
          <p:nvPr/>
        </p:nvSpPr>
        <p:spPr>
          <a:xfrm>
            <a:off x="5352503" y="2940378"/>
            <a:ext cx="107141" cy="85349"/>
          </a:xfrm>
          <a:custGeom>
            <a:avLst/>
            <a:gdLst/>
            <a:ahLst/>
            <a:cxnLst/>
            <a:rect l="0" t="0" r="0" b="0"/>
            <a:pathLst>
              <a:path w="107141" h="85349">
                <a:moveTo>
                  <a:pt x="33884" y="8561"/>
                </a:moveTo>
                <a:lnTo>
                  <a:pt x="33884" y="1181"/>
                </a:lnTo>
                <a:lnTo>
                  <a:pt x="32932" y="784"/>
                </a:lnTo>
                <a:lnTo>
                  <a:pt x="31344" y="519"/>
                </a:lnTo>
                <a:lnTo>
                  <a:pt x="26503" y="94"/>
                </a:lnTo>
                <a:lnTo>
                  <a:pt x="23301" y="2576"/>
                </a:lnTo>
                <a:lnTo>
                  <a:pt x="17123" y="8211"/>
                </a:lnTo>
                <a:lnTo>
                  <a:pt x="12302" y="13009"/>
                </a:lnTo>
                <a:lnTo>
                  <a:pt x="10923" y="15336"/>
                </a:lnTo>
                <a:lnTo>
                  <a:pt x="10004" y="17841"/>
                </a:lnTo>
                <a:lnTo>
                  <a:pt x="9392" y="20462"/>
                </a:lnTo>
                <a:lnTo>
                  <a:pt x="8983" y="23163"/>
                </a:lnTo>
                <a:lnTo>
                  <a:pt x="8711" y="25916"/>
                </a:lnTo>
                <a:lnTo>
                  <a:pt x="8530" y="28704"/>
                </a:lnTo>
                <a:lnTo>
                  <a:pt x="8409" y="31515"/>
                </a:lnTo>
                <a:lnTo>
                  <a:pt x="8274" y="37178"/>
                </a:lnTo>
                <a:lnTo>
                  <a:pt x="7286" y="40022"/>
                </a:lnTo>
                <a:lnTo>
                  <a:pt x="5674" y="42870"/>
                </a:lnTo>
                <a:lnTo>
                  <a:pt x="3648" y="45721"/>
                </a:lnTo>
                <a:lnTo>
                  <a:pt x="3249" y="48575"/>
                </a:lnTo>
                <a:lnTo>
                  <a:pt x="3936" y="51430"/>
                </a:lnTo>
                <a:lnTo>
                  <a:pt x="7331" y="58304"/>
                </a:lnTo>
                <a:lnTo>
                  <a:pt x="7609" y="59821"/>
                </a:lnTo>
                <a:lnTo>
                  <a:pt x="7795" y="61784"/>
                </a:lnTo>
                <a:lnTo>
                  <a:pt x="7919" y="64046"/>
                </a:lnTo>
                <a:lnTo>
                  <a:pt x="8954" y="65554"/>
                </a:lnTo>
                <a:lnTo>
                  <a:pt x="10597" y="66559"/>
                </a:lnTo>
                <a:lnTo>
                  <a:pt x="12644" y="67229"/>
                </a:lnTo>
                <a:lnTo>
                  <a:pt x="14962" y="68628"/>
                </a:lnTo>
                <a:lnTo>
                  <a:pt x="17459" y="70514"/>
                </a:lnTo>
                <a:lnTo>
                  <a:pt x="20077" y="72723"/>
                </a:lnTo>
                <a:lnTo>
                  <a:pt x="22774" y="74196"/>
                </a:lnTo>
                <a:lnTo>
                  <a:pt x="25525" y="75178"/>
                </a:lnTo>
                <a:lnTo>
                  <a:pt x="32233" y="76754"/>
                </a:lnTo>
                <a:lnTo>
                  <a:pt x="34688" y="76883"/>
                </a:lnTo>
                <a:lnTo>
                  <a:pt x="42497" y="77027"/>
                </a:lnTo>
                <a:lnTo>
                  <a:pt x="45341" y="76112"/>
                </a:lnTo>
                <a:lnTo>
                  <a:pt x="47237" y="74550"/>
                </a:lnTo>
                <a:lnTo>
                  <a:pt x="48501" y="72557"/>
                </a:lnTo>
                <a:lnTo>
                  <a:pt x="51249" y="71228"/>
                </a:lnTo>
                <a:lnTo>
                  <a:pt x="54985" y="70341"/>
                </a:lnTo>
                <a:lnTo>
                  <a:pt x="59382" y="69751"/>
                </a:lnTo>
                <a:lnTo>
                  <a:pt x="63265" y="68404"/>
                </a:lnTo>
                <a:lnTo>
                  <a:pt x="66806" y="66554"/>
                </a:lnTo>
                <a:lnTo>
                  <a:pt x="70120" y="64368"/>
                </a:lnTo>
                <a:lnTo>
                  <a:pt x="72329" y="61959"/>
                </a:lnTo>
                <a:lnTo>
                  <a:pt x="73801" y="59400"/>
                </a:lnTo>
                <a:lnTo>
                  <a:pt x="74783" y="56741"/>
                </a:lnTo>
                <a:lnTo>
                  <a:pt x="76390" y="54016"/>
                </a:lnTo>
                <a:lnTo>
                  <a:pt x="78414" y="51247"/>
                </a:lnTo>
                <a:lnTo>
                  <a:pt x="80716" y="48449"/>
                </a:lnTo>
                <a:lnTo>
                  <a:pt x="83203" y="45631"/>
                </a:lnTo>
                <a:lnTo>
                  <a:pt x="88506" y="39959"/>
                </a:lnTo>
                <a:lnTo>
                  <a:pt x="90301" y="37113"/>
                </a:lnTo>
                <a:lnTo>
                  <a:pt x="91498" y="34264"/>
                </a:lnTo>
                <a:lnTo>
                  <a:pt x="92296" y="31411"/>
                </a:lnTo>
                <a:lnTo>
                  <a:pt x="93780" y="28557"/>
                </a:lnTo>
                <a:lnTo>
                  <a:pt x="95722" y="25702"/>
                </a:lnTo>
                <a:lnTo>
                  <a:pt x="97970" y="22846"/>
                </a:lnTo>
                <a:lnTo>
                  <a:pt x="98515" y="19990"/>
                </a:lnTo>
                <a:lnTo>
                  <a:pt x="97927" y="17133"/>
                </a:lnTo>
                <a:lnTo>
                  <a:pt x="94689" y="10255"/>
                </a:lnTo>
                <a:lnTo>
                  <a:pt x="93470" y="8738"/>
                </a:lnTo>
                <a:lnTo>
                  <a:pt x="91706" y="6774"/>
                </a:lnTo>
                <a:lnTo>
                  <a:pt x="89577" y="4512"/>
                </a:lnTo>
                <a:lnTo>
                  <a:pt x="87205" y="3005"/>
                </a:lnTo>
                <a:lnTo>
                  <a:pt x="84672" y="1999"/>
                </a:lnTo>
                <a:lnTo>
                  <a:pt x="82030" y="1329"/>
                </a:lnTo>
                <a:lnTo>
                  <a:pt x="79316" y="882"/>
                </a:lnTo>
                <a:lnTo>
                  <a:pt x="76555" y="585"/>
                </a:lnTo>
                <a:lnTo>
                  <a:pt x="73761" y="386"/>
                </a:lnTo>
                <a:lnTo>
                  <a:pt x="69994" y="254"/>
                </a:lnTo>
                <a:lnTo>
                  <a:pt x="52800" y="41"/>
                </a:lnTo>
                <a:lnTo>
                  <a:pt x="39949" y="0"/>
                </a:lnTo>
                <a:lnTo>
                  <a:pt x="36022" y="948"/>
                </a:lnTo>
                <a:lnTo>
                  <a:pt x="31500" y="2534"/>
                </a:lnTo>
                <a:lnTo>
                  <a:pt x="26579" y="4543"/>
                </a:lnTo>
                <a:lnTo>
                  <a:pt x="22347" y="5883"/>
                </a:lnTo>
                <a:lnTo>
                  <a:pt x="18573" y="6776"/>
                </a:lnTo>
                <a:lnTo>
                  <a:pt x="15104" y="7371"/>
                </a:lnTo>
                <a:lnTo>
                  <a:pt x="12791" y="8720"/>
                </a:lnTo>
                <a:lnTo>
                  <a:pt x="11250" y="10572"/>
                </a:lnTo>
                <a:lnTo>
                  <a:pt x="10222" y="12760"/>
                </a:lnTo>
                <a:lnTo>
                  <a:pt x="8584" y="15170"/>
                </a:lnTo>
                <a:lnTo>
                  <a:pt x="6540" y="17730"/>
                </a:lnTo>
                <a:lnTo>
                  <a:pt x="4225" y="20389"/>
                </a:lnTo>
                <a:lnTo>
                  <a:pt x="2681" y="23114"/>
                </a:lnTo>
                <a:lnTo>
                  <a:pt x="1652" y="25883"/>
                </a:lnTo>
                <a:lnTo>
                  <a:pt x="966" y="28682"/>
                </a:lnTo>
                <a:lnTo>
                  <a:pt x="509" y="32452"/>
                </a:lnTo>
                <a:lnTo>
                  <a:pt x="204" y="36871"/>
                </a:lnTo>
                <a:lnTo>
                  <a:pt x="0" y="41722"/>
                </a:lnTo>
                <a:lnTo>
                  <a:pt x="817" y="45909"/>
                </a:lnTo>
                <a:lnTo>
                  <a:pt x="2315" y="49652"/>
                </a:lnTo>
                <a:lnTo>
                  <a:pt x="4265" y="53100"/>
                </a:lnTo>
                <a:lnTo>
                  <a:pt x="5566" y="56352"/>
                </a:lnTo>
                <a:lnTo>
                  <a:pt x="6433" y="59472"/>
                </a:lnTo>
                <a:lnTo>
                  <a:pt x="7011" y="62504"/>
                </a:lnTo>
                <a:lnTo>
                  <a:pt x="8349" y="65478"/>
                </a:lnTo>
                <a:lnTo>
                  <a:pt x="10193" y="68414"/>
                </a:lnTo>
                <a:lnTo>
                  <a:pt x="12375" y="71323"/>
                </a:lnTo>
                <a:lnTo>
                  <a:pt x="14782" y="73262"/>
                </a:lnTo>
                <a:lnTo>
                  <a:pt x="17340" y="74555"/>
                </a:lnTo>
                <a:lnTo>
                  <a:pt x="19996" y="75417"/>
                </a:lnTo>
                <a:lnTo>
                  <a:pt x="22721" y="75992"/>
                </a:lnTo>
                <a:lnTo>
                  <a:pt x="25490" y="76375"/>
                </a:lnTo>
                <a:lnTo>
                  <a:pt x="28287" y="76631"/>
                </a:lnTo>
                <a:lnTo>
                  <a:pt x="32059" y="77754"/>
                </a:lnTo>
                <a:lnTo>
                  <a:pt x="36477" y="79454"/>
                </a:lnTo>
                <a:lnTo>
                  <a:pt x="41327" y="81541"/>
                </a:lnTo>
                <a:lnTo>
                  <a:pt x="45514" y="82932"/>
                </a:lnTo>
                <a:lnTo>
                  <a:pt x="49257" y="83860"/>
                </a:lnTo>
                <a:lnTo>
                  <a:pt x="52705" y="84478"/>
                </a:lnTo>
                <a:lnTo>
                  <a:pt x="55957" y="84890"/>
                </a:lnTo>
                <a:lnTo>
                  <a:pt x="59077" y="85164"/>
                </a:lnTo>
                <a:lnTo>
                  <a:pt x="62109" y="85348"/>
                </a:lnTo>
                <a:lnTo>
                  <a:pt x="65083" y="84517"/>
                </a:lnTo>
                <a:lnTo>
                  <a:pt x="68019" y="83011"/>
                </a:lnTo>
                <a:lnTo>
                  <a:pt x="70928" y="81055"/>
                </a:lnTo>
                <a:lnTo>
                  <a:pt x="73820" y="79750"/>
                </a:lnTo>
                <a:lnTo>
                  <a:pt x="76700" y="78881"/>
                </a:lnTo>
                <a:lnTo>
                  <a:pt x="79573" y="78301"/>
                </a:lnTo>
                <a:lnTo>
                  <a:pt x="82441" y="76962"/>
                </a:lnTo>
                <a:lnTo>
                  <a:pt x="85305" y="75117"/>
                </a:lnTo>
                <a:lnTo>
                  <a:pt x="88168" y="72934"/>
                </a:lnTo>
                <a:lnTo>
                  <a:pt x="90076" y="70527"/>
                </a:lnTo>
                <a:lnTo>
                  <a:pt x="91348" y="67969"/>
                </a:lnTo>
                <a:lnTo>
                  <a:pt x="92196" y="65312"/>
                </a:lnTo>
                <a:lnTo>
                  <a:pt x="93714" y="62587"/>
                </a:lnTo>
                <a:lnTo>
                  <a:pt x="95678" y="59819"/>
                </a:lnTo>
                <a:lnTo>
                  <a:pt x="97940" y="57021"/>
                </a:lnTo>
                <a:lnTo>
                  <a:pt x="99448" y="53250"/>
                </a:lnTo>
                <a:lnTo>
                  <a:pt x="100453" y="48831"/>
                </a:lnTo>
                <a:lnTo>
                  <a:pt x="101123" y="43981"/>
                </a:lnTo>
                <a:lnTo>
                  <a:pt x="101570" y="39794"/>
                </a:lnTo>
                <a:lnTo>
                  <a:pt x="101869" y="36051"/>
                </a:lnTo>
                <a:lnTo>
                  <a:pt x="102067" y="32603"/>
                </a:lnTo>
                <a:lnTo>
                  <a:pt x="101247" y="29352"/>
                </a:lnTo>
                <a:lnTo>
                  <a:pt x="99747" y="26232"/>
                </a:lnTo>
                <a:lnTo>
                  <a:pt x="95048" y="18931"/>
                </a:lnTo>
                <a:lnTo>
                  <a:pt x="93711" y="17380"/>
                </a:lnTo>
                <a:lnTo>
                  <a:pt x="91866" y="15393"/>
                </a:lnTo>
                <a:lnTo>
                  <a:pt x="89683" y="13116"/>
                </a:lnTo>
                <a:lnTo>
                  <a:pt x="87276" y="11598"/>
                </a:lnTo>
                <a:lnTo>
                  <a:pt x="84719" y="10586"/>
                </a:lnTo>
                <a:lnTo>
                  <a:pt x="82061" y="9911"/>
                </a:lnTo>
                <a:lnTo>
                  <a:pt x="79337" y="9461"/>
                </a:lnTo>
                <a:lnTo>
                  <a:pt x="76569" y="9161"/>
                </a:lnTo>
                <a:lnTo>
                  <a:pt x="73770" y="8961"/>
                </a:lnTo>
                <a:lnTo>
                  <a:pt x="70953" y="8828"/>
                </a:lnTo>
                <a:lnTo>
                  <a:pt x="65282" y="8680"/>
                </a:lnTo>
                <a:lnTo>
                  <a:pt x="56734" y="8597"/>
                </a:lnTo>
                <a:lnTo>
                  <a:pt x="54832" y="9537"/>
                </a:lnTo>
                <a:lnTo>
                  <a:pt x="53565" y="11117"/>
                </a:lnTo>
                <a:lnTo>
                  <a:pt x="52720" y="13123"/>
                </a:lnTo>
                <a:lnTo>
                  <a:pt x="52156" y="15412"/>
                </a:lnTo>
                <a:lnTo>
                  <a:pt x="51780" y="17892"/>
                </a:lnTo>
                <a:lnTo>
                  <a:pt x="51530" y="20496"/>
                </a:lnTo>
                <a:lnTo>
                  <a:pt x="51363" y="23186"/>
                </a:lnTo>
                <a:lnTo>
                  <a:pt x="51178" y="28714"/>
                </a:lnTo>
                <a:lnTo>
                  <a:pt x="51058" y="40023"/>
                </a:lnTo>
                <a:lnTo>
                  <a:pt x="51042" y="45722"/>
                </a:lnTo>
                <a:lnTo>
                  <a:pt x="51990" y="48575"/>
                </a:lnTo>
                <a:lnTo>
                  <a:pt x="53575" y="51430"/>
                </a:lnTo>
                <a:lnTo>
                  <a:pt x="58411" y="58304"/>
                </a:lnTo>
                <a:lnTo>
                  <a:pt x="60713" y="58868"/>
                </a:lnTo>
                <a:lnTo>
                  <a:pt x="64152" y="59244"/>
                </a:lnTo>
                <a:lnTo>
                  <a:pt x="74259" y="59848"/>
                </a:lnTo>
                <a:lnTo>
                  <a:pt x="78181" y="59931"/>
                </a:lnTo>
                <a:lnTo>
                  <a:pt x="88460" y="59984"/>
                </a:lnTo>
                <a:lnTo>
                  <a:pt x="90270" y="59035"/>
                </a:lnTo>
                <a:lnTo>
                  <a:pt x="91477" y="57451"/>
                </a:lnTo>
                <a:lnTo>
                  <a:pt x="92283" y="55442"/>
                </a:lnTo>
                <a:lnTo>
                  <a:pt x="93771" y="53150"/>
                </a:lnTo>
                <a:lnTo>
                  <a:pt x="95717" y="50670"/>
                </a:lnTo>
                <a:lnTo>
                  <a:pt x="97966" y="48064"/>
                </a:lnTo>
                <a:lnTo>
                  <a:pt x="99465" y="45374"/>
                </a:lnTo>
                <a:lnTo>
                  <a:pt x="100465" y="42628"/>
                </a:lnTo>
                <a:lnTo>
                  <a:pt x="101131" y="39845"/>
                </a:lnTo>
                <a:lnTo>
                  <a:pt x="102528" y="37037"/>
                </a:lnTo>
                <a:lnTo>
                  <a:pt x="104411" y="34213"/>
                </a:lnTo>
                <a:lnTo>
                  <a:pt x="106620" y="31378"/>
                </a:lnTo>
                <a:lnTo>
                  <a:pt x="107140" y="28535"/>
                </a:lnTo>
                <a:lnTo>
                  <a:pt x="106533" y="25687"/>
                </a:lnTo>
                <a:lnTo>
                  <a:pt x="105177" y="22836"/>
                </a:lnTo>
                <a:lnTo>
                  <a:pt x="104273" y="19983"/>
                </a:lnTo>
                <a:lnTo>
                  <a:pt x="103670" y="17128"/>
                </a:lnTo>
                <a:lnTo>
                  <a:pt x="103268" y="14273"/>
                </a:lnTo>
                <a:lnTo>
                  <a:pt x="102048" y="12369"/>
                </a:lnTo>
                <a:lnTo>
                  <a:pt x="100281" y="11100"/>
                </a:lnTo>
                <a:lnTo>
                  <a:pt x="98151" y="10254"/>
                </a:lnTo>
                <a:lnTo>
                  <a:pt x="95779" y="8737"/>
                </a:lnTo>
                <a:lnTo>
                  <a:pt x="93245" y="6774"/>
                </a:lnTo>
                <a:lnTo>
                  <a:pt x="90603" y="4512"/>
                </a:lnTo>
                <a:lnTo>
                  <a:pt x="87889" y="3004"/>
                </a:lnTo>
                <a:lnTo>
                  <a:pt x="85127" y="1999"/>
                </a:lnTo>
                <a:lnTo>
                  <a:pt x="78402" y="386"/>
                </a:lnTo>
                <a:lnTo>
                  <a:pt x="75945" y="254"/>
                </a:lnTo>
                <a:lnTo>
                  <a:pt x="68135" y="107"/>
                </a:lnTo>
                <a:lnTo>
                  <a:pt x="65291" y="1020"/>
                </a:lnTo>
                <a:lnTo>
                  <a:pt x="63394" y="2581"/>
                </a:lnTo>
                <a:lnTo>
                  <a:pt x="62130" y="4575"/>
                </a:lnTo>
                <a:lnTo>
                  <a:pt x="60335" y="5904"/>
                </a:lnTo>
                <a:lnTo>
                  <a:pt x="58185" y="6790"/>
                </a:lnTo>
                <a:lnTo>
                  <a:pt x="55800" y="7380"/>
                </a:lnTo>
                <a:lnTo>
                  <a:pt x="54210" y="8727"/>
                </a:lnTo>
                <a:lnTo>
                  <a:pt x="53149" y="10577"/>
                </a:lnTo>
                <a:lnTo>
                  <a:pt x="52443" y="12763"/>
                </a:lnTo>
                <a:lnTo>
                  <a:pt x="51019" y="14220"/>
                </a:lnTo>
                <a:lnTo>
                  <a:pt x="49117" y="15191"/>
                </a:lnTo>
                <a:lnTo>
                  <a:pt x="46897" y="15839"/>
                </a:lnTo>
                <a:lnTo>
                  <a:pt x="44465" y="16270"/>
                </a:lnTo>
                <a:lnTo>
                  <a:pt x="41890" y="16558"/>
                </a:lnTo>
                <a:lnTo>
                  <a:pt x="39221" y="16750"/>
                </a:lnTo>
                <a:lnTo>
                  <a:pt x="37442" y="17831"/>
                </a:lnTo>
                <a:lnTo>
                  <a:pt x="36256" y="19503"/>
                </a:lnTo>
                <a:lnTo>
                  <a:pt x="33902" y="25659"/>
                </a:lnTo>
                <a:lnTo>
                  <a:pt x="33885" y="25704"/>
                </a:lnTo>
                <a:lnTo>
                  <a:pt x="33884" y="25706"/>
                </a:lnTo>
                <a:lnTo>
                  <a:pt x="41265" y="18326"/>
                </a:lnTo>
                <a:lnTo>
                  <a:pt x="44467" y="17664"/>
                </a:lnTo>
                <a:lnTo>
                  <a:pt x="46654" y="17487"/>
                </a:lnTo>
                <a:lnTo>
                  <a:pt x="49065" y="17369"/>
                </a:lnTo>
                <a:lnTo>
                  <a:pt x="59601" y="1713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 out this…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y=x</a:t>
            </a:r>
            <a:r>
              <a:rPr lang="en-US" baseline="30000" dirty="0" smtClean="0"/>
              <a:t>2</a:t>
            </a:r>
            <a:r>
              <a:rPr lang="en-US" dirty="0" smtClean="0"/>
              <a:t>+10x+16 --- can you factor the right side?</a:t>
            </a:r>
            <a:endParaRPr lang="en-US" dirty="0"/>
          </a:p>
        </p:txBody>
      </p:sp>
      <p:sp>
        <p:nvSpPr>
          <p:cNvPr id="7" name="SMARTPenAnnotation460"/>
          <p:cNvSpPr/>
          <p:nvPr/>
        </p:nvSpPr>
        <p:spPr>
          <a:xfrm>
            <a:off x="2343154" y="2400414"/>
            <a:ext cx="214309" cy="188482"/>
          </a:xfrm>
          <a:custGeom>
            <a:avLst/>
            <a:gdLst/>
            <a:ahLst/>
            <a:cxnLst/>
            <a:rect l="0" t="0" r="0" b="0"/>
            <a:pathLst>
              <a:path w="214309" h="188482">
                <a:moveTo>
                  <a:pt x="162873" y="51321"/>
                </a:moveTo>
                <a:lnTo>
                  <a:pt x="162873" y="43940"/>
                </a:lnTo>
                <a:lnTo>
                  <a:pt x="158322" y="38550"/>
                </a:lnTo>
                <a:lnTo>
                  <a:pt x="155492" y="35472"/>
                </a:lnTo>
                <a:lnTo>
                  <a:pt x="154830" y="32212"/>
                </a:lnTo>
                <a:lnTo>
                  <a:pt x="154653" y="30009"/>
                </a:lnTo>
                <a:lnTo>
                  <a:pt x="153583" y="28540"/>
                </a:lnTo>
                <a:lnTo>
                  <a:pt x="151917" y="27561"/>
                </a:lnTo>
                <a:lnTo>
                  <a:pt x="149854" y="26908"/>
                </a:lnTo>
                <a:lnTo>
                  <a:pt x="148479" y="25521"/>
                </a:lnTo>
                <a:lnTo>
                  <a:pt x="147562" y="23643"/>
                </a:lnTo>
                <a:lnTo>
                  <a:pt x="146950" y="21439"/>
                </a:lnTo>
                <a:lnTo>
                  <a:pt x="145591" y="19970"/>
                </a:lnTo>
                <a:lnTo>
                  <a:pt x="143731" y="18990"/>
                </a:lnTo>
                <a:lnTo>
                  <a:pt x="141539" y="18337"/>
                </a:lnTo>
                <a:lnTo>
                  <a:pt x="136564" y="15071"/>
                </a:lnTo>
                <a:lnTo>
                  <a:pt x="133904" y="12867"/>
                </a:lnTo>
                <a:lnTo>
                  <a:pt x="131178" y="11397"/>
                </a:lnTo>
                <a:lnTo>
                  <a:pt x="125609" y="9764"/>
                </a:lnTo>
                <a:lnTo>
                  <a:pt x="119959" y="6499"/>
                </a:lnTo>
                <a:lnTo>
                  <a:pt x="117118" y="4294"/>
                </a:lnTo>
                <a:lnTo>
                  <a:pt x="111422" y="1845"/>
                </a:lnTo>
                <a:lnTo>
                  <a:pt x="104764" y="756"/>
                </a:lnTo>
                <a:lnTo>
                  <a:pt x="100321" y="466"/>
                </a:lnTo>
                <a:lnTo>
                  <a:pt x="91257" y="144"/>
                </a:lnTo>
                <a:lnTo>
                  <a:pt x="84054" y="0"/>
                </a:lnTo>
                <a:lnTo>
                  <a:pt x="80799" y="915"/>
                </a:lnTo>
                <a:lnTo>
                  <a:pt x="74643" y="4470"/>
                </a:lnTo>
                <a:lnTo>
                  <a:pt x="70716" y="5799"/>
                </a:lnTo>
                <a:lnTo>
                  <a:pt x="66192" y="6686"/>
                </a:lnTo>
                <a:lnTo>
                  <a:pt x="61272" y="7277"/>
                </a:lnTo>
                <a:lnTo>
                  <a:pt x="57039" y="8623"/>
                </a:lnTo>
                <a:lnTo>
                  <a:pt x="53264" y="10473"/>
                </a:lnTo>
                <a:lnTo>
                  <a:pt x="49796" y="12659"/>
                </a:lnTo>
                <a:lnTo>
                  <a:pt x="45578" y="15069"/>
                </a:lnTo>
                <a:lnTo>
                  <a:pt x="35812" y="20286"/>
                </a:lnTo>
                <a:lnTo>
                  <a:pt x="31493" y="23011"/>
                </a:lnTo>
                <a:lnTo>
                  <a:pt x="27661" y="25780"/>
                </a:lnTo>
                <a:lnTo>
                  <a:pt x="24154" y="28579"/>
                </a:lnTo>
                <a:lnTo>
                  <a:pt x="20864" y="32349"/>
                </a:lnTo>
                <a:lnTo>
                  <a:pt x="17718" y="36768"/>
                </a:lnTo>
                <a:lnTo>
                  <a:pt x="14668" y="41619"/>
                </a:lnTo>
                <a:lnTo>
                  <a:pt x="11682" y="46758"/>
                </a:lnTo>
                <a:lnTo>
                  <a:pt x="5825" y="57548"/>
                </a:lnTo>
                <a:lnTo>
                  <a:pt x="3882" y="63092"/>
                </a:lnTo>
                <a:lnTo>
                  <a:pt x="2586" y="68693"/>
                </a:lnTo>
                <a:lnTo>
                  <a:pt x="1723" y="74333"/>
                </a:lnTo>
                <a:lnTo>
                  <a:pt x="1147" y="79044"/>
                </a:lnTo>
                <a:lnTo>
                  <a:pt x="763" y="83138"/>
                </a:lnTo>
                <a:lnTo>
                  <a:pt x="507" y="86820"/>
                </a:lnTo>
                <a:lnTo>
                  <a:pt x="337" y="91179"/>
                </a:lnTo>
                <a:lnTo>
                  <a:pt x="96" y="106416"/>
                </a:lnTo>
                <a:lnTo>
                  <a:pt x="0" y="139433"/>
                </a:lnTo>
                <a:lnTo>
                  <a:pt x="951" y="142447"/>
                </a:lnTo>
                <a:lnTo>
                  <a:pt x="4548" y="148336"/>
                </a:lnTo>
                <a:lnTo>
                  <a:pt x="9321" y="154129"/>
                </a:lnTo>
                <a:lnTo>
                  <a:pt x="11928" y="157007"/>
                </a:lnTo>
                <a:lnTo>
                  <a:pt x="14618" y="158925"/>
                </a:lnTo>
                <a:lnTo>
                  <a:pt x="20147" y="161058"/>
                </a:lnTo>
                <a:lnTo>
                  <a:pt x="25779" y="162005"/>
                </a:lnTo>
                <a:lnTo>
                  <a:pt x="32410" y="162426"/>
                </a:lnTo>
                <a:lnTo>
                  <a:pt x="41707" y="162613"/>
                </a:lnTo>
                <a:lnTo>
                  <a:pt x="57651" y="162719"/>
                </a:lnTo>
                <a:lnTo>
                  <a:pt x="62245" y="161781"/>
                </a:lnTo>
                <a:lnTo>
                  <a:pt x="66260" y="160203"/>
                </a:lnTo>
                <a:lnTo>
                  <a:pt x="69889" y="158199"/>
                </a:lnTo>
                <a:lnTo>
                  <a:pt x="76462" y="153432"/>
                </a:lnTo>
                <a:lnTo>
                  <a:pt x="79548" y="150827"/>
                </a:lnTo>
                <a:lnTo>
                  <a:pt x="82558" y="149091"/>
                </a:lnTo>
                <a:lnTo>
                  <a:pt x="88442" y="147162"/>
                </a:lnTo>
                <a:lnTo>
                  <a:pt x="91345" y="144742"/>
                </a:lnTo>
                <a:lnTo>
                  <a:pt x="94233" y="141224"/>
                </a:lnTo>
                <a:lnTo>
                  <a:pt x="97110" y="136974"/>
                </a:lnTo>
                <a:lnTo>
                  <a:pt x="99981" y="133188"/>
                </a:lnTo>
                <a:lnTo>
                  <a:pt x="102848" y="129711"/>
                </a:lnTo>
                <a:lnTo>
                  <a:pt x="105711" y="126441"/>
                </a:lnTo>
                <a:lnTo>
                  <a:pt x="108573" y="122356"/>
                </a:lnTo>
                <a:lnTo>
                  <a:pt x="111433" y="117727"/>
                </a:lnTo>
                <a:lnTo>
                  <a:pt x="114292" y="112737"/>
                </a:lnTo>
                <a:lnTo>
                  <a:pt x="116198" y="108457"/>
                </a:lnTo>
                <a:lnTo>
                  <a:pt x="117469" y="104652"/>
                </a:lnTo>
                <a:lnTo>
                  <a:pt x="118316" y="101162"/>
                </a:lnTo>
                <a:lnTo>
                  <a:pt x="118881" y="96931"/>
                </a:lnTo>
                <a:lnTo>
                  <a:pt x="119258" y="92205"/>
                </a:lnTo>
                <a:lnTo>
                  <a:pt x="119676" y="82827"/>
                </a:lnTo>
                <a:lnTo>
                  <a:pt x="119911" y="72191"/>
                </a:lnTo>
                <a:lnTo>
                  <a:pt x="120009" y="39062"/>
                </a:lnTo>
                <a:lnTo>
                  <a:pt x="119057" y="37433"/>
                </a:lnTo>
                <a:lnTo>
                  <a:pt x="117470" y="36347"/>
                </a:lnTo>
                <a:lnTo>
                  <a:pt x="115459" y="35623"/>
                </a:lnTo>
                <a:lnTo>
                  <a:pt x="114119" y="34188"/>
                </a:lnTo>
                <a:lnTo>
                  <a:pt x="113225" y="32279"/>
                </a:lnTo>
                <a:lnTo>
                  <a:pt x="112630" y="30054"/>
                </a:lnTo>
                <a:lnTo>
                  <a:pt x="112232" y="29523"/>
                </a:lnTo>
                <a:lnTo>
                  <a:pt x="111967" y="30121"/>
                </a:lnTo>
                <a:lnTo>
                  <a:pt x="111508" y="34594"/>
                </a:lnTo>
                <a:lnTo>
                  <a:pt x="111447" y="46037"/>
                </a:lnTo>
                <a:lnTo>
                  <a:pt x="112396" y="48751"/>
                </a:lnTo>
                <a:lnTo>
                  <a:pt x="115992" y="54306"/>
                </a:lnTo>
                <a:lnTo>
                  <a:pt x="118224" y="59950"/>
                </a:lnTo>
                <a:lnTo>
                  <a:pt x="118820" y="62789"/>
                </a:lnTo>
                <a:lnTo>
                  <a:pt x="120169" y="66586"/>
                </a:lnTo>
                <a:lnTo>
                  <a:pt x="122021" y="71023"/>
                </a:lnTo>
                <a:lnTo>
                  <a:pt x="124208" y="75885"/>
                </a:lnTo>
                <a:lnTo>
                  <a:pt x="125667" y="80080"/>
                </a:lnTo>
                <a:lnTo>
                  <a:pt x="126639" y="83828"/>
                </a:lnTo>
                <a:lnTo>
                  <a:pt x="127287" y="87280"/>
                </a:lnTo>
                <a:lnTo>
                  <a:pt x="128671" y="91486"/>
                </a:lnTo>
                <a:lnTo>
                  <a:pt x="130547" y="96195"/>
                </a:lnTo>
                <a:lnTo>
                  <a:pt x="132750" y="101240"/>
                </a:lnTo>
                <a:lnTo>
                  <a:pt x="137737" y="111924"/>
                </a:lnTo>
                <a:lnTo>
                  <a:pt x="140401" y="117441"/>
                </a:lnTo>
                <a:lnTo>
                  <a:pt x="143129" y="122071"/>
                </a:lnTo>
                <a:lnTo>
                  <a:pt x="145900" y="126110"/>
                </a:lnTo>
                <a:lnTo>
                  <a:pt x="148700" y="129755"/>
                </a:lnTo>
                <a:lnTo>
                  <a:pt x="150567" y="134090"/>
                </a:lnTo>
                <a:lnTo>
                  <a:pt x="151812" y="138886"/>
                </a:lnTo>
                <a:lnTo>
                  <a:pt x="152641" y="143987"/>
                </a:lnTo>
                <a:lnTo>
                  <a:pt x="154147" y="148341"/>
                </a:lnTo>
                <a:lnTo>
                  <a:pt x="156103" y="152196"/>
                </a:lnTo>
                <a:lnTo>
                  <a:pt x="158360" y="155718"/>
                </a:lnTo>
                <a:lnTo>
                  <a:pt x="160817" y="159019"/>
                </a:lnTo>
                <a:lnTo>
                  <a:pt x="163407" y="162172"/>
                </a:lnTo>
                <a:lnTo>
                  <a:pt x="166087" y="165226"/>
                </a:lnTo>
                <a:lnTo>
                  <a:pt x="167873" y="168215"/>
                </a:lnTo>
                <a:lnTo>
                  <a:pt x="169858" y="174076"/>
                </a:lnTo>
                <a:lnTo>
                  <a:pt x="171339" y="176020"/>
                </a:lnTo>
                <a:lnTo>
                  <a:pt x="173280" y="177316"/>
                </a:lnTo>
                <a:lnTo>
                  <a:pt x="178928" y="179709"/>
                </a:lnTo>
                <a:lnTo>
                  <a:pt x="187789" y="183947"/>
                </a:lnTo>
                <a:lnTo>
                  <a:pt x="191866" y="185458"/>
                </a:lnTo>
                <a:lnTo>
                  <a:pt x="195537" y="186466"/>
                </a:lnTo>
                <a:lnTo>
                  <a:pt x="202155" y="187585"/>
                </a:lnTo>
                <a:lnTo>
                  <a:pt x="205254" y="187884"/>
                </a:lnTo>
                <a:lnTo>
                  <a:pt x="214308" y="18848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61"/>
          <p:cNvSpPr/>
          <p:nvPr/>
        </p:nvSpPr>
        <p:spPr>
          <a:xfrm>
            <a:off x="2660367" y="2400309"/>
            <a:ext cx="154271" cy="171407"/>
          </a:xfrm>
          <a:custGeom>
            <a:avLst/>
            <a:gdLst/>
            <a:ahLst/>
            <a:cxnLst/>
            <a:rect l="0" t="0" r="0" b="0"/>
            <a:pathLst>
              <a:path w="154271" h="171407">
                <a:moveTo>
                  <a:pt x="68545" y="8563"/>
                </a:moveTo>
                <a:lnTo>
                  <a:pt x="77013" y="95"/>
                </a:lnTo>
                <a:lnTo>
                  <a:pt x="72536" y="22"/>
                </a:lnTo>
                <a:lnTo>
                  <a:pt x="69727" y="0"/>
                </a:lnTo>
                <a:lnTo>
                  <a:pt x="66531" y="2535"/>
                </a:lnTo>
                <a:lnTo>
                  <a:pt x="64344" y="4544"/>
                </a:lnTo>
                <a:lnTo>
                  <a:pt x="61935" y="5884"/>
                </a:lnTo>
                <a:lnTo>
                  <a:pt x="59376" y="6777"/>
                </a:lnTo>
                <a:lnTo>
                  <a:pt x="56717" y="7372"/>
                </a:lnTo>
                <a:lnTo>
                  <a:pt x="53992" y="9674"/>
                </a:lnTo>
                <a:lnTo>
                  <a:pt x="51223" y="13114"/>
                </a:lnTo>
                <a:lnTo>
                  <a:pt x="48425" y="17312"/>
                </a:lnTo>
                <a:lnTo>
                  <a:pt x="45606" y="20111"/>
                </a:lnTo>
                <a:lnTo>
                  <a:pt x="42775" y="21976"/>
                </a:lnTo>
                <a:lnTo>
                  <a:pt x="39935" y="23220"/>
                </a:lnTo>
                <a:lnTo>
                  <a:pt x="37089" y="25954"/>
                </a:lnTo>
                <a:lnTo>
                  <a:pt x="34240" y="29682"/>
                </a:lnTo>
                <a:lnTo>
                  <a:pt x="31387" y="34073"/>
                </a:lnTo>
                <a:lnTo>
                  <a:pt x="28533" y="37952"/>
                </a:lnTo>
                <a:lnTo>
                  <a:pt x="25678" y="41490"/>
                </a:lnTo>
                <a:lnTo>
                  <a:pt x="22822" y="44802"/>
                </a:lnTo>
                <a:lnTo>
                  <a:pt x="19965" y="47963"/>
                </a:lnTo>
                <a:lnTo>
                  <a:pt x="14252" y="54014"/>
                </a:lnTo>
                <a:lnTo>
                  <a:pt x="12347" y="57914"/>
                </a:lnTo>
                <a:lnTo>
                  <a:pt x="11077" y="62418"/>
                </a:lnTo>
                <a:lnTo>
                  <a:pt x="10231" y="67327"/>
                </a:lnTo>
                <a:lnTo>
                  <a:pt x="8714" y="72504"/>
                </a:lnTo>
                <a:lnTo>
                  <a:pt x="6750" y="77860"/>
                </a:lnTo>
                <a:lnTo>
                  <a:pt x="4488" y="83336"/>
                </a:lnTo>
                <a:lnTo>
                  <a:pt x="2981" y="87939"/>
                </a:lnTo>
                <a:lnTo>
                  <a:pt x="1975" y="91960"/>
                </a:lnTo>
                <a:lnTo>
                  <a:pt x="1305" y="95594"/>
                </a:lnTo>
                <a:lnTo>
                  <a:pt x="858" y="98969"/>
                </a:lnTo>
                <a:lnTo>
                  <a:pt x="561" y="102171"/>
                </a:lnTo>
                <a:lnTo>
                  <a:pt x="362" y="105258"/>
                </a:lnTo>
                <a:lnTo>
                  <a:pt x="142" y="113769"/>
                </a:lnTo>
                <a:lnTo>
                  <a:pt x="0" y="130203"/>
                </a:lnTo>
                <a:lnTo>
                  <a:pt x="941" y="133472"/>
                </a:lnTo>
                <a:lnTo>
                  <a:pt x="2521" y="136603"/>
                </a:lnTo>
                <a:lnTo>
                  <a:pt x="4526" y="139643"/>
                </a:lnTo>
                <a:lnTo>
                  <a:pt x="5863" y="142622"/>
                </a:lnTo>
                <a:lnTo>
                  <a:pt x="6755" y="145561"/>
                </a:lnTo>
                <a:lnTo>
                  <a:pt x="7349" y="148472"/>
                </a:lnTo>
                <a:lnTo>
                  <a:pt x="8697" y="151366"/>
                </a:lnTo>
                <a:lnTo>
                  <a:pt x="10549" y="154247"/>
                </a:lnTo>
                <a:lnTo>
                  <a:pt x="12736" y="157121"/>
                </a:lnTo>
                <a:lnTo>
                  <a:pt x="15147" y="159037"/>
                </a:lnTo>
                <a:lnTo>
                  <a:pt x="17706" y="160314"/>
                </a:lnTo>
                <a:lnTo>
                  <a:pt x="20365" y="161165"/>
                </a:lnTo>
                <a:lnTo>
                  <a:pt x="23090" y="162685"/>
                </a:lnTo>
                <a:lnTo>
                  <a:pt x="25859" y="164651"/>
                </a:lnTo>
                <a:lnTo>
                  <a:pt x="28658" y="166914"/>
                </a:lnTo>
                <a:lnTo>
                  <a:pt x="32429" y="168423"/>
                </a:lnTo>
                <a:lnTo>
                  <a:pt x="36847" y="169429"/>
                </a:lnTo>
                <a:lnTo>
                  <a:pt x="41698" y="170099"/>
                </a:lnTo>
                <a:lnTo>
                  <a:pt x="46837" y="170546"/>
                </a:lnTo>
                <a:lnTo>
                  <a:pt x="52168" y="170845"/>
                </a:lnTo>
                <a:lnTo>
                  <a:pt x="63171" y="171176"/>
                </a:lnTo>
                <a:lnTo>
                  <a:pt x="91450" y="171406"/>
                </a:lnTo>
                <a:lnTo>
                  <a:pt x="98102" y="170465"/>
                </a:lnTo>
                <a:lnTo>
                  <a:pt x="105395" y="168885"/>
                </a:lnTo>
                <a:lnTo>
                  <a:pt x="113114" y="166879"/>
                </a:lnTo>
                <a:lnTo>
                  <a:pt x="120165" y="165542"/>
                </a:lnTo>
                <a:lnTo>
                  <a:pt x="126771" y="164651"/>
                </a:lnTo>
                <a:lnTo>
                  <a:pt x="133080" y="164056"/>
                </a:lnTo>
                <a:lnTo>
                  <a:pt x="138238" y="163661"/>
                </a:lnTo>
                <a:lnTo>
                  <a:pt x="142629" y="163396"/>
                </a:lnTo>
                <a:lnTo>
                  <a:pt x="154270" y="16286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62"/>
          <p:cNvSpPr/>
          <p:nvPr/>
        </p:nvSpPr>
        <p:spPr>
          <a:xfrm>
            <a:off x="2943225" y="2468880"/>
            <a:ext cx="171451" cy="17146"/>
          </a:xfrm>
          <a:custGeom>
            <a:avLst/>
            <a:gdLst/>
            <a:ahLst/>
            <a:cxnLst/>
            <a:rect l="0" t="0" r="0" b="0"/>
            <a:pathLst>
              <a:path w="171451" h="17146">
                <a:moveTo>
                  <a:pt x="0" y="17145"/>
                </a:moveTo>
                <a:lnTo>
                  <a:pt x="0" y="9764"/>
                </a:lnTo>
                <a:lnTo>
                  <a:pt x="952" y="9366"/>
                </a:lnTo>
                <a:lnTo>
                  <a:pt x="4550" y="8925"/>
                </a:lnTo>
                <a:lnTo>
                  <a:pt x="9682" y="8642"/>
                </a:lnTo>
                <a:lnTo>
                  <a:pt x="57581" y="8573"/>
                </a:lnTo>
                <a:lnTo>
                  <a:pt x="63152" y="7620"/>
                </a:lnTo>
                <a:lnTo>
                  <a:pt x="68771" y="6032"/>
                </a:lnTo>
                <a:lnTo>
                  <a:pt x="74422" y="4022"/>
                </a:lnTo>
                <a:lnTo>
                  <a:pt x="80095" y="2681"/>
                </a:lnTo>
                <a:lnTo>
                  <a:pt x="85781" y="1787"/>
                </a:lnTo>
                <a:lnTo>
                  <a:pt x="91477" y="1191"/>
                </a:lnTo>
                <a:lnTo>
                  <a:pt x="97180" y="794"/>
                </a:lnTo>
                <a:lnTo>
                  <a:pt x="102886" y="529"/>
                </a:lnTo>
                <a:lnTo>
                  <a:pt x="114307" y="235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63"/>
          <p:cNvSpPr/>
          <p:nvPr/>
        </p:nvSpPr>
        <p:spPr>
          <a:xfrm>
            <a:off x="2946858" y="2537460"/>
            <a:ext cx="253543" cy="25718"/>
          </a:xfrm>
          <a:custGeom>
            <a:avLst/>
            <a:gdLst/>
            <a:ahLst/>
            <a:cxnLst/>
            <a:rect l="0" t="0" r="0" b="0"/>
            <a:pathLst>
              <a:path w="253543" h="25718">
                <a:moveTo>
                  <a:pt x="4939" y="25717"/>
                </a:moveTo>
                <a:lnTo>
                  <a:pt x="0" y="25717"/>
                </a:lnTo>
                <a:lnTo>
                  <a:pt x="28729" y="25717"/>
                </a:lnTo>
                <a:lnTo>
                  <a:pt x="33181" y="24765"/>
                </a:lnTo>
                <a:lnTo>
                  <a:pt x="37102" y="23177"/>
                </a:lnTo>
                <a:lnTo>
                  <a:pt x="40669" y="21166"/>
                </a:lnTo>
                <a:lnTo>
                  <a:pt x="45904" y="19825"/>
                </a:lnTo>
                <a:lnTo>
                  <a:pt x="52251" y="18932"/>
                </a:lnTo>
                <a:lnTo>
                  <a:pt x="59341" y="18336"/>
                </a:lnTo>
                <a:lnTo>
                  <a:pt x="65972" y="17939"/>
                </a:lnTo>
                <a:lnTo>
                  <a:pt x="78420" y="17498"/>
                </a:lnTo>
                <a:lnTo>
                  <a:pt x="100688" y="17249"/>
                </a:lnTo>
                <a:lnTo>
                  <a:pt x="107824" y="16262"/>
                </a:lnTo>
                <a:lnTo>
                  <a:pt x="114487" y="14651"/>
                </a:lnTo>
                <a:lnTo>
                  <a:pt x="120833" y="12625"/>
                </a:lnTo>
                <a:lnTo>
                  <a:pt x="127922" y="11274"/>
                </a:lnTo>
                <a:lnTo>
                  <a:pt x="135505" y="10373"/>
                </a:lnTo>
                <a:lnTo>
                  <a:pt x="143418" y="9773"/>
                </a:lnTo>
                <a:lnTo>
                  <a:pt x="150598" y="9373"/>
                </a:lnTo>
                <a:lnTo>
                  <a:pt x="163656" y="8928"/>
                </a:lnTo>
                <a:lnTo>
                  <a:pt x="169806" y="7857"/>
                </a:lnTo>
                <a:lnTo>
                  <a:pt x="175810" y="6190"/>
                </a:lnTo>
                <a:lnTo>
                  <a:pt x="181718" y="4126"/>
                </a:lnTo>
                <a:lnTo>
                  <a:pt x="187562" y="2751"/>
                </a:lnTo>
                <a:lnTo>
                  <a:pt x="193362" y="1834"/>
                </a:lnTo>
                <a:lnTo>
                  <a:pt x="199135" y="1222"/>
                </a:lnTo>
                <a:lnTo>
                  <a:pt x="204888" y="815"/>
                </a:lnTo>
                <a:lnTo>
                  <a:pt x="210628" y="543"/>
                </a:lnTo>
                <a:lnTo>
                  <a:pt x="222086" y="241"/>
                </a:lnTo>
                <a:lnTo>
                  <a:pt x="25354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464"/>
          <p:cNvSpPr/>
          <p:nvPr/>
        </p:nvSpPr>
        <p:spPr>
          <a:xfrm>
            <a:off x="3320445" y="2374582"/>
            <a:ext cx="42833" cy="240031"/>
          </a:xfrm>
          <a:custGeom>
            <a:avLst/>
            <a:gdLst/>
            <a:ahLst/>
            <a:cxnLst/>
            <a:rect l="0" t="0" r="0" b="0"/>
            <a:pathLst>
              <a:path w="42833" h="240031">
                <a:moveTo>
                  <a:pt x="8542" y="0"/>
                </a:moveTo>
                <a:lnTo>
                  <a:pt x="1161" y="0"/>
                </a:lnTo>
                <a:lnTo>
                  <a:pt x="1716" y="953"/>
                </a:lnTo>
                <a:lnTo>
                  <a:pt x="3039" y="2540"/>
                </a:lnTo>
                <a:lnTo>
                  <a:pt x="7455" y="7381"/>
                </a:lnTo>
                <a:lnTo>
                  <a:pt x="8059" y="10583"/>
                </a:lnTo>
                <a:lnTo>
                  <a:pt x="8399" y="17741"/>
                </a:lnTo>
                <a:lnTo>
                  <a:pt x="8446" y="20400"/>
                </a:lnTo>
                <a:lnTo>
                  <a:pt x="7526" y="24077"/>
                </a:lnTo>
                <a:lnTo>
                  <a:pt x="5960" y="28434"/>
                </a:lnTo>
                <a:lnTo>
                  <a:pt x="3963" y="33244"/>
                </a:lnTo>
                <a:lnTo>
                  <a:pt x="2632" y="38355"/>
                </a:lnTo>
                <a:lnTo>
                  <a:pt x="1744" y="43668"/>
                </a:lnTo>
                <a:lnTo>
                  <a:pt x="1153" y="49114"/>
                </a:lnTo>
                <a:lnTo>
                  <a:pt x="758" y="54650"/>
                </a:lnTo>
                <a:lnTo>
                  <a:pt x="495" y="60246"/>
                </a:lnTo>
                <a:lnTo>
                  <a:pt x="203" y="71544"/>
                </a:lnTo>
                <a:lnTo>
                  <a:pt x="0" y="100027"/>
                </a:lnTo>
                <a:lnTo>
                  <a:pt x="942" y="105737"/>
                </a:lnTo>
                <a:lnTo>
                  <a:pt x="2523" y="111449"/>
                </a:lnTo>
                <a:lnTo>
                  <a:pt x="4529" y="117162"/>
                </a:lnTo>
                <a:lnTo>
                  <a:pt x="5867" y="122875"/>
                </a:lnTo>
                <a:lnTo>
                  <a:pt x="6759" y="128589"/>
                </a:lnTo>
                <a:lnTo>
                  <a:pt x="7353" y="134304"/>
                </a:lnTo>
                <a:lnTo>
                  <a:pt x="7749" y="140018"/>
                </a:lnTo>
                <a:lnTo>
                  <a:pt x="8014" y="145733"/>
                </a:lnTo>
                <a:lnTo>
                  <a:pt x="8307" y="157163"/>
                </a:lnTo>
                <a:lnTo>
                  <a:pt x="8511" y="185737"/>
                </a:lnTo>
                <a:lnTo>
                  <a:pt x="9474" y="190500"/>
                </a:lnTo>
                <a:lnTo>
                  <a:pt x="11068" y="194628"/>
                </a:lnTo>
                <a:lnTo>
                  <a:pt x="13084" y="198332"/>
                </a:lnTo>
                <a:lnTo>
                  <a:pt x="14427" y="201754"/>
                </a:lnTo>
                <a:lnTo>
                  <a:pt x="15323" y="204987"/>
                </a:lnTo>
                <a:lnTo>
                  <a:pt x="15920" y="208096"/>
                </a:lnTo>
                <a:lnTo>
                  <a:pt x="17271" y="211121"/>
                </a:lnTo>
                <a:lnTo>
                  <a:pt x="19124" y="214090"/>
                </a:lnTo>
                <a:lnTo>
                  <a:pt x="21311" y="217021"/>
                </a:lnTo>
                <a:lnTo>
                  <a:pt x="22770" y="219929"/>
                </a:lnTo>
                <a:lnTo>
                  <a:pt x="23742" y="222819"/>
                </a:lnTo>
                <a:lnTo>
                  <a:pt x="24391" y="225699"/>
                </a:lnTo>
                <a:lnTo>
                  <a:pt x="25775" y="227618"/>
                </a:lnTo>
                <a:lnTo>
                  <a:pt x="27651" y="228898"/>
                </a:lnTo>
                <a:lnTo>
                  <a:pt x="29854" y="229751"/>
                </a:lnTo>
                <a:lnTo>
                  <a:pt x="31322" y="231273"/>
                </a:lnTo>
                <a:lnTo>
                  <a:pt x="32301" y="233239"/>
                </a:lnTo>
                <a:lnTo>
                  <a:pt x="33873" y="238688"/>
                </a:lnTo>
                <a:lnTo>
                  <a:pt x="34954" y="239136"/>
                </a:lnTo>
                <a:lnTo>
                  <a:pt x="36627" y="239434"/>
                </a:lnTo>
                <a:lnTo>
                  <a:pt x="42832" y="2400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465"/>
          <p:cNvSpPr/>
          <p:nvPr/>
        </p:nvSpPr>
        <p:spPr>
          <a:xfrm>
            <a:off x="3474753" y="2323147"/>
            <a:ext cx="213768" cy="265749"/>
          </a:xfrm>
          <a:custGeom>
            <a:avLst/>
            <a:gdLst/>
            <a:ahLst/>
            <a:cxnLst/>
            <a:rect l="0" t="0" r="0" b="0"/>
            <a:pathLst>
              <a:path w="213768" h="265749">
                <a:moveTo>
                  <a:pt x="68547" y="0"/>
                </a:moveTo>
                <a:lnTo>
                  <a:pt x="60078" y="0"/>
                </a:lnTo>
                <a:lnTo>
                  <a:pt x="60005" y="4551"/>
                </a:lnTo>
                <a:lnTo>
                  <a:pt x="59042" y="5892"/>
                </a:lnTo>
                <a:lnTo>
                  <a:pt x="57448" y="6785"/>
                </a:lnTo>
                <a:lnTo>
                  <a:pt x="55432" y="7381"/>
                </a:lnTo>
                <a:lnTo>
                  <a:pt x="54089" y="9683"/>
                </a:lnTo>
                <a:lnTo>
                  <a:pt x="52596" y="17321"/>
                </a:lnTo>
                <a:lnTo>
                  <a:pt x="49392" y="24526"/>
                </a:lnTo>
                <a:lnTo>
                  <a:pt x="44794" y="30903"/>
                </a:lnTo>
                <a:lnTo>
                  <a:pt x="39575" y="36912"/>
                </a:lnTo>
                <a:lnTo>
                  <a:pt x="36850" y="40801"/>
                </a:lnTo>
                <a:lnTo>
                  <a:pt x="34080" y="45298"/>
                </a:lnTo>
                <a:lnTo>
                  <a:pt x="31281" y="50201"/>
                </a:lnTo>
                <a:lnTo>
                  <a:pt x="25632" y="60729"/>
                </a:lnTo>
                <a:lnTo>
                  <a:pt x="22792" y="66204"/>
                </a:lnTo>
                <a:lnTo>
                  <a:pt x="20899" y="71758"/>
                </a:lnTo>
                <a:lnTo>
                  <a:pt x="19636" y="77366"/>
                </a:lnTo>
                <a:lnTo>
                  <a:pt x="18794" y="83010"/>
                </a:lnTo>
                <a:lnTo>
                  <a:pt x="17281" y="88678"/>
                </a:lnTo>
                <a:lnTo>
                  <a:pt x="15320" y="94361"/>
                </a:lnTo>
                <a:lnTo>
                  <a:pt x="13059" y="100055"/>
                </a:lnTo>
                <a:lnTo>
                  <a:pt x="11553" y="105756"/>
                </a:lnTo>
                <a:lnTo>
                  <a:pt x="10548" y="111461"/>
                </a:lnTo>
                <a:lnTo>
                  <a:pt x="9878" y="117170"/>
                </a:lnTo>
                <a:lnTo>
                  <a:pt x="8479" y="122881"/>
                </a:lnTo>
                <a:lnTo>
                  <a:pt x="6594" y="128593"/>
                </a:lnTo>
                <a:lnTo>
                  <a:pt x="4385" y="134306"/>
                </a:lnTo>
                <a:lnTo>
                  <a:pt x="2912" y="140020"/>
                </a:lnTo>
                <a:lnTo>
                  <a:pt x="1930" y="145734"/>
                </a:lnTo>
                <a:lnTo>
                  <a:pt x="1276" y="151449"/>
                </a:lnTo>
                <a:lnTo>
                  <a:pt x="839" y="157164"/>
                </a:lnTo>
                <a:lnTo>
                  <a:pt x="548" y="162878"/>
                </a:lnTo>
                <a:lnTo>
                  <a:pt x="225" y="174308"/>
                </a:lnTo>
                <a:lnTo>
                  <a:pt x="0" y="202882"/>
                </a:lnTo>
                <a:lnTo>
                  <a:pt x="942" y="207645"/>
                </a:lnTo>
                <a:lnTo>
                  <a:pt x="4528" y="215477"/>
                </a:lnTo>
                <a:lnTo>
                  <a:pt x="11901" y="229792"/>
                </a:lnTo>
                <a:lnTo>
                  <a:pt x="17336" y="238020"/>
                </a:lnTo>
                <a:lnTo>
                  <a:pt x="20118" y="241547"/>
                </a:lnTo>
                <a:lnTo>
                  <a:pt x="23879" y="244852"/>
                </a:lnTo>
                <a:lnTo>
                  <a:pt x="28291" y="248007"/>
                </a:lnTo>
                <a:lnTo>
                  <a:pt x="33137" y="251063"/>
                </a:lnTo>
                <a:lnTo>
                  <a:pt x="37320" y="253100"/>
                </a:lnTo>
                <a:lnTo>
                  <a:pt x="41061" y="254459"/>
                </a:lnTo>
                <a:lnTo>
                  <a:pt x="44508" y="255364"/>
                </a:lnTo>
                <a:lnTo>
                  <a:pt x="48711" y="256920"/>
                </a:lnTo>
                <a:lnTo>
                  <a:pt x="53418" y="258910"/>
                </a:lnTo>
                <a:lnTo>
                  <a:pt x="58461" y="261190"/>
                </a:lnTo>
                <a:lnTo>
                  <a:pt x="62775" y="262709"/>
                </a:lnTo>
                <a:lnTo>
                  <a:pt x="66604" y="263722"/>
                </a:lnTo>
                <a:lnTo>
                  <a:pt x="70109" y="264397"/>
                </a:lnTo>
                <a:lnTo>
                  <a:pt x="75303" y="264847"/>
                </a:lnTo>
                <a:lnTo>
                  <a:pt x="81623" y="265147"/>
                </a:lnTo>
                <a:lnTo>
                  <a:pt x="103197" y="265629"/>
                </a:lnTo>
                <a:lnTo>
                  <a:pt x="118078" y="265713"/>
                </a:lnTo>
                <a:lnTo>
                  <a:pt x="123475" y="264772"/>
                </a:lnTo>
                <a:lnTo>
                  <a:pt x="128978" y="263192"/>
                </a:lnTo>
                <a:lnTo>
                  <a:pt x="134552" y="261186"/>
                </a:lnTo>
                <a:lnTo>
                  <a:pt x="140172" y="258897"/>
                </a:lnTo>
                <a:lnTo>
                  <a:pt x="145824" y="256418"/>
                </a:lnTo>
                <a:lnTo>
                  <a:pt x="151498" y="253813"/>
                </a:lnTo>
                <a:lnTo>
                  <a:pt x="156233" y="251123"/>
                </a:lnTo>
                <a:lnTo>
                  <a:pt x="160341" y="248378"/>
                </a:lnTo>
                <a:lnTo>
                  <a:pt x="164033" y="245596"/>
                </a:lnTo>
                <a:lnTo>
                  <a:pt x="168399" y="242788"/>
                </a:lnTo>
                <a:lnTo>
                  <a:pt x="173215" y="239964"/>
                </a:lnTo>
                <a:lnTo>
                  <a:pt x="178330" y="237128"/>
                </a:lnTo>
                <a:lnTo>
                  <a:pt x="182693" y="233333"/>
                </a:lnTo>
                <a:lnTo>
                  <a:pt x="186554" y="228898"/>
                </a:lnTo>
                <a:lnTo>
                  <a:pt x="190081" y="224036"/>
                </a:lnTo>
                <a:lnTo>
                  <a:pt x="196539" y="216094"/>
                </a:lnTo>
                <a:lnTo>
                  <a:pt x="202585" y="209389"/>
                </a:lnTo>
                <a:lnTo>
                  <a:pt x="208446" y="203235"/>
                </a:lnTo>
                <a:lnTo>
                  <a:pt x="210391" y="200260"/>
                </a:lnTo>
                <a:lnTo>
                  <a:pt x="212551" y="194414"/>
                </a:lnTo>
                <a:lnTo>
                  <a:pt x="213511" y="188641"/>
                </a:lnTo>
                <a:lnTo>
                  <a:pt x="213767" y="185768"/>
                </a:lnTo>
                <a:lnTo>
                  <a:pt x="212985" y="182901"/>
                </a:lnTo>
                <a:lnTo>
                  <a:pt x="209577" y="177174"/>
                </a:lnTo>
                <a:lnTo>
                  <a:pt x="204887" y="171454"/>
                </a:lnTo>
                <a:lnTo>
                  <a:pt x="198665" y="164572"/>
                </a:lnTo>
                <a:lnTo>
                  <a:pt x="192735" y="163631"/>
                </a:lnTo>
                <a:lnTo>
                  <a:pt x="188486" y="163380"/>
                </a:lnTo>
                <a:lnTo>
                  <a:pt x="181225" y="163101"/>
                </a:lnTo>
                <a:lnTo>
                  <a:pt x="171783" y="162944"/>
                </a:lnTo>
                <a:lnTo>
                  <a:pt x="160059" y="162891"/>
                </a:lnTo>
                <a:lnTo>
                  <a:pt x="156224" y="163839"/>
                </a:lnTo>
                <a:lnTo>
                  <a:pt x="151764" y="165423"/>
                </a:lnTo>
                <a:lnTo>
                  <a:pt x="146885" y="167432"/>
                </a:lnTo>
                <a:lnTo>
                  <a:pt x="142680" y="169724"/>
                </a:lnTo>
                <a:lnTo>
                  <a:pt x="138924" y="172204"/>
                </a:lnTo>
                <a:lnTo>
                  <a:pt x="135467" y="174810"/>
                </a:lnTo>
                <a:lnTo>
                  <a:pt x="129087" y="180246"/>
                </a:lnTo>
                <a:lnTo>
                  <a:pt x="123076" y="185837"/>
                </a:lnTo>
                <a:lnTo>
                  <a:pt x="117229" y="191497"/>
                </a:lnTo>
                <a:lnTo>
                  <a:pt x="115289" y="195292"/>
                </a:lnTo>
                <a:lnTo>
                  <a:pt x="113996" y="199727"/>
                </a:lnTo>
                <a:lnTo>
                  <a:pt x="113133" y="204589"/>
                </a:lnTo>
                <a:lnTo>
                  <a:pt x="109635" y="212531"/>
                </a:lnTo>
                <a:lnTo>
                  <a:pt x="104906" y="219236"/>
                </a:lnTo>
                <a:lnTo>
                  <a:pt x="99629" y="225391"/>
                </a:lnTo>
                <a:lnTo>
                  <a:pt x="97840" y="228366"/>
                </a:lnTo>
                <a:lnTo>
                  <a:pt x="95853" y="234211"/>
                </a:lnTo>
                <a:lnTo>
                  <a:pt x="94970" y="239984"/>
                </a:lnTo>
                <a:lnTo>
                  <a:pt x="94735" y="242857"/>
                </a:lnTo>
                <a:lnTo>
                  <a:pt x="95531" y="245725"/>
                </a:lnTo>
                <a:lnTo>
                  <a:pt x="98954" y="251451"/>
                </a:lnTo>
                <a:lnTo>
                  <a:pt x="101201" y="253359"/>
                </a:lnTo>
                <a:lnTo>
                  <a:pt x="103651" y="254631"/>
                </a:lnTo>
                <a:lnTo>
                  <a:pt x="106237" y="255479"/>
                </a:lnTo>
                <a:lnTo>
                  <a:pt x="107961" y="256997"/>
                </a:lnTo>
                <a:lnTo>
                  <a:pt x="109110" y="258961"/>
                </a:lnTo>
                <a:lnTo>
                  <a:pt x="111409" y="26574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466"/>
          <p:cNvSpPr/>
          <p:nvPr/>
        </p:nvSpPr>
        <p:spPr>
          <a:xfrm>
            <a:off x="4434840" y="2314575"/>
            <a:ext cx="196693" cy="274203"/>
          </a:xfrm>
          <a:custGeom>
            <a:avLst/>
            <a:gdLst/>
            <a:ahLst/>
            <a:cxnLst/>
            <a:rect l="0" t="0" r="0" b="0"/>
            <a:pathLst>
              <a:path w="196693" h="274203">
                <a:moveTo>
                  <a:pt x="34289" y="0"/>
                </a:moveTo>
                <a:lnTo>
                  <a:pt x="34289" y="8219"/>
                </a:lnTo>
                <a:lnTo>
                  <a:pt x="29739" y="13018"/>
                </a:lnTo>
                <a:lnTo>
                  <a:pt x="28398" y="15346"/>
                </a:lnTo>
                <a:lnTo>
                  <a:pt x="26908" y="20473"/>
                </a:lnTo>
                <a:lnTo>
                  <a:pt x="26070" y="28714"/>
                </a:lnTo>
                <a:lnTo>
                  <a:pt x="25822" y="37189"/>
                </a:lnTo>
                <a:lnTo>
                  <a:pt x="23224" y="45420"/>
                </a:lnTo>
                <a:lnTo>
                  <a:pt x="21197" y="50283"/>
                </a:lnTo>
                <a:lnTo>
                  <a:pt x="19847" y="55429"/>
                </a:lnTo>
                <a:lnTo>
                  <a:pt x="18946" y="60765"/>
                </a:lnTo>
                <a:lnTo>
                  <a:pt x="18345" y="66227"/>
                </a:lnTo>
                <a:lnTo>
                  <a:pt x="16993" y="71774"/>
                </a:lnTo>
                <a:lnTo>
                  <a:pt x="15138" y="77377"/>
                </a:lnTo>
                <a:lnTo>
                  <a:pt x="12949" y="83017"/>
                </a:lnTo>
                <a:lnTo>
                  <a:pt x="11490" y="88682"/>
                </a:lnTo>
                <a:lnTo>
                  <a:pt x="10517" y="94364"/>
                </a:lnTo>
                <a:lnTo>
                  <a:pt x="9869" y="100056"/>
                </a:lnTo>
                <a:lnTo>
                  <a:pt x="9437" y="106709"/>
                </a:lnTo>
                <a:lnTo>
                  <a:pt x="9149" y="114002"/>
                </a:lnTo>
                <a:lnTo>
                  <a:pt x="8743" y="135378"/>
                </a:lnTo>
                <a:lnTo>
                  <a:pt x="8686" y="141687"/>
                </a:lnTo>
                <a:lnTo>
                  <a:pt x="7696" y="147798"/>
                </a:lnTo>
                <a:lnTo>
                  <a:pt x="6083" y="153777"/>
                </a:lnTo>
                <a:lnTo>
                  <a:pt x="4055" y="159668"/>
                </a:lnTo>
                <a:lnTo>
                  <a:pt x="2703" y="165500"/>
                </a:lnTo>
                <a:lnTo>
                  <a:pt x="1802" y="171293"/>
                </a:lnTo>
                <a:lnTo>
                  <a:pt x="1201" y="177060"/>
                </a:lnTo>
                <a:lnTo>
                  <a:pt x="800" y="182810"/>
                </a:lnTo>
                <a:lnTo>
                  <a:pt x="534" y="188548"/>
                </a:lnTo>
                <a:lnTo>
                  <a:pt x="237" y="200004"/>
                </a:lnTo>
                <a:lnTo>
                  <a:pt x="2" y="250958"/>
                </a:lnTo>
                <a:lnTo>
                  <a:pt x="954" y="253982"/>
                </a:lnTo>
                <a:lnTo>
                  <a:pt x="5892" y="261838"/>
                </a:lnTo>
                <a:lnTo>
                  <a:pt x="7381" y="264010"/>
                </a:lnTo>
                <a:lnTo>
                  <a:pt x="8043" y="267515"/>
                </a:lnTo>
                <a:lnTo>
                  <a:pt x="8563" y="274202"/>
                </a:lnTo>
                <a:lnTo>
                  <a:pt x="8572" y="254165"/>
                </a:lnTo>
                <a:lnTo>
                  <a:pt x="11112" y="245995"/>
                </a:lnTo>
                <a:lnTo>
                  <a:pt x="13123" y="241149"/>
                </a:lnTo>
                <a:lnTo>
                  <a:pt x="15416" y="236013"/>
                </a:lnTo>
                <a:lnTo>
                  <a:pt x="20503" y="225227"/>
                </a:lnTo>
                <a:lnTo>
                  <a:pt x="28723" y="208445"/>
                </a:lnTo>
                <a:lnTo>
                  <a:pt x="31531" y="203733"/>
                </a:lnTo>
                <a:lnTo>
                  <a:pt x="37191" y="195958"/>
                </a:lnTo>
                <a:lnTo>
                  <a:pt x="40986" y="191598"/>
                </a:lnTo>
                <a:lnTo>
                  <a:pt x="45422" y="186787"/>
                </a:lnTo>
                <a:lnTo>
                  <a:pt x="50283" y="181675"/>
                </a:lnTo>
                <a:lnTo>
                  <a:pt x="54477" y="176361"/>
                </a:lnTo>
                <a:lnTo>
                  <a:pt x="58226" y="170914"/>
                </a:lnTo>
                <a:lnTo>
                  <a:pt x="61677" y="165378"/>
                </a:lnTo>
                <a:lnTo>
                  <a:pt x="65883" y="160734"/>
                </a:lnTo>
                <a:lnTo>
                  <a:pt x="70592" y="156686"/>
                </a:lnTo>
                <a:lnTo>
                  <a:pt x="75636" y="153035"/>
                </a:lnTo>
                <a:lnTo>
                  <a:pt x="79951" y="149648"/>
                </a:lnTo>
                <a:lnTo>
                  <a:pt x="83781" y="146438"/>
                </a:lnTo>
                <a:lnTo>
                  <a:pt x="87286" y="143345"/>
                </a:lnTo>
                <a:lnTo>
                  <a:pt x="91528" y="141283"/>
                </a:lnTo>
                <a:lnTo>
                  <a:pt x="96261" y="139909"/>
                </a:lnTo>
                <a:lnTo>
                  <a:pt x="101321" y="138992"/>
                </a:lnTo>
                <a:lnTo>
                  <a:pt x="106600" y="137429"/>
                </a:lnTo>
                <a:lnTo>
                  <a:pt x="112024" y="135434"/>
                </a:lnTo>
                <a:lnTo>
                  <a:pt x="117545" y="133152"/>
                </a:lnTo>
                <a:lnTo>
                  <a:pt x="122178" y="131630"/>
                </a:lnTo>
                <a:lnTo>
                  <a:pt x="126219" y="130616"/>
                </a:lnTo>
                <a:lnTo>
                  <a:pt x="129866" y="129940"/>
                </a:lnTo>
                <a:lnTo>
                  <a:pt x="134202" y="129489"/>
                </a:lnTo>
                <a:lnTo>
                  <a:pt x="138998" y="129188"/>
                </a:lnTo>
                <a:lnTo>
                  <a:pt x="149406" y="128854"/>
                </a:lnTo>
                <a:lnTo>
                  <a:pt x="160383" y="128706"/>
                </a:lnTo>
                <a:lnTo>
                  <a:pt x="165024" y="129619"/>
                </a:lnTo>
                <a:lnTo>
                  <a:pt x="169071" y="131180"/>
                </a:lnTo>
                <a:lnTo>
                  <a:pt x="172721" y="133173"/>
                </a:lnTo>
                <a:lnTo>
                  <a:pt x="175155" y="135454"/>
                </a:lnTo>
                <a:lnTo>
                  <a:pt x="176778" y="137928"/>
                </a:lnTo>
                <a:lnTo>
                  <a:pt x="177859" y="140529"/>
                </a:lnTo>
                <a:lnTo>
                  <a:pt x="183932" y="148741"/>
                </a:lnTo>
                <a:lnTo>
                  <a:pt x="189062" y="156912"/>
                </a:lnTo>
                <a:lnTo>
                  <a:pt x="191764" y="161758"/>
                </a:lnTo>
                <a:lnTo>
                  <a:pt x="194766" y="169682"/>
                </a:lnTo>
                <a:lnTo>
                  <a:pt x="196100" y="177332"/>
                </a:lnTo>
                <a:lnTo>
                  <a:pt x="196455" y="182039"/>
                </a:lnTo>
                <a:lnTo>
                  <a:pt x="196692" y="187081"/>
                </a:lnTo>
                <a:lnTo>
                  <a:pt x="195898" y="191396"/>
                </a:lnTo>
                <a:lnTo>
                  <a:pt x="191182" y="202019"/>
                </a:lnTo>
                <a:lnTo>
                  <a:pt x="189745" y="208213"/>
                </a:lnTo>
                <a:lnTo>
                  <a:pt x="186565" y="214141"/>
                </a:lnTo>
                <a:lnTo>
                  <a:pt x="181978" y="219951"/>
                </a:lnTo>
                <a:lnTo>
                  <a:pt x="176764" y="225708"/>
                </a:lnTo>
                <a:lnTo>
                  <a:pt x="173088" y="228577"/>
                </a:lnTo>
                <a:lnTo>
                  <a:pt x="168731" y="231442"/>
                </a:lnTo>
                <a:lnTo>
                  <a:pt x="163922" y="234305"/>
                </a:lnTo>
                <a:lnTo>
                  <a:pt x="159764" y="236213"/>
                </a:lnTo>
                <a:lnTo>
                  <a:pt x="156039" y="237485"/>
                </a:lnTo>
                <a:lnTo>
                  <a:pt x="152604" y="238333"/>
                </a:lnTo>
                <a:lnTo>
                  <a:pt x="148408" y="239851"/>
                </a:lnTo>
                <a:lnTo>
                  <a:pt x="143706" y="241816"/>
                </a:lnTo>
                <a:lnTo>
                  <a:pt x="138666" y="244078"/>
                </a:lnTo>
                <a:lnTo>
                  <a:pt x="127987" y="249131"/>
                </a:lnTo>
                <a:lnTo>
                  <a:pt x="122472" y="251812"/>
                </a:lnTo>
                <a:lnTo>
                  <a:pt x="116890" y="253600"/>
                </a:lnTo>
                <a:lnTo>
                  <a:pt x="111264" y="254792"/>
                </a:lnTo>
                <a:lnTo>
                  <a:pt x="105609" y="255586"/>
                </a:lnTo>
                <a:lnTo>
                  <a:pt x="100885" y="256115"/>
                </a:lnTo>
                <a:lnTo>
                  <a:pt x="96784" y="256469"/>
                </a:lnTo>
                <a:lnTo>
                  <a:pt x="93098" y="256704"/>
                </a:lnTo>
                <a:lnTo>
                  <a:pt x="88735" y="256861"/>
                </a:lnTo>
                <a:lnTo>
                  <a:pt x="73493" y="257082"/>
                </a:lnTo>
                <a:lnTo>
                  <a:pt x="50164" y="257162"/>
                </a:lnTo>
                <a:lnTo>
                  <a:pt x="45826" y="256214"/>
                </a:lnTo>
                <a:lnTo>
                  <a:pt x="41027" y="254629"/>
                </a:lnTo>
                <a:lnTo>
                  <a:pt x="35924" y="252620"/>
                </a:lnTo>
                <a:lnTo>
                  <a:pt x="31569" y="251281"/>
                </a:lnTo>
                <a:lnTo>
                  <a:pt x="27713" y="250388"/>
                </a:lnTo>
                <a:lnTo>
                  <a:pt x="24191" y="249793"/>
                </a:lnTo>
                <a:lnTo>
                  <a:pt x="20889" y="249396"/>
                </a:lnTo>
                <a:lnTo>
                  <a:pt x="17736" y="249131"/>
                </a:lnTo>
                <a:lnTo>
                  <a:pt x="14682" y="248955"/>
                </a:lnTo>
                <a:lnTo>
                  <a:pt x="12645" y="247885"/>
                </a:lnTo>
                <a:lnTo>
                  <a:pt x="11287" y="246219"/>
                </a:lnTo>
                <a:lnTo>
                  <a:pt x="10382" y="244156"/>
                </a:lnTo>
                <a:lnTo>
                  <a:pt x="8826" y="242780"/>
                </a:lnTo>
                <a:lnTo>
                  <a:pt x="6836" y="241863"/>
                </a:lnTo>
                <a:lnTo>
                  <a:pt x="4558" y="241252"/>
                </a:lnTo>
                <a:lnTo>
                  <a:pt x="3038" y="239892"/>
                </a:lnTo>
                <a:lnTo>
                  <a:pt x="2026" y="238033"/>
                </a:lnTo>
                <a:lnTo>
                  <a:pt x="0" y="23145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467"/>
          <p:cNvSpPr/>
          <p:nvPr/>
        </p:nvSpPr>
        <p:spPr>
          <a:xfrm>
            <a:off x="4743450" y="2443162"/>
            <a:ext cx="162878" cy="8574"/>
          </a:xfrm>
          <a:custGeom>
            <a:avLst/>
            <a:gdLst/>
            <a:ahLst/>
            <a:cxnLst/>
            <a:rect l="0" t="0" r="0" b="0"/>
            <a:pathLst>
              <a:path w="162878" h="8574">
                <a:moveTo>
                  <a:pt x="0" y="8573"/>
                </a:moveTo>
                <a:lnTo>
                  <a:pt x="44219" y="8573"/>
                </a:lnTo>
                <a:lnTo>
                  <a:pt x="48529" y="7620"/>
                </a:lnTo>
                <a:lnTo>
                  <a:pt x="53307" y="6033"/>
                </a:lnTo>
                <a:lnTo>
                  <a:pt x="58398" y="4022"/>
                </a:lnTo>
                <a:lnTo>
                  <a:pt x="62745" y="2681"/>
                </a:lnTo>
                <a:lnTo>
                  <a:pt x="66594" y="1787"/>
                </a:lnTo>
                <a:lnTo>
                  <a:pt x="70113" y="1192"/>
                </a:lnTo>
                <a:lnTo>
                  <a:pt x="74365" y="795"/>
                </a:lnTo>
                <a:lnTo>
                  <a:pt x="79104" y="530"/>
                </a:lnTo>
                <a:lnTo>
                  <a:pt x="89449" y="235"/>
                </a:lnTo>
                <a:lnTo>
                  <a:pt x="142547" y="2"/>
                </a:lnTo>
                <a:lnTo>
                  <a:pt x="162877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468"/>
          <p:cNvSpPr/>
          <p:nvPr/>
        </p:nvSpPr>
        <p:spPr>
          <a:xfrm>
            <a:off x="4726304" y="2520314"/>
            <a:ext cx="171451" cy="1"/>
          </a:xfrm>
          <a:custGeom>
            <a:avLst/>
            <a:gdLst/>
            <a:ahLst/>
            <a:cxnLst/>
            <a:rect l="0" t="0" r="0" b="0"/>
            <a:pathLst>
              <a:path w="171451" h="1">
                <a:moveTo>
                  <a:pt x="0" y="0"/>
                </a:move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469"/>
          <p:cNvSpPr/>
          <p:nvPr/>
        </p:nvSpPr>
        <p:spPr>
          <a:xfrm>
            <a:off x="5034924" y="2383155"/>
            <a:ext cx="17136" cy="197168"/>
          </a:xfrm>
          <a:custGeom>
            <a:avLst/>
            <a:gdLst/>
            <a:ahLst/>
            <a:cxnLst/>
            <a:rect l="0" t="0" r="0" b="0"/>
            <a:pathLst>
              <a:path w="17136" h="197168">
                <a:moveTo>
                  <a:pt x="17135" y="0"/>
                </a:moveTo>
                <a:lnTo>
                  <a:pt x="8594" y="0"/>
                </a:lnTo>
                <a:lnTo>
                  <a:pt x="8563" y="87007"/>
                </a:lnTo>
                <a:lnTo>
                  <a:pt x="7611" y="91342"/>
                </a:lnTo>
                <a:lnTo>
                  <a:pt x="6023" y="96137"/>
                </a:lnTo>
                <a:lnTo>
                  <a:pt x="4013" y="101239"/>
                </a:lnTo>
                <a:lnTo>
                  <a:pt x="2671" y="106545"/>
                </a:lnTo>
                <a:lnTo>
                  <a:pt x="1778" y="111987"/>
                </a:lnTo>
                <a:lnTo>
                  <a:pt x="1182" y="117520"/>
                </a:lnTo>
                <a:lnTo>
                  <a:pt x="785" y="122162"/>
                </a:lnTo>
                <a:lnTo>
                  <a:pt x="520" y="126208"/>
                </a:lnTo>
                <a:lnTo>
                  <a:pt x="226" y="133245"/>
                </a:lnTo>
                <a:lnTo>
                  <a:pt x="95" y="139547"/>
                </a:lnTo>
                <a:lnTo>
                  <a:pt x="0" y="164502"/>
                </a:lnTo>
                <a:lnTo>
                  <a:pt x="949" y="167770"/>
                </a:lnTo>
                <a:lnTo>
                  <a:pt x="2535" y="170902"/>
                </a:lnTo>
                <a:lnTo>
                  <a:pt x="4544" y="173942"/>
                </a:lnTo>
                <a:lnTo>
                  <a:pt x="5884" y="176921"/>
                </a:lnTo>
                <a:lnTo>
                  <a:pt x="6777" y="179860"/>
                </a:lnTo>
                <a:lnTo>
                  <a:pt x="8210" y="186869"/>
                </a:lnTo>
                <a:lnTo>
                  <a:pt x="8458" y="192634"/>
                </a:lnTo>
                <a:lnTo>
                  <a:pt x="8563" y="19716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470"/>
          <p:cNvSpPr/>
          <p:nvPr/>
        </p:nvSpPr>
        <p:spPr>
          <a:xfrm>
            <a:off x="5129212" y="2408875"/>
            <a:ext cx="170937" cy="170212"/>
          </a:xfrm>
          <a:custGeom>
            <a:avLst/>
            <a:gdLst/>
            <a:ahLst/>
            <a:cxnLst/>
            <a:rect l="0" t="0" r="0" b="0"/>
            <a:pathLst>
              <a:path w="170937" h="170212">
                <a:moveTo>
                  <a:pt x="51435" y="8570"/>
                </a:moveTo>
                <a:lnTo>
                  <a:pt x="51435" y="350"/>
                </a:lnTo>
                <a:lnTo>
                  <a:pt x="46884" y="102"/>
                </a:lnTo>
                <a:lnTo>
                  <a:pt x="42967" y="0"/>
                </a:lnTo>
                <a:lnTo>
                  <a:pt x="38343" y="4549"/>
                </a:lnTo>
                <a:lnTo>
                  <a:pt x="30940" y="11929"/>
                </a:lnTo>
                <a:lnTo>
                  <a:pt x="29199" y="14619"/>
                </a:lnTo>
                <a:lnTo>
                  <a:pt x="28039" y="17365"/>
                </a:lnTo>
                <a:lnTo>
                  <a:pt x="27265" y="20148"/>
                </a:lnTo>
                <a:lnTo>
                  <a:pt x="25796" y="22956"/>
                </a:lnTo>
                <a:lnTo>
                  <a:pt x="23865" y="25781"/>
                </a:lnTo>
                <a:lnTo>
                  <a:pt x="21625" y="28616"/>
                </a:lnTo>
                <a:lnTo>
                  <a:pt x="20132" y="31459"/>
                </a:lnTo>
                <a:lnTo>
                  <a:pt x="19136" y="34307"/>
                </a:lnTo>
                <a:lnTo>
                  <a:pt x="18473" y="37158"/>
                </a:lnTo>
                <a:lnTo>
                  <a:pt x="17078" y="40011"/>
                </a:lnTo>
                <a:lnTo>
                  <a:pt x="15195" y="42865"/>
                </a:lnTo>
                <a:lnTo>
                  <a:pt x="12988" y="45721"/>
                </a:lnTo>
                <a:lnTo>
                  <a:pt x="11516" y="49530"/>
                </a:lnTo>
                <a:lnTo>
                  <a:pt x="10535" y="53974"/>
                </a:lnTo>
                <a:lnTo>
                  <a:pt x="9880" y="58842"/>
                </a:lnTo>
                <a:lnTo>
                  <a:pt x="8492" y="63039"/>
                </a:lnTo>
                <a:lnTo>
                  <a:pt x="6614" y="66790"/>
                </a:lnTo>
                <a:lnTo>
                  <a:pt x="4409" y="70243"/>
                </a:lnTo>
                <a:lnTo>
                  <a:pt x="2939" y="74450"/>
                </a:lnTo>
                <a:lnTo>
                  <a:pt x="1960" y="79160"/>
                </a:lnTo>
                <a:lnTo>
                  <a:pt x="1307" y="84205"/>
                </a:lnTo>
                <a:lnTo>
                  <a:pt x="871" y="88521"/>
                </a:lnTo>
                <a:lnTo>
                  <a:pt x="581" y="92350"/>
                </a:lnTo>
                <a:lnTo>
                  <a:pt x="387" y="95856"/>
                </a:lnTo>
                <a:lnTo>
                  <a:pt x="172" y="102291"/>
                </a:lnTo>
                <a:lnTo>
                  <a:pt x="51" y="113809"/>
                </a:lnTo>
                <a:lnTo>
                  <a:pt x="10" y="130217"/>
                </a:lnTo>
                <a:lnTo>
                  <a:pt x="960" y="133483"/>
                </a:lnTo>
                <a:lnTo>
                  <a:pt x="2544" y="136612"/>
                </a:lnTo>
                <a:lnTo>
                  <a:pt x="4554" y="139651"/>
                </a:lnTo>
                <a:lnTo>
                  <a:pt x="5893" y="142630"/>
                </a:lnTo>
                <a:lnTo>
                  <a:pt x="6787" y="145568"/>
                </a:lnTo>
                <a:lnTo>
                  <a:pt x="7382" y="148479"/>
                </a:lnTo>
                <a:lnTo>
                  <a:pt x="8731" y="151373"/>
                </a:lnTo>
                <a:lnTo>
                  <a:pt x="10583" y="154254"/>
                </a:lnTo>
                <a:lnTo>
                  <a:pt x="12771" y="157128"/>
                </a:lnTo>
                <a:lnTo>
                  <a:pt x="15181" y="159043"/>
                </a:lnTo>
                <a:lnTo>
                  <a:pt x="17741" y="160320"/>
                </a:lnTo>
                <a:lnTo>
                  <a:pt x="20400" y="161172"/>
                </a:lnTo>
                <a:lnTo>
                  <a:pt x="23125" y="161739"/>
                </a:lnTo>
                <a:lnTo>
                  <a:pt x="25894" y="162118"/>
                </a:lnTo>
                <a:lnTo>
                  <a:pt x="28693" y="162370"/>
                </a:lnTo>
                <a:lnTo>
                  <a:pt x="31511" y="163491"/>
                </a:lnTo>
                <a:lnTo>
                  <a:pt x="34342" y="165190"/>
                </a:lnTo>
                <a:lnTo>
                  <a:pt x="37182" y="167276"/>
                </a:lnTo>
                <a:lnTo>
                  <a:pt x="40981" y="168666"/>
                </a:lnTo>
                <a:lnTo>
                  <a:pt x="45418" y="169593"/>
                </a:lnTo>
                <a:lnTo>
                  <a:pt x="50281" y="170211"/>
                </a:lnTo>
                <a:lnTo>
                  <a:pt x="55428" y="169671"/>
                </a:lnTo>
                <a:lnTo>
                  <a:pt x="60765" y="168358"/>
                </a:lnTo>
                <a:lnTo>
                  <a:pt x="66227" y="166530"/>
                </a:lnTo>
                <a:lnTo>
                  <a:pt x="70822" y="165311"/>
                </a:lnTo>
                <a:lnTo>
                  <a:pt x="74837" y="164499"/>
                </a:lnTo>
                <a:lnTo>
                  <a:pt x="78466" y="163958"/>
                </a:lnTo>
                <a:lnTo>
                  <a:pt x="82791" y="162644"/>
                </a:lnTo>
                <a:lnTo>
                  <a:pt x="87579" y="160816"/>
                </a:lnTo>
                <a:lnTo>
                  <a:pt x="92676" y="158645"/>
                </a:lnTo>
                <a:lnTo>
                  <a:pt x="97027" y="156244"/>
                </a:lnTo>
                <a:lnTo>
                  <a:pt x="100879" y="153692"/>
                </a:lnTo>
                <a:lnTo>
                  <a:pt x="104401" y="151038"/>
                </a:lnTo>
                <a:lnTo>
                  <a:pt x="108653" y="148316"/>
                </a:lnTo>
                <a:lnTo>
                  <a:pt x="113393" y="145549"/>
                </a:lnTo>
                <a:lnTo>
                  <a:pt x="118457" y="142752"/>
                </a:lnTo>
                <a:lnTo>
                  <a:pt x="129166" y="137104"/>
                </a:lnTo>
                <a:lnTo>
                  <a:pt x="134688" y="134264"/>
                </a:lnTo>
                <a:lnTo>
                  <a:pt x="139322" y="131418"/>
                </a:lnTo>
                <a:lnTo>
                  <a:pt x="143364" y="128569"/>
                </a:lnTo>
                <a:lnTo>
                  <a:pt x="147011" y="125716"/>
                </a:lnTo>
                <a:lnTo>
                  <a:pt x="150395" y="121910"/>
                </a:lnTo>
                <a:lnTo>
                  <a:pt x="153603" y="117467"/>
                </a:lnTo>
                <a:lnTo>
                  <a:pt x="156695" y="112601"/>
                </a:lnTo>
                <a:lnTo>
                  <a:pt x="159708" y="108404"/>
                </a:lnTo>
                <a:lnTo>
                  <a:pt x="162670" y="104653"/>
                </a:lnTo>
                <a:lnTo>
                  <a:pt x="165597" y="101200"/>
                </a:lnTo>
                <a:lnTo>
                  <a:pt x="167548" y="97946"/>
                </a:lnTo>
                <a:lnTo>
                  <a:pt x="168849" y="94824"/>
                </a:lnTo>
                <a:lnTo>
                  <a:pt x="169716" y="91790"/>
                </a:lnTo>
                <a:lnTo>
                  <a:pt x="170293" y="88815"/>
                </a:lnTo>
                <a:lnTo>
                  <a:pt x="170679" y="85879"/>
                </a:lnTo>
                <a:lnTo>
                  <a:pt x="170936" y="82969"/>
                </a:lnTo>
                <a:lnTo>
                  <a:pt x="170155" y="79124"/>
                </a:lnTo>
                <a:lnTo>
                  <a:pt x="168682" y="74656"/>
                </a:lnTo>
                <a:lnTo>
                  <a:pt x="166747" y="69772"/>
                </a:lnTo>
                <a:lnTo>
                  <a:pt x="164505" y="65564"/>
                </a:lnTo>
                <a:lnTo>
                  <a:pt x="162058" y="61806"/>
                </a:lnTo>
                <a:lnTo>
                  <a:pt x="159473" y="58348"/>
                </a:lnTo>
                <a:lnTo>
                  <a:pt x="155846" y="55090"/>
                </a:lnTo>
                <a:lnTo>
                  <a:pt x="151522" y="51966"/>
                </a:lnTo>
                <a:lnTo>
                  <a:pt x="146734" y="48930"/>
                </a:lnTo>
                <a:lnTo>
                  <a:pt x="142591" y="45954"/>
                </a:lnTo>
                <a:lnTo>
                  <a:pt x="138876" y="43018"/>
                </a:lnTo>
                <a:lnTo>
                  <a:pt x="135446" y="40107"/>
                </a:lnTo>
                <a:lnTo>
                  <a:pt x="131255" y="37215"/>
                </a:lnTo>
                <a:lnTo>
                  <a:pt x="126556" y="34334"/>
                </a:lnTo>
                <a:lnTo>
                  <a:pt x="121518" y="31461"/>
                </a:lnTo>
                <a:lnTo>
                  <a:pt x="110841" y="25728"/>
                </a:lnTo>
                <a:lnTo>
                  <a:pt x="105327" y="22866"/>
                </a:lnTo>
                <a:lnTo>
                  <a:pt x="99745" y="20958"/>
                </a:lnTo>
                <a:lnTo>
                  <a:pt x="94119" y="19686"/>
                </a:lnTo>
                <a:lnTo>
                  <a:pt x="88464" y="18838"/>
                </a:lnTo>
                <a:lnTo>
                  <a:pt x="81836" y="17320"/>
                </a:lnTo>
                <a:lnTo>
                  <a:pt x="74560" y="15356"/>
                </a:lnTo>
                <a:lnTo>
                  <a:pt x="66851" y="13094"/>
                </a:lnTo>
                <a:lnTo>
                  <a:pt x="60760" y="11586"/>
                </a:lnTo>
                <a:lnTo>
                  <a:pt x="55747" y="10580"/>
                </a:lnTo>
                <a:lnTo>
                  <a:pt x="51452" y="9910"/>
                </a:lnTo>
                <a:lnTo>
                  <a:pt x="45731" y="9463"/>
                </a:lnTo>
                <a:lnTo>
                  <a:pt x="39060" y="9165"/>
                </a:lnTo>
                <a:lnTo>
                  <a:pt x="18558" y="8746"/>
                </a:lnTo>
                <a:lnTo>
                  <a:pt x="0" y="85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471"/>
          <p:cNvSpPr/>
          <p:nvPr/>
        </p:nvSpPr>
        <p:spPr>
          <a:xfrm>
            <a:off x="294322" y="2666047"/>
            <a:ext cx="282893" cy="214314"/>
          </a:xfrm>
          <a:custGeom>
            <a:avLst/>
            <a:gdLst/>
            <a:ahLst/>
            <a:cxnLst/>
            <a:rect l="0" t="0" r="0" b="0"/>
            <a:pathLst>
              <a:path w="282893" h="214314">
                <a:moveTo>
                  <a:pt x="0" y="0"/>
                </a:moveTo>
                <a:lnTo>
                  <a:pt x="0" y="13019"/>
                </a:lnTo>
                <a:lnTo>
                  <a:pt x="952" y="15347"/>
                </a:lnTo>
                <a:lnTo>
                  <a:pt x="4551" y="20473"/>
                </a:lnTo>
                <a:lnTo>
                  <a:pt x="6785" y="25927"/>
                </a:lnTo>
                <a:lnTo>
                  <a:pt x="7381" y="28715"/>
                </a:lnTo>
                <a:lnTo>
                  <a:pt x="10583" y="34352"/>
                </a:lnTo>
                <a:lnTo>
                  <a:pt x="12770" y="37189"/>
                </a:lnTo>
                <a:lnTo>
                  <a:pt x="15201" y="42881"/>
                </a:lnTo>
                <a:lnTo>
                  <a:pt x="17233" y="49538"/>
                </a:lnTo>
                <a:lnTo>
                  <a:pt x="19109" y="53980"/>
                </a:lnTo>
                <a:lnTo>
                  <a:pt x="21312" y="58847"/>
                </a:lnTo>
                <a:lnTo>
                  <a:pt x="28963" y="74798"/>
                </a:lnTo>
                <a:lnTo>
                  <a:pt x="30739" y="80345"/>
                </a:lnTo>
                <a:lnTo>
                  <a:pt x="31922" y="85948"/>
                </a:lnTo>
                <a:lnTo>
                  <a:pt x="32712" y="91589"/>
                </a:lnTo>
                <a:lnTo>
                  <a:pt x="34190" y="96302"/>
                </a:lnTo>
                <a:lnTo>
                  <a:pt x="36128" y="100396"/>
                </a:lnTo>
                <a:lnTo>
                  <a:pt x="38373" y="104078"/>
                </a:lnTo>
                <a:lnTo>
                  <a:pt x="39870" y="108438"/>
                </a:lnTo>
                <a:lnTo>
                  <a:pt x="40867" y="113250"/>
                </a:lnTo>
                <a:lnTo>
                  <a:pt x="41532" y="118362"/>
                </a:lnTo>
                <a:lnTo>
                  <a:pt x="41976" y="122723"/>
                </a:lnTo>
                <a:lnTo>
                  <a:pt x="42271" y="126583"/>
                </a:lnTo>
                <a:lnTo>
                  <a:pt x="42468" y="130109"/>
                </a:lnTo>
                <a:lnTo>
                  <a:pt x="42687" y="136566"/>
                </a:lnTo>
                <a:lnTo>
                  <a:pt x="42828" y="148473"/>
                </a:lnTo>
                <a:lnTo>
                  <a:pt x="42862" y="162373"/>
                </a:lnTo>
                <a:lnTo>
                  <a:pt x="50243" y="162833"/>
                </a:lnTo>
                <a:lnTo>
                  <a:pt x="49688" y="161895"/>
                </a:lnTo>
                <a:lnTo>
                  <a:pt x="43949" y="155493"/>
                </a:lnTo>
                <a:lnTo>
                  <a:pt x="43345" y="149753"/>
                </a:lnTo>
                <a:lnTo>
                  <a:pt x="43184" y="145555"/>
                </a:lnTo>
                <a:lnTo>
                  <a:pt x="42125" y="141804"/>
                </a:lnTo>
                <a:lnTo>
                  <a:pt x="40466" y="138351"/>
                </a:lnTo>
                <a:lnTo>
                  <a:pt x="38407" y="135097"/>
                </a:lnTo>
                <a:lnTo>
                  <a:pt x="37035" y="131022"/>
                </a:lnTo>
                <a:lnTo>
                  <a:pt x="36120" y="126400"/>
                </a:lnTo>
                <a:lnTo>
                  <a:pt x="35510" y="121414"/>
                </a:lnTo>
                <a:lnTo>
                  <a:pt x="34151" y="116186"/>
                </a:lnTo>
                <a:lnTo>
                  <a:pt x="32292" y="110795"/>
                </a:lnTo>
                <a:lnTo>
                  <a:pt x="30101" y="105296"/>
                </a:lnTo>
                <a:lnTo>
                  <a:pt x="29592" y="99724"/>
                </a:lnTo>
                <a:lnTo>
                  <a:pt x="30205" y="94106"/>
                </a:lnTo>
                <a:lnTo>
                  <a:pt x="31567" y="88455"/>
                </a:lnTo>
                <a:lnTo>
                  <a:pt x="32475" y="82782"/>
                </a:lnTo>
                <a:lnTo>
                  <a:pt x="33080" y="77096"/>
                </a:lnTo>
                <a:lnTo>
                  <a:pt x="33483" y="71400"/>
                </a:lnTo>
                <a:lnTo>
                  <a:pt x="34705" y="65697"/>
                </a:lnTo>
                <a:lnTo>
                  <a:pt x="36471" y="59991"/>
                </a:lnTo>
                <a:lnTo>
                  <a:pt x="38602" y="54281"/>
                </a:lnTo>
                <a:lnTo>
                  <a:pt x="40974" y="49522"/>
                </a:lnTo>
                <a:lnTo>
                  <a:pt x="43509" y="45398"/>
                </a:lnTo>
                <a:lnTo>
                  <a:pt x="46151" y="41695"/>
                </a:lnTo>
                <a:lnTo>
                  <a:pt x="54166" y="35041"/>
                </a:lnTo>
                <a:lnTo>
                  <a:pt x="58971" y="31933"/>
                </a:lnTo>
                <a:lnTo>
                  <a:pt x="62174" y="28909"/>
                </a:lnTo>
                <a:lnTo>
                  <a:pt x="64309" y="25940"/>
                </a:lnTo>
                <a:lnTo>
                  <a:pt x="67634" y="20102"/>
                </a:lnTo>
                <a:lnTo>
                  <a:pt x="72287" y="14332"/>
                </a:lnTo>
                <a:lnTo>
                  <a:pt x="75814" y="12412"/>
                </a:lnTo>
                <a:lnTo>
                  <a:pt x="80070" y="11132"/>
                </a:lnTo>
                <a:lnTo>
                  <a:pt x="84813" y="10279"/>
                </a:lnTo>
                <a:lnTo>
                  <a:pt x="92622" y="9331"/>
                </a:lnTo>
                <a:lnTo>
                  <a:pt x="99268" y="8910"/>
                </a:lnTo>
                <a:lnTo>
                  <a:pt x="105396" y="8722"/>
                </a:lnTo>
                <a:lnTo>
                  <a:pt x="108364" y="9625"/>
                </a:lnTo>
                <a:lnTo>
                  <a:pt x="114202" y="13168"/>
                </a:lnTo>
                <a:lnTo>
                  <a:pt x="119971" y="17917"/>
                </a:lnTo>
                <a:lnTo>
                  <a:pt x="122843" y="20517"/>
                </a:lnTo>
                <a:lnTo>
                  <a:pt x="125711" y="24156"/>
                </a:lnTo>
                <a:lnTo>
                  <a:pt x="128574" y="28486"/>
                </a:lnTo>
                <a:lnTo>
                  <a:pt x="131436" y="33278"/>
                </a:lnTo>
                <a:lnTo>
                  <a:pt x="133344" y="37426"/>
                </a:lnTo>
                <a:lnTo>
                  <a:pt x="134616" y="41143"/>
                </a:lnTo>
                <a:lnTo>
                  <a:pt x="135464" y="44574"/>
                </a:lnTo>
                <a:lnTo>
                  <a:pt x="136982" y="48766"/>
                </a:lnTo>
                <a:lnTo>
                  <a:pt x="138946" y="53466"/>
                </a:lnTo>
                <a:lnTo>
                  <a:pt x="141208" y="58504"/>
                </a:lnTo>
                <a:lnTo>
                  <a:pt x="142716" y="63767"/>
                </a:lnTo>
                <a:lnTo>
                  <a:pt x="143722" y="69182"/>
                </a:lnTo>
                <a:lnTo>
                  <a:pt x="144392" y="74696"/>
                </a:lnTo>
                <a:lnTo>
                  <a:pt x="143886" y="80278"/>
                </a:lnTo>
                <a:lnTo>
                  <a:pt x="142597" y="85904"/>
                </a:lnTo>
                <a:lnTo>
                  <a:pt x="140784" y="91559"/>
                </a:lnTo>
                <a:lnTo>
                  <a:pt x="139576" y="97234"/>
                </a:lnTo>
                <a:lnTo>
                  <a:pt x="138771" y="102923"/>
                </a:lnTo>
                <a:lnTo>
                  <a:pt x="138234" y="108620"/>
                </a:lnTo>
                <a:lnTo>
                  <a:pt x="136923" y="114323"/>
                </a:lnTo>
                <a:lnTo>
                  <a:pt x="135097" y="120031"/>
                </a:lnTo>
                <a:lnTo>
                  <a:pt x="132927" y="125740"/>
                </a:lnTo>
                <a:lnTo>
                  <a:pt x="130528" y="131452"/>
                </a:lnTo>
                <a:lnTo>
                  <a:pt x="127976" y="137165"/>
                </a:lnTo>
                <a:lnTo>
                  <a:pt x="125322" y="142878"/>
                </a:lnTo>
                <a:lnTo>
                  <a:pt x="123553" y="147640"/>
                </a:lnTo>
                <a:lnTo>
                  <a:pt x="122374" y="151766"/>
                </a:lnTo>
                <a:lnTo>
                  <a:pt x="121588" y="155470"/>
                </a:lnTo>
                <a:lnTo>
                  <a:pt x="118174" y="162125"/>
                </a:lnTo>
                <a:lnTo>
                  <a:pt x="115930" y="165234"/>
                </a:lnTo>
                <a:lnTo>
                  <a:pt x="113482" y="167306"/>
                </a:lnTo>
                <a:lnTo>
                  <a:pt x="110897" y="168687"/>
                </a:lnTo>
                <a:lnTo>
                  <a:pt x="108221" y="169608"/>
                </a:lnTo>
                <a:lnTo>
                  <a:pt x="106438" y="171175"/>
                </a:lnTo>
                <a:lnTo>
                  <a:pt x="105248" y="173171"/>
                </a:lnTo>
                <a:lnTo>
                  <a:pt x="103340" y="178669"/>
                </a:lnTo>
                <a:lnTo>
                  <a:pt x="103183" y="178168"/>
                </a:lnTo>
                <a:lnTo>
                  <a:pt x="102911" y="172523"/>
                </a:lnTo>
                <a:lnTo>
                  <a:pt x="102882" y="167217"/>
                </a:lnTo>
                <a:lnTo>
                  <a:pt x="101926" y="164818"/>
                </a:lnTo>
                <a:lnTo>
                  <a:pt x="98323" y="159612"/>
                </a:lnTo>
                <a:lnTo>
                  <a:pt x="96086" y="154124"/>
                </a:lnTo>
                <a:lnTo>
                  <a:pt x="95093" y="147557"/>
                </a:lnTo>
                <a:lnTo>
                  <a:pt x="94828" y="143139"/>
                </a:lnTo>
                <a:lnTo>
                  <a:pt x="94533" y="133150"/>
                </a:lnTo>
                <a:lnTo>
                  <a:pt x="94402" y="122360"/>
                </a:lnTo>
                <a:lnTo>
                  <a:pt x="95320" y="116816"/>
                </a:lnTo>
                <a:lnTo>
                  <a:pt x="96884" y="111215"/>
                </a:lnTo>
                <a:lnTo>
                  <a:pt x="98879" y="105576"/>
                </a:lnTo>
                <a:lnTo>
                  <a:pt x="101162" y="99912"/>
                </a:lnTo>
                <a:lnTo>
                  <a:pt x="103636" y="94230"/>
                </a:lnTo>
                <a:lnTo>
                  <a:pt x="108926" y="82838"/>
                </a:lnTo>
                <a:lnTo>
                  <a:pt x="122917" y="54289"/>
                </a:lnTo>
                <a:lnTo>
                  <a:pt x="126712" y="48575"/>
                </a:lnTo>
                <a:lnTo>
                  <a:pt x="131147" y="42861"/>
                </a:lnTo>
                <a:lnTo>
                  <a:pt x="136009" y="37147"/>
                </a:lnTo>
                <a:lnTo>
                  <a:pt x="140203" y="32384"/>
                </a:lnTo>
                <a:lnTo>
                  <a:pt x="147402" y="24553"/>
                </a:lnTo>
                <a:lnTo>
                  <a:pt x="150656" y="22084"/>
                </a:lnTo>
                <a:lnTo>
                  <a:pt x="156810" y="19340"/>
                </a:lnTo>
                <a:lnTo>
                  <a:pt x="165261" y="15581"/>
                </a:lnTo>
                <a:lnTo>
                  <a:pt x="170181" y="13245"/>
                </a:lnTo>
                <a:lnTo>
                  <a:pt x="178189" y="10649"/>
                </a:lnTo>
                <a:lnTo>
                  <a:pt x="181657" y="9957"/>
                </a:lnTo>
                <a:lnTo>
                  <a:pt x="184922" y="10448"/>
                </a:lnTo>
                <a:lnTo>
                  <a:pt x="188052" y="11728"/>
                </a:lnTo>
                <a:lnTo>
                  <a:pt x="194068" y="15690"/>
                </a:lnTo>
                <a:lnTo>
                  <a:pt x="199918" y="20626"/>
                </a:lnTo>
                <a:lnTo>
                  <a:pt x="201858" y="23276"/>
                </a:lnTo>
                <a:lnTo>
                  <a:pt x="204015" y="28760"/>
                </a:lnTo>
                <a:lnTo>
                  <a:pt x="206495" y="31556"/>
                </a:lnTo>
                <a:lnTo>
                  <a:pt x="214330" y="37202"/>
                </a:lnTo>
                <a:lnTo>
                  <a:pt x="217182" y="40994"/>
                </a:lnTo>
                <a:lnTo>
                  <a:pt x="219083" y="45427"/>
                </a:lnTo>
                <a:lnTo>
                  <a:pt x="220350" y="50287"/>
                </a:lnTo>
                <a:lnTo>
                  <a:pt x="222148" y="56385"/>
                </a:lnTo>
                <a:lnTo>
                  <a:pt x="226685" y="70780"/>
                </a:lnTo>
                <a:lnTo>
                  <a:pt x="229228" y="77667"/>
                </a:lnTo>
                <a:lnTo>
                  <a:pt x="231876" y="84163"/>
                </a:lnTo>
                <a:lnTo>
                  <a:pt x="234594" y="90398"/>
                </a:lnTo>
                <a:lnTo>
                  <a:pt x="236406" y="96461"/>
                </a:lnTo>
                <a:lnTo>
                  <a:pt x="237614" y="102407"/>
                </a:lnTo>
                <a:lnTo>
                  <a:pt x="238419" y="108277"/>
                </a:lnTo>
                <a:lnTo>
                  <a:pt x="238956" y="115047"/>
                </a:lnTo>
                <a:lnTo>
                  <a:pt x="239314" y="122418"/>
                </a:lnTo>
                <a:lnTo>
                  <a:pt x="239712" y="137275"/>
                </a:lnTo>
                <a:lnTo>
                  <a:pt x="239888" y="150229"/>
                </a:lnTo>
                <a:lnTo>
                  <a:pt x="240888" y="156350"/>
                </a:lnTo>
                <a:lnTo>
                  <a:pt x="242507" y="162336"/>
                </a:lnTo>
                <a:lnTo>
                  <a:pt x="244539" y="168231"/>
                </a:lnTo>
                <a:lnTo>
                  <a:pt x="246846" y="173114"/>
                </a:lnTo>
                <a:lnTo>
                  <a:pt x="249336" y="177322"/>
                </a:lnTo>
                <a:lnTo>
                  <a:pt x="251949" y="181080"/>
                </a:lnTo>
                <a:lnTo>
                  <a:pt x="254644" y="185490"/>
                </a:lnTo>
                <a:lnTo>
                  <a:pt x="257392" y="190335"/>
                </a:lnTo>
                <a:lnTo>
                  <a:pt x="260177" y="195470"/>
                </a:lnTo>
                <a:lnTo>
                  <a:pt x="262987" y="199846"/>
                </a:lnTo>
                <a:lnTo>
                  <a:pt x="265812" y="203716"/>
                </a:lnTo>
                <a:lnTo>
                  <a:pt x="268648" y="207248"/>
                </a:lnTo>
                <a:lnTo>
                  <a:pt x="271491" y="209603"/>
                </a:lnTo>
                <a:lnTo>
                  <a:pt x="274339" y="211173"/>
                </a:lnTo>
                <a:lnTo>
                  <a:pt x="282892" y="21431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472"/>
          <p:cNvSpPr/>
          <p:nvPr/>
        </p:nvSpPr>
        <p:spPr>
          <a:xfrm>
            <a:off x="743961" y="2803207"/>
            <a:ext cx="13277" cy="137161"/>
          </a:xfrm>
          <a:custGeom>
            <a:avLst/>
            <a:gdLst/>
            <a:ahLst/>
            <a:cxnLst/>
            <a:rect l="0" t="0" r="0" b="0"/>
            <a:pathLst>
              <a:path w="13277" h="137161">
                <a:moveTo>
                  <a:pt x="13276" y="0"/>
                </a:moveTo>
                <a:lnTo>
                  <a:pt x="8725" y="0"/>
                </a:lnTo>
                <a:lnTo>
                  <a:pt x="7385" y="953"/>
                </a:lnTo>
                <a:lnTo>
                  <a:pt x="6491" y="2540"/>
                </a:lnTo>
                <a:lnTo>
                  <a:pt x="5895" y="4551"/>
                </a:lnTo>
                <a:lnTo>
                  <a:pt x="6450" y="5892"/>
                </a:lnTo>
                <a:lnTo>
                  <a:pt x="7773" y="6785"/>
                </a:lnTo>
                <a:lnTo>
                  <a:pt x="9607" y="7381"/>
                </a:lnTo>
                <a:lnTo>
                  <a:pt x="10830" y="8731"/>
                </a:lnTo>
                <a:lnTo>
                  <a:pt x="11645" y="10583"/>
                </a:lnTo>
                <a:lnTo>
                  <a:pt x="12189" y="12770"/>
                </a:lnTo>
                <a:lnTo>
                  <a:pt x="12551" y="15181"/>
                </a:lnTo>
                <a:lnTo>
                  <a:pt x="12793" y="17741"/>
                </a:lnTo>
                <a:lnTo>
                  <a:pt x="12954" y="20400"/>
                </a:lnTo>
                <a:lnTo>
                  <a:pt x="13133" y="28434"/>
                </a:lnTo>
                <a:lnTo>
                  <a:pt x="13273" y="74695"/>
                </a:lnTo>
                <a:lnTo>
                  <a:pt x="12322" y="79324"/>
                </a:lnTo>
                <a:lnTo>
                  <a:pt x="10735" y="83363"/>
                </a:lnTo>
                <a:lnTo>
                  <a:pt x="8724" y="87008"/>
                </a:lnTo>
                <a:lnTo>
                  <a:pt x="7384" y="91343"/>
                </a:lnTo>
                <a:lnTo>
                  <a:pt x="6490" y="96138"/>
                </a:lnTo>
                <a:lnTo>
                  <a:pt x="5895" y="101239"/>
                </a:lnTo>
                <a:lnTo>
                  <a:pt x="4545" y="105593"/>
                </a:lnTo>
                <a:lnTo>
                  <a:pt x="2693" y="109448"/>
                </a:lnTo>
                <a:lnTo>
                  <a:pt x="506" y="112970"/>
                </a:lnTo>
                <a:lnTo>
                  <a:pt x="0" y="116271"/>
                </a:lnTo>
                <a:lnTo>
                  <a:pt x="615" y="119424"/>
                </a:lnTo>
                <a:lnTo>
                  <a:pt x="3896" y="126777"/>
                </a:lnTo>
                <a:lnTo>
                  <a:pt x="4165" y="128333"/>
                </a:lnTo>
                <a:lnTo>
                  <a:pt x="4464" y="132602"/>
                </a:lnTo>
                <a:lnTo>
                  <a:pt x="4703" y="1371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473"/>
          <p:cNvSpPr/>
          <p:nvPr/>
        </p:nvSpPr>
        <p:spPr>
          <a:xfrm>
            <a:off x="889458" y="2693858"/>
            <a:ext cx="390702" cy="186340"/>
          </a:xfrm>
          <a:custGeom>
            <a:avLst/>
            <a:gdLst/>
            <a:ahLst/>
            <a:cxnLst/>
            <a:rect l="0" t="0" r="0" b="0"/>
            <a:pathLst>
              <a:path w="390702" h="186340">
                <a:moveTo>
                  <a:pt x="4939" y="15052"/>
                </a:moveTo>
                <a:lnTo>
                  <a:pt x="0" y="15052"/>
                </a:lnTo>
                <a:lnTo>
                  <a:pt x="2109" y="15052"/>
                </a:lnTo>
                <a:lnTo>
                  <a:pt x="3052" y="16004"/>
                </a:lnTo>
                <a:lnTo>
                  <a:pt x="3681" y="17592"/>
                </a:lnTo>
                <a:lnTo>
                  <a:pt x="4100" y="19603"/>
                </a:lnTo>
                <a:lnTo>
                  <a:pt x="5332" y="20943"/>
                </a:lnTo>
                <a:lnTo>
                  <a:pt x="7106" y="21837"/>
                </a:lnTo>
                <a:lnTo>
                  <a:pt x="12570" y="23782"/>
                </a:lnTo>
                <a:lnTo>
                  <a:pt x="21348" y="27822"/>
                </a:lnTo>
                <a:lnTo>
                  <a:pt x="24451" y="30233"/>
                </a:lnTo>
                <a:lnTo>
                  <a:pt x="26519" y="32792"/>
                </a:lnTo>
                <a:lnTo>
                  <a:pt x="34390" y="48295"/>
                </a:lnTo>
                <a:lnTo>
                  <a:pt x="36003" y="53407"/>
                </a:lnTo>
                <a:lnTo>
                  <a:pt x="37078" y="58719"/>
                </a:lnTo>
                <a:lnTo>
                  <a:pt x="37795" y="64166"/>
                </a:lnTo>
                <a:lnTo>
                  <a:pt x="38273" y="68749"/>
                </a:lnTo>
                <a:lnTo>
                  <a:pt x="38592" y="72758"/>
                </a:lnTo>
                <a:lnTo>
                  <a:pt x="38804" y="76382"/>
                </a:lnTo>
                <a:lnTo>
                  <a:pt x="39040" y="85490"/>
                </a:lnTo>
                <a:lnTo>
                  <a:pt x="39192" y="106859"/>
                </a:lnTo>
                <a:lnTo>
                  <a:pt x="38252" y="112451"/>
                </a:lnTo>
                <a:lnTo>
                  <a:pt x="36672" y="118085"/>
                </a:lnTo>
                <a:lnTo>
                  <a:pt x="34667" y="123745"/>
                </a:lnTo>
                <a:lnTo>
                  <a:pt x="33330" y="128472"/>
                </a:lnTo>
                <a:lnTo>
                  <a:pt x="32439" y="132575"/>
                </a:lnTo>
                <a:lnTo>
                  <a:pt x="31845" y="136263"/>
                </a:lnTo>
                <a:lnTo>
                  <a:pt x="31449" y="140627"/>
                </a:lnTo>
                <a:lnTo>
                  <a:pt x="31185" y="145441"/>
                </a:lnTo>
                <a:lnTo>
                  <a:pt x="30761" y="157753"/>
                </a:lnTo>
                <a:lnTo>
                  <a:pt x="29773" y="159716"/>
                </a:lnTo>
                <a:lnTo>
                  <a:pt x="26137" y="164437"/>
                </a:lnTo>
                <a:lnTo>
                  <a:pt x="23285" y="167899"/>
                </a:lnTo>
                <a:lnTo>
                  <a:pt x="22618" y="171249"/>
                </a:lnTo>
                <a:lnTo>
                  <a:pt x="22321" y="174008"/>
                </a:lnTo>
                <a:lnTo>
                  <a:pt x="22115" y="170157"/>
                </a:lnTo>
                <a:lnTo>
                  <a:pt x="17542" y="165043"/>
                </a:lnTo>
                <a:lnTo>
                  <a:pt x="14706" y="162046"/>
                </a:lnTo>
                <a:lnTo>
                  <a:pt x="14042" y="156265"/>
                </a:lnTo>
                <a:lnTo>
                  <a:pt x="13865" y="152056"/>
                </a:lnTo>
                <a:lnTo>
                  <a:pt x="13669" y="142300"/>
                </a:lnTo>
                <a:lnTo>
                  <a:pt x="13616" y="137031"/>
                </a:lnTo>
                <a:lnTo>
                  <a:pt x="14534" y="131614"/>
                </a:lnTo>
                <a:lnTo>
                  <a:pt x="16098" y="126097"/>
                </a:lnTo>
                <a:lnTo>
                  <a:pt x="18093" y="120515"/>
                </a:lnTo>
                <a:lnTo>
                  <a:pt x="20376" y="114888"/>
                </a:lnTo>
                <a:lnTo>
                  <a:pt x="22850" y="109232"/>
                </a:lnTo>
                <a:lnTo>
                  <a:pt x="25452" y="103556"/>
                </a:lnTo>
                <a:lnTo>
                  <a:pt x="28140" y="96914"/>
                </a:lnTo>
                <a:lnTo>
                  <a:pt x="33665" y="81915"/>
                </a:lnTo>
                <a:lnTo>
                  <a:pt x="37425" y="74867"/>
                </a:lnTo>
                <a:lnTo>
                  <a:pt x="41836" y="68264"/>
                </a:lnTo>
                <a:lnTo>
                  <a:pt x="46682" y="61956"/>
                </a:lnTo>
                <a:lnTo>
                  <a:pt x="51818" y="55846"/>
                </a:lnTo>
                <a:lnTo>
                  <a:pt x="57146" y="49868"/>
                </a:lnTo>
                <a:lnTo>
                  <a:pt x="62604" y="43977"/>
                </a:lnTo>
                <a:lnTo>
                  <a:pt x="68147" y="39098"/>
                </a:lnTo>
                <a:lnTo>
                  <a:pt x="73748" y="34892"/>
                </a:lnTo>
                <a:lnTo>
                  <a:pt x="79387" y="31136"/>
                </a:lnTo>
                <a:lnTo>
                  <a:pt x="85051" y="26727"/>
                </a:lnTo>
                <a:lnTo>
                  <a:pt x="90732" y="21883"/>
                </a:lnTo>
                <a:lnTo>
                  <a:pt x="101172" y="12373"/>
                </a:lnTo>
                <a:lnTo>
                  <a:pt x="108987" y="4971"/>
                </a:lnTo>
                <a:lnTo>
                  <a:pt x="113357" y="2616"/>
                </a:lnTo>
                <a:lnTo>
                  <a:pt x="123292" y="0"/>
                </a:lnTo>
                <a:lnTo>
                  <a:pt x="128609" y="255"/>
                </a:lnTo>
                <a:lnTo>
                  <a:pt x="139596" y="3078"/>
                </a:lnTo>
                <a:lnTo>
                  <a:pt x="148289" y="7507"/>
                </a:lnTo>
                <a:lnTo>
                  <a:pt x="156280" y="12651"/>
                </a:lnTo>
                <a:lnTo>
                  <a:pt x="166182" y="18112"/>
                </a:lnTo>
                <a:lnTo>
                  <a:pt x="170536" y="21854"/>
                </a:lnTo>
                <a:lnTo>
                  <a:pt x="174392" y="26254"/>
                </a:lnTo>
                <a:lnTo>
                  <a:pt x="177915" y="31093"/>
                </a:lnTo>
                <a:lnTo>
                  <a:pt x="181217" y="37176"/>
                </a:lnTo>
                <a:lnTo>
                  <a:pt x="184370" y="44088"/>
                </a:lnTo>
                <a:lnTo>
                  <a:pt x="187425" y="51555"/>
                </a:lnTo>
                <a:lnTo>
                  <a:pt x="189461" y="59389"/>
                </a:lnTo>
                <a:lnTo>
                  <a:pt x="190819" y="67470"/>
                </a:lnTo>
                <a:lnTo>
                  <a:pt x="191724" y="75715"/>
                </a:lnTo>
                <a:lnTo>
                  <a:pt x="193280" y="83116"/>
                </a:lnTo>
                <a:lnTo>
                  <a:pt x="195269" y="89955"/>
                </a:lnTo>
                <a:lnTo>
                  <a:pt x="197548" y="96420"/>
                </a:lnTo>
                <a:lnTo>
                  <a:pt x="199068" y="103587"/>
                </a:lnTo>
                <a:lnTo>
                  <a:pt x="200081" y="111223"/>
                </a:lnTo>
                <a:lnTo>
                  <a:pt x="200756" y="119171"/>
                </a:lnTo>
                <a:lnTo>
                  <a:pt x="201206" y="126375"/>
                </a:lnTo>
                <a:lnTo>
                  <a:pt x="201706" y="139458"/>
                </a:lnTo>
                <a:lnTo>
                  <a:pt x="201988" y="157535"/>
                </a:lnTo>
                <a:lnTo>
                  <a:pt x="202980" y="162428"/>
                </a:lnTo>
                <a:lnTo>
                  <a:pt x="204594" y="166642"/>
                </a:lnTo>
                <a:lnTo>
                  <a:pt x="206622" y="170405"/>
                </a:lnTo>
                <a:lnTo>
                  <a:pt x="207974" y="173865"/>
                </a:lnTo>
                <a:lnTo>
                  <a:pt x="208876" y="177125"/>
                </a:lnTo>
                <a:lnTo>
                  <a:pt x="209477" y="180251"/>
                </a:lnTo>
                <a:lnTo>
                  <a:pt x="210830" y="182334"/>
                </a:lnTo>
                <a:lnTo>
                  <a:pt x="212685" y="183723"/>
                </a:lnTo>
                <a:lnTo>
                  <a:pt x="214874" y="184649"/>
                </a:lnTo>
                <a:lnTo>
                  <a:pt x="227056" y="185953"/>
                </a:lnTo>
                <a:lnTo>
                  <a:pt x="237325" y="186258"/>
                </a:lnTo>
                <a:lnTo>
                  <a:pt x="242731" y="186339"/>
                </a:lnTo>
                <a:lnTo>
                  <a:pt x="247287" y="185441"/>
                </a:lnTo>
                <a:lnTo>
                  <a:pt x="259202" y="179626"/>
                </a:lnTo>
                <a:lnTo>
                  <a:pt x="269075" y="174556"/>
                </a:lnTo>
                <a:lnTo>
                  <a:pt x="275327" y="170918"/>
                </a:lnTo>
                <a:lnTo>
                  <a:pt x="289894" y="161795"/>
                </a:lnTo>
                <a:lnTo>
                  <a:pt x="297779" y="157648"/>
                </a:lnTo>
                <a:lnTo>
                  <a:pt x="305893" y="153931"/>
                </a:lnTo>
                <a:lnTo>
                  <a:pt x="314160" y="150500"/>
                </a:lnTo>
                <a:lnTo>
                  <a:pt x="322529" y="147261"/>
                </a:lnTo>
                <a:lnTo>
                  <a:pt x="339447" y="141121"/>
                </a:lnTo>
                <a:lnTo>
                  <a:pt x="348912" y="138150"/>
                </a:lnTo>
                <a:lnTo>
                  <a:pt x="390701" y="12649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474"/>
          <p:cNvSpPr/>
          <p:nvPr/>
        </p:nvSpPr>
        <p:spPr>
          <a:xfrm>
            <a:off x="2334577" y="2693471"/>
            <a:ext cx="360046" cy="178317"/>
          </a:xfrm>
          <a:custGeom>
            <a:avLst/>
            <a:gdLst/>
            <a:ahLst/>
            <a:cxnLst/>
            <a:rect l="0" t="0" r="0" b="0"/>
            <a:pathLst>
              <a:path w="360046" h="178317">
                <a:moveTo>
                  <a:pt x="0" y="6866"/>
                </a:moveTo>
                <a:lnTo>
                  <a:pt x="4551" y="11417"/>
                </a:lnTo>
                <a:lnTo>
                  <a:pt x="6844" y="12758"/>
                </a:lnTo>
                <a:lnTo>
                  <a:pt x="14622" y="15597"/>
                </a:lnTo>
                <a:lnTo>
                  <a:pt x="20151" y="19636"/>
                </a:lnTo>
                <a:lnTo>
                  <a:pt x="22959" y="23000"/>
                </a:lnTo>
                <a:lnTo>
                  <a:pt x="25784" y="27147"/>
                </a:lnTo>
                <a:lnTo>
                  <a:pt x="28619" y="31816"/>
                </a:lnTo>
                <a:lnTo>
                  <a:pt x="32414" y="35882"/>
                </a:lnTo>
                <a:lnTo>
                  <a:pt x="36849" y="39545"/>
                </a:lnTo>
                <a:lnTo>
                  <a:pt x="41711" y="42940"/>
                </a:lnTo>
                <a:lnTo>
                  <a:pt x="44952" y="47108"/>
                </a:lnTo>
                <a:lnTo>
                  <a:pt x="47113" y="51791"/>
                </a:lnTo>
                <a:lnTo>
                  <a:pt x="48554" y="56819"/>
                </a:lnTo>
                <a:lnTo>
                  <a:pt x="50467" y="62075"/>
                </a:lnTo>
                <a:lnTo>
                  <a:pt x="52695" y="67485"/>
                </a:lnTo>
                <a:lnTo>
                  <a:pt x="55132" y="72996"/>
                </a:lnTo>
                <a:lnTo>
                  <a:pt x="57710" y="77623"/>
                </a:lnTo>
                <a:lnTo>
                  <a:pt x="60381" y="81660"/>
                </a:lnTo>
                <a:lnTo>
                  <a:pt x="63114" y="85303"/>
                </a:lnTo>
                <a:lnTo>
                  <a:pt x="64936" y="89638"/>
                </a:lnTo>
                <a:lnTo>
                  <a:pt x="66151" y="94432"/>
                </a:lnTo>
                <a:lnTo>
                  <a:pt x="66960" y="99533"/>
                </a:lnTo>
                <a:lnTo>
                  <a:pt x="68453" y="104839"/>
                </a:lnTo>
                <a:lnTo>
                  <a:pt x="70400" y="110282"/>
                </a:lnTo>
                <a:lnTo>
                  <a:pt x="72651" y="115815"/>
                </a:lnTo>
                <a:lnTo>
                  <a:pt x="74151" y="121409"/>
                </a:lnTo>
                <a:lnTo>
                  <a:pt x="75152" y="127043"/>
                </a:lnTo>
                <a:lnTo>
                  <a:pt x="75819" y="132704"/>
                </a:lnTo>
                <a:lnTo>
                  <a:pt x="77216" y="137430"/>
                </a:lnTo>
                <a:lnTo>
                  <a:pt x="79100" y="141534"/>
                </a:lnTo>
                <a:lnTo>
                  <a:pt x="81308" y="145222"/>
                </a:lnTo>
                <a:lnTo>
                  <a:pt x="82781" y="148634"/>
                </a:lnTo>
                <a:lnTo>
                  <a:pt x="83762" y="151860"/>
                </a:lnTo>
                <a:lnTo>
                  <a:pt x="85337" y="159332"/>
                </a:lnTo>
                <a:lnTo>
                  <a:pt x="85552" y="162894"/>
                </a:lnTo>
                <a:lnTo>
                  <a:pt x="85725" y="169728"/>
                </a:lnTo>
                <a:lnTo>
                  <a:pt x="85725" y="169733"/>
                </a:lnTo>
                <a:lnTo>
                  <a:pt x="85725" y="165190"/>
                </a:lnTo>
                <a:lnTo>
                  <a:pt x="84773" y="163850"/>
                </a:lnTo>
                <a:lnTo>
                  <a:pt x="83185" y="162957"/>
                </a:lnTo>
                <a:lnTo>
                  <a:pt x="81174" y="162362"/>
                </a:lnTo>
                <a:lnTo>
                  <a:pt x="76400" y="159160"/>
                </a:lnTo>
                <a:lnTo>
                  <a:pt x="73793" y="156973"/>
                </a:lnTo>
                <a:lnTo>
                  <a:pt x="72055" y="154562"/>
                </a:lnTo>
                <a:lnTo>
                  <a:pt x="70125" y="149344"/>
                </a:lnTo>
                <a:lnTo>
                  <a:pt x="69610" y="145666"/>
                </a:lnTo>
                <a:lnTo>
                  <a:pt x="69266" y="141310"/>
                </a:lnTo>
                <a:lnTo>
                  <a:pt x="69037" y="136500"/>
                </a:lnTo>
                <a:lnTo>
                  <a:pt x="68784" y="126076"/>
                </a:lnTo>
                <a:lnTo>
                  <a:pt x="68716" y="120630"/>
                </a:lnTo>
                <a:lnTo>
                  <a:pt x="69623" y="115093"/>
                </a:lnTo>
                <a:lnTo>
                  <a:pt x="71180" y="109498"/>
                </a:lnTo>
                <a:lnTo>
                  <a:pt x="73171" y="103862"/>
                </a:lnTo>
                <a:lnTo>
                  <a:pt x="74498" y="98200"/>
                </a:lnTo>
                <a:lnTo>
                  <a:pt x="75383" y="92520"/>
                </a:lnTo>
                <a:lnTo>
                  <a:pt x="75973" y="86829"/>
                </a:lnTo>
                <a:lnTo>
                  <a:pt x="78271" y="81129"/>
                </a:lnTo>
                <a:lnTo>
                  <a:pt x="81708" y="75425"/>
                </a:lnTo>
                <a:lnTo>
                  <a:pt x="85905" y="69717"/>
                </a:lnTo>
                <a:lnTo>
                  <a:pt x="88702" y="64959"/>
                </a:lnTo>
                <a:lnTo>
                  <a:pt x="90567" y="60835"/>
                </a:lnTo>
                <a:lnTo>
                  <a:pt x="91811" y="57133"/>
                </a:lnTo>
                <a:lnTo>
                  <a:pt x="94545" y="52760"/>
                </a:lnTo>
                <a:lnTo>
                  <a:pt x="98272" y="47939"/>
                </a:lnTo>
                <a:lnTo>
                  <a:pt x="102662" y="42821"/>
                </a:lnTo>
                <a:lnTo>
                  <a:pt x="106542" y="38456"/>
                </a:lnTo>
                <a:lnTo>
                  <a:pt x="113392" y="31066"/>
                </a:lnTo>
                <a:lnTo>
                  <a:pt x="117504" y="27762"/>
                </a:lnTo>
                <a:lnTo>
                  <a:pt x="122151" y="24607"/>
                </a:lnTo>
                <a:lnTo>
                  <a:pt x="127154" y="21551"/>
                </a:lnTo>
                <a:lnTo>
                  <a:pt x="131442" y="18561"/>
                </a:lnTo>
                <a:lnTo>
                  <a:pt x="135253" y="15615"/>
                </a:lnTo>
                <a:lnTo>
                  <a:pt x="138746" y="12699"/>
                </a:lnTo>
                <a:lnTo>
                  <a:pt x="142980" y="10754"/>
                </a:lnTo>
                <a:lnTo>
                  <a:pt x="152764" y="8594"/>
                </a:lnTo>
                <a:lnTo>
                  <a:pt x="163463" y="7634"/>
                </a:lnTo>
                <a:lnTo>
                  <a:pt x="168983" y="7378"/>
                </a:lnTo>
                <a:lnTo>
                  <a:pt x="173615" y="8160"/>
                </a:lnTo>
                <a:lnTo>
                  <a:pt x="184686" y="12858"/>
                </a:lnTo>
                <a:lnTo>
                  <a:pt x="194951" y="15627"/>
                </a:lnTo>
                <a:lnTo>
                  <a:pt x="204437" y="19650"/>
                </a:lnTo>
                <a:lnTo>
                  <a:pt x="208681" y="23009"/>
                </a:lnTo>
                <a:lnTo>
                  <a:pt x="212464" y="27153"/>
                </a:lnTo>
                <a:lnTo>
                  <a:pt x="215937" y="31820"/>
                </a:lnTo>
                <a:lnTo>
                  <a:pt x="218253" y="35885"/>
                </a:lnTo>
                <a:lnTo>
                  <a:pt x="219797" y="39547"/>
                </a:lnTo>
                <a:lnTo>
                  <a:pt x="220827" y="42941"/>
                </a:lnTo>
                <a:lnTo>
                  <a:pt x="222465" y="47108"/>
                </a:lnTo>
                <a:lnTo>
                  <a:pt x="224510" y="51792"/>
                </a:lnTo>
                <a:lnTo>
                  <a:pt x="226826" y="56819"/>
                </a:lnTo>
                <a:lnTo>
                  <a:pt x="228370" y="62076"/>
                </a:lnTo>
                <a:lnTo>
                  <a:pt x="229399" y="67485"/>
                </a:lnTo>
                <a:lnTo>
                  <a:pt x="230085" y="72996"/>
                </a:lnTo>
                <a:lnTo>
                  <a:pt x="230543" y="78575"/>
                </a:lnTo>
                <a:lnTo>
                  <a:pt x="230848" y="84200"/>
                </a:lnTo>
                <a:lnTo>
                  <a:pt x="231051" y="89854"/>
                </a:lnTo>
                <a:lnTo>
                  <a:pt x="230234" y="94577"/>
                </a:lnTo>
                <a:lnTo>
                  <a:pt x="228737" y="98677"/>
                </a:lnTo>
                <a:lnTo>
                  <a:pt x="226786" y="102364"/>
                </a:lnTo>
                <a:lnTo>
                  <a:pt x="225486" y="105773"/>
                </a:lnTo>
                <a:lnTo>
                  <a:pt x="224619" y="108999"/>
                </a:lnTo>
                <a:lnTo>
                  <a:pt x="224041" y="112102"/>
                </a:lnTo>
                <a:lnTo>
                  <a:pt x="223656" y="116076"/>
                </a:lnTo>
                <a:lnTo>
                  <a:pt x="223399" y="120630"/>
                </a:lnTo>
                <a:lnTo>
                  <a:pt x="222986" y="132526"/>
                </a:lnTo>
                <a:lnTo>
                  <a:pt x="222886" y="143899"/>
                </a:lnTo>
                <a:lnTo>
                  <a:pt x="222885" y="136634"/>
                </a:lnTo>
                <a:lnTo>
                  <a:pt x="221933" y="134335"/>
                </a:lnTo>
                <a:lnTo>
                  <a:pt x="218334" y="126702"/>
                </a:lnTo>
                <a:lnTo>
                  <a:pt x="216994" y="122951"/>
                </a:lnTo>
                <a:lnTo>
                  <a:pt x="216100" y="119499"/>
                </a:lnTo>
                <a:lnTo>
                  <a:pt x="215504" y="116245"/>
                </a:lnTo>
                <a:lnTo>
                  <a:pt x="215107" y="113123"/>
                </a:lnTo>
                <a:lnTo>
                  <a:pt x="214842" y="110089"/>
                </a:lnTo>
                <a:lnTo>
                  <a:pt x="214666" y="107114"/>
                </a:lnTo>
                <a:lnTo>
                  <a:pt x="214469" y="98728"/>
                </a:lnTo>
                <a:lnTo>
                  <a:pt x="214417" y="93825"/>
                </a:lnTo>
                <a:lnTo>
                  <a:pt x="216287" y="88651"/>
                </a:lnTo>
                <a:lnTo>
                  <a:pt x="219439" y="83297"/>
                </a:lnTo>
                <a:lnTo>
                  <a:pt x="223445" y="77823"/>
                </a:lnTo>
                <a:lnTo>
                  <a:pt x="227068" y="72268"/>
                </a:lnTo>
                <a:lnTo>
                  <a:pt x="230436" y="66660"/>
                </a:lnTo>
                <a:lnTo>
                  <a:pt x="233634" y="61016"/>
                </a:lnTo>
                <a:lnTo>
                  <a:pt x="239728" y="49665"/>
                </a:lnTo>
                <a:lnTo>
                  <a:pt x="242686" y="43971"/>
                </a:lnTo>
                <a:lnTo>
                  <a:pt x="245610" y="39223"/>
                </a:lnTo>
                <a:lnTo>
                  <a:pt x="248513" y="35105"/>
                </a:lnTo>
                <a:lnTo>
                  <a:pt x="251400" y="31407"/>
                </a:lnTo>
                <a:lnTo>
                  <a:pt x="255230" y="27989"/>
                </a:lnTo>
                <a:lnTo>
                  <a:pt x="259689" y="24758"/>
                </a:lnTo>
                <a:lnTo>
                  <a:pt x="264566" y="21652"/>
                </a:lnTo>
                <a:lnTo>
                  <a:pt x="268770" y="18628"/>
                </a:lnTo>
                <a:lnTo>
                  <a:pt x="272525" y="15660"/>
                </a:lnTo>
                <a:lnTo>
                  <a:pt x="275981" y="12729"/>
                </a:lnTo>
                <a:lnTo>
                  <a:pt x="280189" y="9822"/>
                </a:lnTo>
                <a:lnTo>
                  <a:pt x="284901" y="6932"/>
                </a:lnTo>
                <a:lnTo>
                  <a:pt x="297048" y="0"/>
                </a:lnTo>
                <a:lnTo>
                  <a:pt x="298996" y="384"/>
                </a:lnTo>
                <a:lnTo>
                  <a:pt x="303702" y="3350"/>
                </a:lnTo>
                <a:lnTo>
                  <a:pt x="308969" y="7843"/>
                </a:lnTo>
                <a:lnTo>
                  <a:pt x="314484" y="13015"/>
                </a:lnTo>
                <a:lnTo>
                  <a:pt x="320111" y="18489"/>
                </a:lnTo>
                <a:lnTo>
                  <a:pt x="322945" y="22235"/>
                </a:lnTo>
                <a:lnTo>
                  <a:pt x="325787" y="26637"/>
                </a:lnTo>
                <a:lnTo>
                  <a:pt x="328633" y="31477"/>
                </a:lnTo>
                <a:lnTo>
                  <a:pt x="331484" y="36608"/>
                </a:lnTo>
                <a:lnTo>
                  <a:pt x="337191" y="47390"/>
                </a:lnTo>
                <a:lnTo>
                  <a:pt x="339094" y="52932"/>
                </a:lnTo>
                <a:lnTo>
                  <a:pt x="340363" y="58531"/>
                </a:lnTo>
                <a:lnTo>
                  <a:pt x="341208" y="64170"/>
                </a:lnTo>
                <a:lnTo>
                  <a:pt x="341772" y="69833"/>
                </a:lnTo>
                <a:lnTo>
                  <a:pt x="342148" y="75514"/>
                </a:lnTo>
                <a:lnTo>
                  <a:pt x="342399" y="81207"/>
                </a:lnTo>
                <a:lnTo>
                  <a:pt x="342677" y="92612"/>
                </a:lnTo>
                <a:lnTo>
                  <a:pt x="342896" y="142361"/>
                </a:lnTo>
                <a:lnTo>
                  <a:pt x="343850" y="146726"/>
                </a:lnTo>
                <a:lnTo>
                  <a:pt x="345438" y="150588"/>
                </a:lnTo>
                <a:lnTo>
                  <a:pt x="350281" y="159081"/>
                </a:lnTo>
                <a:lnTo>
                  <a:pt x="350943" y="162782"/>
                </a:lnTo>
                <a:lnTo>
                  <a:pt x="351237" y="167602"/>
                </a:lnTo>
                <a:lnTo>
                  <a:pt x="351441" y="176717"/>
                </a:lnTo>
                <a:lnTo>
                  <a:pt x="352404" y="177250"/>
                </a:lnTo>
                <a:lnTo>
                  <a:pt x="360045" y="17831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475"/>
          <p:cNvSpPr/>
          <p:nvPr/>
        </p:nvSpPr>
        <p:spPr>
          <a:xfrm>
            <a:off x="2763202" y="2708910"/>
            <a:ext cx="162868" cy="205741"/>
          </a:xfrm>
          <a:custGeom>
            <a:avLst/>
            <a:gdLst/>
            <a:ahLst/>
            <a:cxnLst/>
            <a:rect l="0" t="0" r="0" b="0"/>
            <a:pathLst>
              <a:path w="162868" h="205741">
                <a:moveTo>
                  <a:pt x="0" y="0"/>
                </a:moveTo>
                <a:lnTo>
                  <a:pt x="8468" y="0"/>
                </a:lnTo>
                <a:lnTo>
                  <a:pt x="13092" y="4551"/>
                </a:lnTo>
                <a:lnTo>
                  <a:pt x="14443" y="6844"/>
                </a:lnTo>
                <a:lnTo>
                  <a:pt x="17297" y="15574"/>
                </a:lnTo>
                <a:lnTo>
                  <a:pt x="19151" y="19908"/>
                </a:lnTo>
                <a:lnTo>
                  <a:pt x="21340" y="24702"/>
                </a:lnTo>
                <a:lnTo>
                  <a:pt x="22799" y="28850"/>
                </a:lnTo>
                <a:lnTo>
                  <a:pt x="23772" y="32568"/>
                </a:lnTo>
                <a:lnTo>
                  <a:pt x="24420" y="35999"/>
                </a:lnTo>
                <a:lnTo>
                  <a:pt x="25805" y="40192"/>
                </a:lnTo>
                <a:lnTo>
                  <a:pt x="27681" y="44892"/>
                </a:lnTo>
                <a:lnTo>
                  <a:pt x="29884" y="49931"/>
                </a:lnTo>
                <a:lnTo>
                  <a:pt x="31353" y="55194"/>
                </a:lnTo>
                <a:lnTo>
                  <a:pt x="32332" y="60608"/>
                </a:lnTo>
                <a:lnTo>
                  <a:pt x="32985" y="66123"/>
                </a:lnTo>
                <a:lnTo>
                  <a:pt x="33420" y="71704"/>
                </a:lnTo>
                <a:lnTo>
                  <a:pt x="33710" y="77330"/>
                </a:lnTo>
                <a:lnTo>
                  <a:pt x="34118" y="91810"/>
                </a:lnTo>
                <a:lnTo>
                  <a:pt x="34175" y="95497"/>
                </a:lnTo>
                <a:lnTo>
                  <a:pt x="35166" y="99859"/>
                </a:lnTo>
                <a:lnTo>
                  <a:pt x="36779" y="104673"/>
                </a:lnTo>
                <a:lnTo>
                  <a:pt x="38807" y="109787"/>
                </a:lnTo>
                <a:lnTo>
                  <a:pt x="40159" y="114148"/>
                </a:lnTo>
                <a:lnTo>
                  <a:pt x="41060" y="118009"/>
                </a:lnTo>
                <a:lnTo>
                  <a:pt x="41661" y="121535"/>
                </a:lnTo>
                <a:lnTo>
                  <a:pt x="42061" y="124838"/>
                </a:lnTo>
                <a:lnTo>
                  <a:pt x="42507" y="131049"/>
                </a:lnTo>
                <a:lnTo>
                  <a:pt x="42704" y="136983"/>
                </a:lnTo>
                <a:lnTo>
                  <a:pt x="42757" y="139900"/>
                </a:lnTo>
                <a:lnTo>
                  <a:pt x="41840" y="141844"/>
                </a:lnTo>
                <a:lnTo>
                  <a:pt x="40276" y="143140"/>
                </a:lnTo>
                <a:lnTo>
                  <a:pt x="38280" y="144004"/>
                </a:lnTo>
                <a:lnTo>
                  <a:pt x="36950" y="145533"/>
                </a:lnTo>
                <a:lnTo>
                  <a:pt x="36063" y="147504"/>
                </a:lnTo>
                <a:lnTo>
                  <a:pt x="34299" y="154270"/>
                </a:lnTo>
                <a:lnTo>
                  <a:pt x="29742" y="154294"/>
                </a:lnTo>
                <a:lnTo>
                  <a:pt x="28401" y="153345"/>
                </a:lnTo>
                <a:lnTo>
                  <a:pt x="27506" y="151760"/>
                </a:lnTo>
                <a:lnTo>
                  <a:pt x="26071" y="146923"/>
                </a:lnTo>
                <a:lnTo>
                  <a:pt x="25822" y="141534"/>
                </a:lnTo>
                <a:lnTo>
                  <a:pt x="25722" y="110637"/>
                </a:lnTo>
                <a:lnTo>
                  <a:pt x="25720" y="105191"/>
                </a:lnTo>
                <a:lnTo>
                  <a:pt x="26672" y="99654"/>
                </a:lnTo>
                <a:lnTo>
                  <a:pt x="28259" y="94059"/>
                </a:lnTo>
                <a:lnTo>
                  <a:pt x="30269" y="88423"/>
                </a:lnTo>
                <a:lnTo>
                  <a:pt x="32562" y="83714"/>
                </a:lnTo>
                <a:lnTo>
                  <a:pt x="35043" y="79621"/>
                </a:lnTo>
                <a:lnTo>
                  <a:pt x="37650" y="75941"/>
                </a:lnTo>
                <a:lnTo>
                  <a:pt x="40340" y="71582"/>
                </a:lnTo>
                <a:lnTo>
                  <a:pt x="43086" y="66771"/>
                </a:lnTo>
                <a:lnTo>
                  <a:pt x="45869" y="61659"/>
                </a:lnTo>
                <a:lnTo>
                  <a:pt x="48677" y="57298"/>
                </a:lnTo>
                <a:lnTo>
                  <a:pt x="51501" y="53439"/>
                </a:lnTo>
                <a:lnTo>
                  <a:pt x="54337" y="49913"/>
                </a:lnTo>
                <a:lnTo>
                  <a:pt x="58132" y="45658"/>
                </a:lnTo>
                <a:lnTo>
                  <a:pt x="67429" y="35849"/>
                </a:lnTo>
                <a:lnTo>
                  <a:pt x="78822" y="24169"/>
                </a:lnTo>
                <a:lnTo>
                  <a:pt x="83028" y="20875"/>
                </a:lnTo>
                <a:lnTo>
                  <a:pt x="87737" y="17726"/>
                </a:lnTo>
                <a:lnTo>
                  <a:pt x="92781" y="14675"/>
                </a:lnTo>
                <a:lnTo>
                  <a:pt x="97097" y="12641"/>
                </a:lnTo>
                <a:lnTo>
                  <a:pt x="100926" y="11285"/>
                </a:lnTo>
                <a:lnTo>
                  <a:pt x="104432" y="10380"/>
                </a:lnTo>
                <a:lnTo>
                  <a:pt x="108674" y="9778"/>
                </a:lnTo>
                <a:lnTo>
                  <a:pt x="113407" y="9376"/>
                </a:lnTo>
                <a:lnTo>
                  <a:pt x="122793" y="8929"/>
                </a:lnTo>
                <a:lnTo>
                  <a:pt x="130139" y="8731"/>
                </a:lnTo>
                <a:lnTo>
                  <a:pt x="133432" y="9631"/>
                </a:lnTo>
                <a:lnTo>
                  <a:pt x="136580" y="11183"/>
                </a:lnTo>
                <a:lnTo>
                  <a:pt x="139631" y="13170"/>
                </a:lnTo>
                <a:lnTo>
                  <a:pt x="142617" y="15447"/>
                </a:lnTo>
                <a:lnTo>
                  <a:pt x="145561" y="17918"/>
                </a:lnTo>
                <a:lnTo>
                  <a:pt x="148475" y="20518"/>
                </a:lnTo>
                <a:lnTo>
                  <a:pt x="150419" y="24156"/>
                </a:lnTo>
                <a:lnTo>
                  <a:pt x="151714" y="28486"/>
                </a:lnTo>
                <a:lnTo>
                  <a:pt x="152577" y="33278"/>
                </a:lnTo>
                <a:lnTo>
                  <a:pt x="154106" y="38378"/>
                </a:lnTo>
                <a:lnTo>
                  <a:pt x="156077" y="43683"/>
                </a:lnTo>
                <a:lnTo>
                  <a:pt x="158344" y="49124"/>
                </a:lnTo>
                <a:lnTo>
                  <a:pt x="159855" y="54657"/>
                </a:lnTo>
                <a:lnTo>
                  <a:pt x="160862" y="60250"/>
                </a:lnTo>
                <a:lnTo>
                  <a:pt x="161534" y="65884"/>
                </a:lnTo>
                <a:lnTo>
                  <a:pt x="161982" y="71545"/>
                </a:lnTo>
                <a:lnTo>
                  <a:pt x="162280" y="77224"/>
                </a:lnTo>
                <a:lnTo>
                  <a:pt x="162612" y="88614"/>
                </a:lnTo>
                <a:lnTo>
                  <a:pt x="162862" y="128589"/>
                </a:lnTo>
                <a:lnTo>
                  <a:pt x="162867" y="134303"/>
                </a:lnTo>
                <a:lnTo>
                  <a:pt x="161918" y="140018"/>
                </a:lnTo>
                <a:lnTo>
                  <a:pt x="160333" y="145733"/>
                </a:lnTo>
                <a:lnTo>
                  <a:pt x="158324" y="151447"/>
                </a:lnTo>
                <a:lnTo>
                  <a:pt x="156984" y="157162"/>
                </a:lnTo>
                <a:lnTo>
                  <a:pt x="156091" y="162877"/>
                </a:lnTo>
                <a:lnTo>
                  <a:pt x="155496" y="168592"/>
                </a:lnTo>
                <a:lnTo>
                  <a:pt x="155099" y="173355"/>
                </a:lnTo>
                <a:lnTo>
                  <a:pt x="154834" y="177482"/>
                </a:lnTo>
                <a:lnTo>
                  <a:pt x="154540" y="184608"/>
                </a:lnTo>
                <a:lnTo>
                  <a:pt x="154410" y="190950"/>
                </a:lnTo>
                <a:lnTo>
                  <a:pt x="153422" y="193023"/>
                </a:lnTo>
                <a:lnTo>
                  <a:pt x="151811" y="194404"/>
                </a:lnTo>
                <a:lnTo>
                  <a:pt x="149785" y="195325"/>
                </a:lnTo>
                <a:lnTo>
                  <a:pt x="148434" y="196892"/>
                </a:lnTo>
                <a:lnTo>
                  <a:pt x="147534" y="198888"/>
                </a:lnTo>
                <a:lnTo>
                  <a:pt x="145733" y="2057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476"/>
          <p:cNvSpPr/>
          <p:nvPr/>
        </p:nvSpPr>
        <p:spPr>
          <a:xfrm>
            <a:off x="3080385" y="2751772"/>
            <a:ext cx="145733" cy="8574"/>
          </a:xfrm>
          <a:custGeom>
            <a:avLst/>
            <a:gdLst/>
            <a:ahLst/>
            <a:cxnLst/>
            <a:rect l="0" t="0" r="0" b="0"/>
            <a:pathLst>
              <a:path w="145733" h="8574">
                <a:moveTo>
                  <a:pt x="0" y="8573"/>
                </a:moveTo>
                <a:lnTo>
                  <a:pt x="27780" y="8573"/>
                </a:lnTo>
                <a:lnTo>
                  <a:pt x="31855" y="7620"/>
                </a:lnTo>
                <a:lnTo>
                  <a:pt x="36477" y="6033"/>
                </a:lnTo>
                <a:lnTo>
                  <a:pt x="41462" y="4022"/>
                </a:lnTo>
                <a:lnTo>
                  <a:pt x="46691" y="2681"/>
                </a:lnTo>
                <a:lnTo>
                  <a:pt x="52082" y="1787"/>
                </a:lnTo>
                <a:lnTo>
                  <a:pt x="57581" y="1192"/>
                </a:lnTo>
                <a:lnTo>
                  <a:pt x="63152" y="795"/>
                </a:lnTo>
                <a:lnTo>
                  <a:pt x="68772" y="529"/>
                </a:lnTo>
                <a:lnTo>
                  <a:pt x="80095" y="235"/>
                </a:lnTo>
                <a:lnTo>
                  <a:pt x="14573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477"/>
          <p:cNvSpPr/>
          <p:nvPr/>
        </p:nvSpPr>
        <p:spPr>
          <a:xfrm>
            <a:off x="3101163" y="2811780"/>
            <a:ext cx="150672" cy="17146"/>
          </a:xfrm>
          <a:custGeom>
            <a:avLst/>
            <a:gdLst/>
            <a:ahLst/>
            <a:cxnLst/>
            <a:rect l="0" t="0" r="0" b="0"/>
            <a:pathLst>
              <a:path w="150672" h="17146">
                <a:moveTo>
                  <a:pt x="4939" y="17145"/>
                </a:moveTo>
                <a:lnTo>
                  <a:pt x="0" y="17145"/>
                </a:lnTo>
                <a:lnTo>
                  <a:pt x="9241" y="17145"/>
                </a:lnTo>
                <a:lnTo>
                  <a:pt x="11617" y="16192"/>
                </a:lnTo>
                <a:lnTo>
                  <a:pt x="14154" y="14605"/>
                </a:lnTo>
                <a:lnTo>
                  <a:pt x="16797" y="12594"/>
                </a:lnTo>
                <a:lnTo>
                  <a:pt x="20464" y="11253"/>
                </a:lnTo>
                <a:lnTo>
                  <a:pt x="24814" y="10359"/>
                </a:lnTo>
                <a:lnTo>
                  <a:pt x="29619" y="9764"/>
                </a:lnTo>
                <a:lnTo>
                  <a:pt x="34728" y="9366"/>
                </a:lnTo>
                <a:lnTo>
                  <a:pt x="40038" y="9102"/>
                </a:lnTo>
                <a:lnTo>
                  <a:pt x="51019" y="8807"/>
                </a:lnTo>
                <a:lnTo>
                  <a:pt x="113528" y="8575"/>
                </a:lnTo>
                <a:lnTo>
                  <a:pt x="119242" y="7621"/>
                </a:lnTo>
                <a:lnTo>
                  <a:pt x="124956" y="6033"/>
                </a:lnTo>
                <a:lnTo>
                  <a:pt x="130670" y="4022"/>
                </a:lnTo>
                <a:lnTo>
                  <a:pt x="135432" y="2681"/>
                </a:lnTo>
                <a:lnTo>
                  <a:pt x="139559" y="1787"/>
                </a:lnTo>
                <a:lnTo>
                  <a:pt x="15067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478"/>
          <p:cNvSpPr/>
          <p:nvPr/>
        </p:nvSpPr>
        <p:spPr>
          <a:xfrm>
            <a:off x="4263390" y="2709074"/>
            <a:ext cx="274320" cy="162714"/>
          </a:xfrm>
          <a:custGeom>
            <a:avLst/>
            <a:gdLst/>
            <a:ahLst/>
            <a:cxnLst/>
            <a:rect l="0" t="0" r="0" b="0"/>
            <a:pathLst>
              <a:path w="274320" h="162714">
                <a:moveTo>
                  <a:pt x="0" y="51271"/>
                </a:moveTo>
                <a:lnTo>
                  <a:pt x="0" y="71422"/>
                </a:lnTo>
                <a:lnTo>
                  <a:pt x="952" y="75182"/>
                </a:lnTo>
                <a:lnTo>
                  <a:pt x="2540" y="79594"/>
                </a:lnTo>
                <a:lnTo>
                  <a:pt x="4551" y="84441"/>
                </a:lnTo>
                <a:lnTo>
                  <a:pt x="4938" y="89576"/>
                </a:lnTo>
                <a:lnTo>
                  <a:pt x="4244" y="94905"/>
                </a:lnTo>
                <a:lnTo>
                  <a:pt x="2830" y="100363"/>
                </a:lnTo>
                <a:lnTo>
                  <a:pt x="1886" y="104954"/>
                </a:lnTo>
                <a:lnTo>
                  <a:pt x="1257" y="108967"/>
                </a:lnTo>
                <a:lnTo>
                  <a:pt x="838" y="112595"/>
                </a:lnTo>
                <a:lnTo>
                  <a:pt x="558" y="116918"/>
                </a:lnTo>
                <a:lnTo>
                  <a:pt x="372" y="121706"/>
                </a:lnTo>
                <a:lnTo>
                  <a:pt x="48" y="135935"/>
                </a:lnTo>
                <a:lnTo>
                  <a:pt x="0" y="145530"/>
                </a:lnTo>
                <a:lnTo>
                  <a:pt x="0" y="113484"/>
                </a:lnTo>
                <a:lnTo>
                  <a:pt x="952" y="107986"/>
                </a:lnTo>
                <a:lnTo>
                  <a:pt x="2540" y="102416"/>
                </a:lnTo>
                <a:lnTo>
                  <a:pt x="4551" y="96798"/>
                </a:lnTo>
                <a:lnTo>
                  <a:pt x="5891" y="91147"/>
                </a:lnTo>
                <a:lnTo>
                  <a:pt x="6785" y="85475"/>
                </a:lnTo>
                <a:lnTo>
                  <a:pt x="7381" y="79788"/>
                </a:lnTo>
                <a:lnTo>
                  <a:pt x="8730" y="74092"/>
                </a:lnTo>
                <a:lnTo>
                  <a:pt x="10583" y="68390"/>
                </a:lnTo>
                <a:lnTo>
                  <a:pt x="12770" y="62684"/>
                </a:lnTo>
                <a:lnTo>
                  <a:pt x="16133" y="56974"/>
                </a:lnTo>
                <a:lnTo>
                  <a:pt x="20280" y="51263"/>
                </a:lnTo>
                <a:lnTo>
                  <a:pt x="24950" y="45551"/>
                </a:lnTo>
                <a:lnTo>
                  <a:pt x="29015" y="40790"/>
                </a:lnTo>
                <a:lnTo>
                  <a:pt x="32678" y="36664"/>
                </a:lnTo>
                <a:lnTo>
                  <a:pt x="36073" y="32960"/>
                </a:lnTo>
                <a:lnTo>
                  <a:pt x="40241" y="29538"/>
                </a:lnTo>
                <a:lnTo>
                  <a:pt x="44924" y="26305"/>
                </a:lnTo>
                <a:lnTo>
                  <a:pt x="49952" y="23197"/>
                </a:lnTo>
                <a:lnTo>
                  <a:pt x="58078" y="19743"/>
                </a:lnTo>
                <a:lnTo>
                  <a:pt x="65817" y="18209"/>
                </a:lnTo>
                <a:lnTo>
                  <a:pt x="70548" y="17799"/>
                </a:lnTo>
                <a:lnTo>
                  <a:pt x="79932" y="17344"/>
                </a:lnTo>
                <a:lnTo>
                  <a:pt x="87277" y="17142"/>
                </a:lnTo>
                <a:lnTo>
                  <a:pt x="90570" y="18993"/>
                </a:lnTo>
                <a:lnTo>
                  <a:pt x="93717" y="22132"/>
                </a:lnTo>
                <a:lnTo>
                  <a:pt x="96768" y="26130"/>
                </a:lnTo>
                <a:lnTo>
                  <a:pt x="99754" y="29748"/>
                </a:lnTo>
                <a:lnTo>
                  <a:pt x="102698" y="33112"/>
                </a:lnTo>
                <a:lnTo>
                  <a:pt x="105613" y="36307"/>
                </a:lnTo>
                <a:lnTo>
                  <a:pt x="113931" y="44938"/>
                </a:lnTo>
                <a:lnTo>
                  <a:pt x="118816" y="49906"/>
                </a:lnTo>
                <a:lnTo>
                  <a:pt x="122073" y="55124"/>
                </a:lnTo>
                <a:lnTo>
                  <a:pt x="124245" y="60507"/>
                </a:lnTo>
                <a:lnTo>
                  <a:pt x="125692" y="66001"/>
                </a:lnTo>
                <a:lnTo>
                  <a:pt x="127610" y="70616"/>
                </a:lnTo>
                <a:lnTo>
                  <a:pt x="129841" y="74645"/>
                </a:lnTo>
                <a:lnTo>
                  <a:pt x="132280" y="78283"/>
                </a:lnTo>
                <a:lnTo>
                  <a:pt x="133907" y="82614"/>
                </a:lnTo>
                <a:lnTo>
                  <a:pt x="134991" y="87406"/>
                </a:lnTo>
                <a:lnTo>
                  <a:pt x="135714" y="92506"/>
                </a:lnTo>
                <a:lnTo>
                  <a:pt x="136196" y="97811"/>
                </a:lnTo>
                <a:lnTo>
                  <a:pt x="136517" y="103253"/>
                </a:lnTo>
                <a:lnTo>
                  <a:pt x="136874" y="113426"/>
                </a:lnTo>
                <a:lnTo>
                  <a:pt x="137122" y="126260"/>
                </a:lnTo>
                <a:lnTo>
                  <a:pt x="137158" y="136586"/>
                </a:lnTo>
                <a:lnTo>
                  <a:pt x="137160" y="90981"/>
                </a:lnTo>
                <a:lnTo>
                  <a:pt x="138112" y="84412"/>
                </a:lnTo>
                <a:lnTo>
                  <a:pt x="139700" y="78127"/>
                </a:lnTo>
                <a:lnTo>
                  <a:pt x="149091" y="49802"/>
                </a:lnTo>
                <a:lnTo>
                  <a:pt x="151781" y="42672"/>
                </a:lnTo>
                <a:lnTo>
                  <a:pt x="154527" y="36013"/>
                </a:lnTo>
                <a:lnTo>
                  <a:pt x="157310" y="29669"/>
                </a:lnTo>
                <a:lnTo>
                  <a:pt x="161071" y="24487"/>
                </a:lnTo>
                <a:lnTo>
                  <a:pt x="165483" y="20080"/>
                </a:lnTo>
                <a:lnTo>
                  <a:pt x="170329" y="16189"/>
                </a:lnTo>
                <a:lnTo>
                  <a:pt x="174512" y="12643"/>
                </a:lnTo>
                <a:lnTo>
                  <a:pt x="178254" y="9326"/>
                </a:lnTo>
                <a:lnTo>
                  <a:pt x="181701" y="6163"/>
                </a:lnTo>
                <a:lnTo>
                  <a:pt x="185904" y="4054"/>
                </a:lnTo>
                <a:lnTo>
                  <a:pt x="190611" y="2648"/>
                </a:lnTo>
                <a:lnTo>
                  <a:pt x="195654" y="1710"/>
                </a:lnTo>
                <a:lnTo>
                  <a:pt x="200921" y="1085"/>
                </a:lnTo>
                <a:lnTo>
                  <a:pt x="206337" y="669"/>
                </a:lnTo>
                <a:lnTo>
                  <a:pt x="216483" y="206"/>
                </a:lnTo>
                <a:lnTo>
                  <a:pt x="224166" y="0"/>
                </a:lnTo>
                <a:lnTo>
                  <a:pt x="227549" y="898"/>
                </a:lnTo>
                <a:lnTo>
                  <a:pt x="233848" y="4435"/>
                </a:lnTo>
                <a:lnTo>
                  <a:pt x="236861" y="7665"/>
                </a:lnTo>
                <a:lnTo>
                  <a:pt x="239822" y="11722"/>
                </a:lnTo>
                <a:lnTo>
                  <a:pt x="242749" y="16333"/>
                </a:lnTo>
                <a:lnTo>
                  <a:pt x="245652" y="21311"/>
                </a:lnTo>
                <a:lnTo>
                  <a:pt x="248541" y="26535"/>
                </a:lnTo>
                <a:lnTo>
                  <a:pt x="251418" y="31923"/>
                </a:lnTo>
                <a:lnTo>
                  <a:pt x="254290" y="38372"/>
                </a:lnTo>
                <a:lnTo>
                  <a:pt x="257156" y="45529"/>
                </a:lnTo>
                <a:lnTo>
                  <a:pt x="260020" y="53158"/>
                </a:lnTo>
                <a:lnTo>
                  <a:pt x="261929" y="60149"/>
                </a:lnTo>
                <a:lnTo>
                  <a:pt x="263201" y="66714"/>
                </a:lnTo>
                <a:lnTo>
                  <a:pt x="264050" y="72997"/>
                </a:lnTo>
                <a:lnTo>
                  <a:pt x="264616" y="79090"/>
                </a:lnTo>
                <a:lnTo>
                  <a:pt x="264993" y="85057"/>
                </a:lnTo>
                <a:lnTo>
                  <a:pt x="265412" y="96767"/>
                </a:lnTo>
                <a:lnTo>
                  <a:pt x="265703" y="120985"/>
                </a:lnTo>
                <a:lnTo>
                  <a:pt x="265747" y="152682"/>
                </a:lnTo>
                <a:lnTo>
                  <a:pt x="268287" y="156033"/>
                </a:lnTo>
                <a:lnTo>
                  <a:pt x="274319" y="16271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479"/>
          <p:cNvSpPr/>
          <p:nvPr/>
        </p:nvSpPr>
        <p:spPr>
          <a:xfrm>
            <a:off x="4649152" y="2691764"/>
            <a:ext cx="42864" cy="205742"/>
          </a:xfrm>
          <a:custGeom>
            <a:avLst/>
            <a:gdLst/>
            <a:ahLst/>
            <a:cxnLst/>
            <a:rect l="0" t="0" r="0" b="0"/>
            <a:pathLst>
              <a:path w="42864" h="205742">
                <a:moveTo>
                  <a:pt x="0" y="0"/>
                </a:moveTo>
                <a:lnTo>
                  <a:pt x="8219" y="8220"/>
                </a:lnTo>
                <a:lnTo>
                  <a:pt x="8468" y="13019"/>
                </a:lnTo>
                <a:lnTo>
                  <a:pt x="8563" y="28715"/>
                </a:lnTo>
                <a:lnTo>
                  <a:pt x="8570" y="41740"/>
                </a:lnTo>
                <a:lnTo>
                  <a:pt x="9523" y="46877"/>
                </a:lnTo>
                <a:lnTo>
                  <a:pt x="11111" y="52207"/>
                </a:lnTo>
                <a:lnTo>
                  <a:pt x="13123" y="57665"/>
                </a:lnTo>
                <a:lnTo>
                  <a:pt x="14464" y="63208"/>
                </a:lnTo>
                <a:lnTo>
                  <a:pt x="15357" y="68809"/>
                </a:lnTo>
                <a:lnTo>
                  <a:pt x="15953" y="74448"/>
                </a:lnTo>
                <a:lnTo>
                  <a:pt x="17303" y="80112"/>
                </a:lnTo>
                <a:lnTo>
                  <a:pt x="19155" y="85793"/>
                </a:lnTo>
                <a:lnTo>
                  <a:pt x="21343" y="91486"/>
                </a:lnTo>
                <a:lnTo>
                  <a:pt x="22801" y="98138"/>
                </a:lnTo>
                <a:lnTo>
                  <a:pt x="23773" y="105431"/>
                </a:lnTo>
                <a:lnTo>
                  <a:pt x="24421" y="113150"/>
                </a:lnTo>
                <a:lnTo>
                  <a:pt x="24853" y="120201"/>
                </a:lnTo>
                <a:lnTo>
                  <a:pt x="25333" y="133116"/>
                </a:lnTo>
                <a:lnTo>
                  <a:pt x="25642" y="155976"/>
                </a:lnTo>
                <a:lnTo>
                  <a:pt x="25683" y="163938"/>
                </a:lnTo>
                <a:lnTo>
                  <a:pt x="26647" y="168347"/>
                </a:lnTo>
                <a:lnTo>
                  <a:pt x="28243" y="173192"/>
                </a:lnTo>
                <a:lnTo>
                  <a:pt x="30258" y="178326"/>
                </a:lnTo>
                <a:lnTo>
                  <a:pt x="31602" y="182702"/>
                </a:lnTo>
                <a:lnTo>
                  <a:pt x="32499" y="186571"/>
                </a:lnTo>
                <a:lnTo>
                  <a:pt x="33936" y="195075"/>
                </a:lnTo>
                <a:lnTo>
                  <a:pt x="34185" y="201099"/>
                </a:lnTo>
                <a:lnTo>
                  <a:pt x="35173" y="202646"/>
                </a:lnTo>
                <a:lnTo>
                  <a:pt x="36784" y="203678"/>
                </a:lnTo>
                <a:lnTo>
                  <a:pt x="42863" y="20574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480"/>
          <p:cNvSpPr/>
          <p:nvPr/>
        </p:nvSpPr>
        <p:spPr>
          <a:xfrm>
            <a:off x="4632007" y="2786062"/>
            <a:ext cx="120016" cy="17146"/>
          </a:xfrm>
          <a:custGeom>
            <a:avLst/>
            <a:gdLst/>
            <a:ahLst/>
            <a:cxnLst/>
            <a:rect l="0" t="0" r="0" b="0"/>
            <a:pathLst>
              <a:path w="120016" h="17146">
                <a:moveTo>
                  <a:pt x="8572" y="17145"/>
                </a:moveTo>
                <a:lnTo>
                  <a:pt x="0" y="17145"/>
                </a:lnTo>
                <a:lnTo>
                  <a:pt x="34082" y="17145"/>
                </a:lnTo>
                <a:lnTo>
                  <a:pt x="37961" y="16193"/>
                </a:lnTo>
                <a:lnTo>
                  <a:pt x="41500" y="14605"/>
                </a:lnTo>
                <a:lnTo>
                  <a:pt x="44812" y="12594"/>
                </a:lnTo>
                <a:lnTo>
                  <a:pt x="48925" y="11254"/>
                </a:lnTo>
                <a:lnTo>
                  <a:pt x="53571" y="10360"/>
                </a:lnTo>
                <a:lnTo>
                  <a:pt x="58574" y="9764"/>
                </a:lnTo>
                <a:lnTo>
                  <a:pt x="62862" y="9367"/>
                </a:lnTo>
                <a:lnTo>
                  <a:pt x="66674" y="9102"/>
                </a:lnTo>
                <a:lnTo>
                  <a:pt x="70166" y="8925"/>
                </a:lnTo>
                <a:lnTo>
                  <a:pt x="79128" y="8730"/>
                </a:lnTo>
                <a:lnTo>
                  <a:pt x="84184" y="8677"/>
                </a:lnTo>
                <a:lnTo>
                  <a:pt x="89460" y="7690"/>
                </a:lnTo>
                <a:lnTo>
                  <a:pt x="94883" y="6079"/>
                </a:lnTo>
                <a:lnTo>
                  <a:pt x="108171" y="1201"/>
                </a:lnTo>
                <a:lnTo>
                  <a:pt x="110214" y="801"/>
                </a:lnTo>
                <a:lnTo>
                  <a:pt x="112529" y="534"/>
                </a:lnTo>
                <a:lnTo>
                  <a:pt x="12001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481"/>
          <p:cNvSpPr/>
          <p:nvPr/>
        </p:nvSpPr>
        <p:spPr>
          <a:xfrm>
            <a:off x="4837747" y="2708910"/>
            <a:ext cx="171451" cy="180023"/>
          </a:xfrm>
          <a:custGeom>
            <a:avLst/>
            <a:gdLst/>
            <a:ahLst/>
            <a:cxnLst/>
            <a:rect l="0" t="0" r="0" b="0"/>
            <a:pathLst>
              <a:path w="171451" h="180023">
                <a:moveTo>
                  <a:pt x="0" y="0"/>
                </a:moveTo>
                <a:lnTo>
                  <a:pt x="4551" y="0"/>
                </a:lnTo>
                <a:lnTo>
                  <a:pt x="5891" y="952"/>
                </a:lnTo>
                <a:lnTo>
                  <a:pt x="6785" y="2540"/>
                </a:lnTo>
                <a:lnTo>
                  <a:pt x="8219" y="7380"/>
                </a:lnTo>
                <a:lnTo>
                  <a:pt x="8468" y="12770"/>
                </a:lnTo>
                <a:lnTo>
                  <a:pt x="9455" y="15181"/>
                </a:lnTo>
                <a:lnTo>
                  <a:pt x="13092" y="20399"/>
                </a:lnTo>
                <a:lnTo>
                  <a:pt x="15344" y="25894"/>
                </a:lnTo>
                <a:lnTo>
                  <a:pt x="15944" y="28692"/>
                </a:lnTo>
                <a:lnTo>
                  <a:pt x="17297" y="32463"/>
                </a:lnTo>
                <a:lnTo>
                  <a:pt x="19151" y="36882"/>
                </a:lnTo>
                <a:lnTo>
                  <a:pt x="21340" y="41733"/>
                </a:lnTo>
                <a:lnTo>
                  <a:pt x="22800" y="46872"/>
                </a:lnTo>
                <a:lnTo>
                  <a:pt x="23772" y="52203"/>
                </a:lnTo>
                <a:lnTo>
                  <a:pt x="24420" y="57662"/>
                </a:lnTo>
                <a:lnTo>
                  <a:pt x="24853" y="63206"/>
                </a:lnTo>
                <a:lnTo>
                  <a:pt x="25141" y="68807"/>
                </a:lnTo>
                <a:lnTo>
                  <a:pt x="25461" y="80111"/>
                </a:lnTo>
                <a:lnTo>
                  <a:pt x="25708" y="118353"/>
                </a:lnTo>
                <a:lnTo>
                  <a:pt x="25718" y="153904"/>
                </a:lnTo>
                <a:lnTo>
                  <a:pt x="25718" y="133902"/>
                </a:lnTo>
                <a:lnTo>
                  <a:pt x="26670" y="130225"/>
                </a:lnTo>
                <a:lnTo>
                  <a:pt x="28258" y="125869"/>
                </a:lnTo>
                <a:lnTo>
                  <a:pt x="30269" y="121060"/>
                </a:lnTo>
                <a:lnTo>
                  <a:pt x="32561" y="115949"/>
                </a:lnTo>
                <a:lnTo>
                  <a:pt x="37649" y="105190"/>
                </a:lnTo>
                <a:lnTo>
                  <a:pt x="45869" y="88423"/>
                </a:lnTo>
                <a:lnTo>
                  <a:pt x="49629" y="83714"/>
                </a:lnTo>
                <a:lnTo>
                  <a:pt x="54041" y="79621"/>
                </a:lnTo>
                <a:lnTo>
                  <a:pt x="58888" y="75941"/>
                </a:lnTo>
                <a:lnTo>
                  <a:pt x="64023" y="71582"/>
                </a:lnTo>
                <a:lnTo>
                  <a:pt x="69352" y="66771"/>
                </a:lnTo>
                <a:lnTo>
                  <a:pt x="83414" y="53439"/>
                </a:lnTo>
                <a:lnTo>
                  <a:pt x="87042" y="49913"/>
                </a:lnTo>
                <a:lnTo>
                  <a:pt x="91365" y="47563"/>
                </a:lnTo>
                <a:lnTo>
                  <a:pt x="96153" y="45996"/>
                </a:lnTo>
                <a:lnTo>
                  <a:pt x="101249" y="44951"/>
                </a:lnTo>
                <a:lnTo>
                  <a:pt x="105600" y="44255"/>
                </a:lnTo>
                <a:lnTo>
                  <a:pt x="109452" y="43791"/>
                </a:lnTo>
                <a:lnTo>
                  <a:pt x="112974" y="43481"/>
                </a:lnTo>
                <a:lnTo>
                  <a:pt x="117226" y="44227"/>
                </a:lnTo>
                <a:lnTo>
                  <a:pt x="121966" y="45677"/>
                </a:lnTo>
                <a:lnTo>
                  <a:pt x="127030" y="47596"/>
                </a:lnTo>
                <a:lnTo>
                  <a:pt x="131360" y="49828"/>
                </a:lnTo>
                <a:lnTo>
                  <a:pt x="135198" y="52269"/>
                </a:lnTo>
                <a:lnTo>
                  <a:pt x="138709" y="54848"/>
                </a:lnTo>
                <a:lnTo>
                  <a:pt x="142003" y="58473"/>
                </a:lnTo>
                <a:lnTo>
                  <a:pt x="145151" y="62794"/>
                </a:lnTo>
                <a:lnTo>
                  <a:pt x="148202" y="67580"/>
                </a:lnTo>
                <a:lnTo>
                  <a:pt x="151189" y="71723"/>
                </a:lnTo>
                <a:lnTo>
                  <a:pt x="154133" y="75438"/>
                </a:lnTo>
                <a:lnTo>
                  <a:pt x="157048" y="78867"/>
                </a:lnTo>
                <a:lnTo>
                  <a:pt x="158991" y="83058"/>
                </a:lnTo>
                <a:lnTo>
                  <a:pt x="160287" y="87757"/>
                </a:lnTo>
                <a:lnTo>
                  <a:pt x="161150" y="92794"/>
                </a:lnTo>
                <a:lnTo>
                  <a:pt x="162679" y="98058"/>
                </a:lnTo>
                <a:lnTo>
                  <a:pt x="164649" y="103472"/>
                </a:lnTo>
                <a:lnTo>
                  <a:pt x="166917" y="108986"/>
                </a:lnTo>
                <a:lnTo>
                  <a:pt x="168428" y="114567"/>
                </a:lnTo>
                <a:lnTo>
                  <a:pt x="169435" y="120193"/>
                </a:lnTo>
                <a:lnTo>
                  <a:pt x="170107" y="125848"/>
                </a:lnTo>
                <a:lnTo>
                  <a:pt x="170555" y="130571"/>
                </a:lnTo>
                <a:lnTo>
                  <a:pt x="170853" y="134672"/>
                </a:lnTo>
                <a:lnTo>
                  <a:pt x="171052" y="138359"/>
                </a:lnTo>
                <a:lnTo>
                  <a:pt x="171273" y="144995"/>
                </a:lnTo>
                <a:lnTo>
                  <a:pt x="171415" y="157017"/>
                </a:lnTo>
                <a:lnTo>
                  <a:pt x="171450" y="18002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482"/>
          <p:cNvSpPr/>
          <p:nvPr/>
        </p:nvSpPr>
        <p:spPr>
          <a:xfrm>
            <a:off x="5129212" y="2751772"/>
            <a:ext cx="162879" cy="8573"/>
          </a:xfrm>
          <a:custGeom>
            <a:avLst/>
            <a:gdLst/>
            <a:ahLst/>
            <a:cxnLst/>
            <a:rect l="0" t="0" r="0" b="0"/>
            <a:pathLst>
              <a:path w="162879" h="8573">
                <a:moveTo>
                  <a:pt x="0" y="0"/>
                </a:moveTo>
                <a:lnTo>
                  <a:pt x="0" y="7381"/>
                </a:lnTo>
                <a:lnTo>
                  <a:pt x="1905" y="7778"/>
                </a:lnTo>
                <a:lnTo>
                  <a:pt x="5080" y="8043"/>
                </a:lnTo>
                <a:lnTo>
                  <a:pt x="12735" y="8337"/>
                </a:lnTo>
                <a:lnTo>
                  <a:pt x="22400" y="8503"/>
                </a:lnTo>
                <a:lnTo>
                  <a:pt x="86932" y="8572"/>
                </a:lnTo>
                <a:lnTo>
                  <a:pt x="91292" y="7620"/>
                </a:lnTo>
                <a:lnTo>
                  <a:pt x="96104" y="6033"/>
                </a:lnTo>
                <a:lnTo>
                  <a:pt x="101217" y="4022"/>
                </a:lnTo>
                <a:lnTo>
                  <a:pt x="106530" y="2681"/>
                </a:lnTo>
                <a:lnTo>
                  <a:pt x="111978" y="1787"/>
                </a:lnTo>
                <a:lnTo>
                  <a:pt x="117515" y="1192"/>
                </a:lnTo>
                <a:lnTo>
                  <a:pt x="122158" y="795"/>
                </a:lnTo>
                <a:lnTo>
                  <a:pt x="126206" y="529"/>
                </a:lnTo>
                <a:lnTo>
                  <a:pt x="133244" y="235"/>
                </a:lnTo>
                <a:lnTo>
                  <a:pt x="142561" y="70"/>
                </a:lnTo>
                <a:lnTo>
                  <a:pt x="16287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483"/>
          <p:cNvSpPr/>
          <p:nvPr/>
        </p:nvSpPr>
        <p:spPr>
          <a:xfrm>
            <a:off x="5154929" y="2820352"/>
            <a:ext cx="162879" cy="8574"/>
          </a:xfrm>
          <a:custGeom>
            <a:avLst/>
            <a:gdLst/>
            <a:ahLst/>
            <a:cxnLst/>
            <a:rect l="0" t="0" r="0" b="0"/>
            <a:pathLst>
              <a:path w="162879" h="8574">
                <a:moveTo>
                  <a:pt x="0" y="8573"/>
                </a:moveTo>
                <a:lnTo>
                  <a:pt x="118278" y="8573"/>
                </a:lnTo>
                <a:lnTo>
                  <a:pt x="122667" y="7620"/>
                </a:lnTo>
                <a:lnTo>
                  <a:pt x="126546" y="6033"/>
                </a:lnTo>
                <a:lnTo>
                  <a:pt x="130084" y="4022"/>
                </a:lnTo>
                <a:lnTo>
                  <a:pt x="133395" y="2681"/>
                </a:lnTo>
                <a:lnTo>
                  <a:pt x="136556" y="1787"/>
                </a:lnTo>
                <a:lnTo>
                  <a:pt x="139614" y="1192"/>
                </a:lnTo>
                <a:lnTo>
                  <a:pt x="142607" y="794"/>
                </a:lnTo>
                <a:lnTo>
                  <a:pt x="145554" y="530"/>
                </a:lnTo>
                <a:lnTo>
                  <a:pt x="148471" y="353"/>
                </a:lnTo>
                <a:lnTo>
                  <a:pt x="154253" y="157"/>
                </a:lnTo>
                <a:lnTo>
                  <a:pt x="16287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484"/>
          <p:cNvSpPr/>
          <p:nvPr/>
        </p:nvSpPr>
        <p:spPr>
          <a:xfrm>
            <a:off x="3431860" y="2717482"/>
            <a:ext cx="60005" cy="205741"/>
          </a:xfrm>
          <a:custGeom>
            <a:avLst/>
            <a:gdLst/>
            <a:ahLst/>
            <a:cxnLst/>
            <a:rect l="0" t="0" r="0" b="0"/>
            <a:pathLst>
              <a:path w="60005" h="205741">
                <a:moveTo>
                  <a:pt x="8569" y="0"/>
                </a:moveTo>
                <a:lnTo>
                  <a:pt x="6" y="0"/>
                </a:lnTo>
                <a:lnTo>
                  <a:pt x="0" y="4551"/>
                </a:lnTo>
                <a:lnTo>
                  <a:pt x="951" y="6844"/>
                </a:lnTo>
                <a:lnTo>
                  <a:pt x="2538" y="9325"/>
                </a:lnTo>
                <a:lnTo>
                  <a:pt x="4549" y="11932"/>
                </a:lnTo>
                <a:lnTo>
                  <a:pt x="5889" y="14622"/>
                </a:lnTo>
                <a:lnTo>
                  <a:pt x="7378" y="20151"/>
                </a:lnTo>
                <a:lnTo>
                  <a:pt x="8728" y="23912"/>
                </a:lnTo>
                <a:lnTo>
                  <a:pt x="10580" y="28324"/>
                </a:lnTo>
                <a:lnTo>
                  <a:pt x="12767" y="33170"/>
                </a:lnTo>
                <a:lnTo>
                  <a:pt x="14226" y="37353"/>
                </a:lnTo>
                <a:lnTo>
                  <a:pt x="15198" y="41095"/>
                </a:lnTo>
                <a:lnTo>
                  <a:pt x="15846" y="44542"/>
                </a:lnTo>
                <a:lnTo>
                  <a:pt x="17231" y="48744"/>
                </a:lnTo>
                <a:lnTo>
                  <a:pt x="19106" y="53451"/>
                </a:lnTo>
                <a:lnTo>
                  <a:pt x="21309" y="58494"/>
                </a:lnTo>
                <a:lnTo>
                  <a:pt x="22777" y="63761"/>
                </a:lnTo>
                <a:lnTo>
                  <a:pt x="23756" y="69178"/>
                </a:lnTo>
                <a:lnTo>
                  <a:pt x="24409" y="74693"/>
                </a:lnTo>
                <a:lnTo>
                  <a:pt x="25797" y="80276"/>
                </a:lnTo>
                <a:lnTo>
                  <a:pt x="27674" y="85902"/>
                </a:lnTo>
                <a:lnTo>
                  <a:pt x="29879" y="91558"/>
                </a:lnTo>
                <a:lnTo>
                  <a:pt x="31348" y="98186"/>
                </a:lnTo>
                <a:lnTo>
                  <a:pt x="32328" y="105463"/>
                </a:lnTo>
                <a:lnTo>
                  <a:pt x="32981" y="113171"/>
                </a:lnTo>
                <a:lnTo>
                  <a:pt x="33416" y="120215"/>
                </a:lnTo>
                <a:lnTo>
                  <a:pt x="33900" y="133121"/>
                </a:lnTo>
                <a:lnTo>
                  <a:pt x="34981" y="139230"/>
                </a:lnTo>
                <a:lnTo>
                  <a:pt x="36655" y="145208"/>
                </a:lnTo>
                <a:lnTo>
                  <a:pt x="38723" y="151098"/>
                </a:lnTo>
                <a:lnTo>
                  <a:pt x="40102" y="155977"/>
                </a:lnTo>
                <a:lnTo>
                  <a:pt x="41021" y="160182"/>
                </a:lnTo>
                <a:lnTo>
                  <a:pt x="41634" y="163938"/>
                </a:lnTo>
                <a:lnTo>
                  <a:pt x="42995" y="168347"/>
                </a:lnTo>
                <a:lnTo>
                  <a:pt x="44855" y="173191"/>
                </a:lnTo>
                <a:lnTo>
                  <a:pt x="47047" y="178326"/>
                </a:lnTo>
                <a:lnTo>
                  <a:pt x="48509" y="182702"/>
                </a:lnTo>
                <a:lnTo>
                  <a:pt x="49483" y="186571"/>
                </a:lnTo>
                <a:lnTo>
                  <a:pt x="50133" y="190103"/>
                </a:lnTo>
                <a:lnTo>
                  <a:pt x="50566" y="193411"/>
                </a:lnTo>
                <a:lnTo>
                  <a:pt x="51047" y="199625"/>
                </a:lnTo>
                <a:lnTo>
                  <a:pt x="51318" y="203928"/>
                </a:lnTo>
                <a:lnTo>
                  <a:pt x="52308" y="204532"/>
                </a:lnTo>
                <a:lnTo>
                  <a:pt x="53921" y="204935"/>
                </a:lnTo>
                <a:lnTo>
                  <a:pt x="60004" y="2057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485"/>
          <p:cNvSpPr/>
          <p:nvPr/>
        </p:nvSpPr>
        <p:spPr>
          <a:xfrm>
            <a:off x="3603307" y="2691796"/>
            <a:ext cx="135434" cy="214282"/>
          </a:xfrm>
          <a:custGeom>
            <a:avLst/>
            <a:gdLst/>
            <a:ahLst/>
            <a:cxnLst/>
            <a:rect l="0" t="0" r="0" b="0"/>
            <a:pathLst>
              <a:path w="135434" h="214282">
                <a:moveTo>
                  <a:pt x="0" y="8541"/>
                </a:moveTo>
                <a:lnTo>
                  <a:pt x="0" y="73"/>
                </a:lnTo>
                <a:lnTo>
                  <a:pt x="2540" y="15"/>
                </a:lnTo>
                <a:lnTo>
                  <a:pt x="4551" y="0"/>
                </a:lnTo>
                <a:lnTo>
                  <a:pt x="5892" y="942"/>
                </a:lnTo>
                <a:lnTo>
                  <a:pt x="6785" y="2522"/>
                </a:lnTo>
                <a:lnTo>
                  <a:pt x="8219" y="7352"/>
                </a:lnTo>
                <a:lnTo>
                  <a:pt x="8468" y="12740"/>
                </a:lnTo>
                <a:lnTo>
                  <a:pt x="8571" y="66099"/>
                </a:lnTo>
                <a:lnTo>
                  <a:pt x="7619" y="71678"/>
                </a:lnTo>
                <a:lnTo>
                  <a:pt x="6032" y="77302"/>
                </a:lnTo>
                <a:lnTo>
                  <a:pt x="4022" y="82957"/>
                </a:lnTo>
                <a:lnTo>
                  <a:pt x="2681" y="87679"/>
                </a:lnTo>
                <a:lnTo>
                  <a:pt x="1787" y="91780"/>
                </a:lnTo>
                <a:lnTo>
                  <a:pt x="1191" y="95466"/>
                </a:lnTo>
                <a:lnTo>
                  <a:pt x="794" y="99828"/>
                </a:lnTo>
                <a:lnTo>
                  <a:pt x="530" y="104642"/>
                </a:lnTo>
                <a:lnTo>
                  <a:pt x="353" y="109756"/>
                </a:lnTo>
                <a:lnTo>
                  <a:pt x="1188" y="115070"/>
                </a:lnTo>
                <a:lnTo>
                  <a:pt x="2697" y="120518"/>
                </a:lnTo>
                <a:lnTo>
                  <a:pt x="4656" y="126055"/>
                </a:lnTo>
                <a:lnTo>
                  <a:pt x="5961" y="130699"/>
                </a:lnTo>
                <a:lnTo>
                  <a:pt x="6832" y="134747"/>
                </a:lnTo>
                <a:lnTo>
                  <a:pt x="7412" y="138398"/>
                </a:lnTo>
                <a:lnTo>
                  <a:pt x="8751" y="142737"/>
                </a:lnTo>
                <a:lnTo>
                  <a:pt x="10597" y="147535"/>
                </a:lnTo>
                <a:lnTo>
                  <a:pt x="12779" y="152639"/>
                </a:lnTo>
                <a:lnTo>
                  <a:pt x="15187" y="156994"/>
                </a:lnTo>
                <a:lnTo>
                  <a:pt x="17745" y="160850"/>
                </a:lnTo>
                <a:lnTo>
                  <a:pt x="20403" y="164373"/>
                </a:lnTo>
                <a:lnTo>
                  <a:pt x="23355" y="170827"/>
                </a:lnTo>
                <a:lnTo>
                  <a:pt x="24142" y="173882"/>
                </a:lnTo>
                <a:lnTo>
                  <a:pt x="25620" y="175918"/>
                </a:lnTo>
                <a:lnTo>
                  <a:pt x="27558" y="177276"/>
                </a:lnTo>
                <a:lnTo>
                  <a:pt x="29802" y="178181"/>
                </a:lnTo>
                <a:lnTo>
                  <a:pt x="33203" y="179737"/>
                </a:lnTo>
                <a:lnTo>
                  <a:pt x="42062" y="184005"/>
                </a:lnTo>
                <a:lnTo>
                  <a:pt x="46139" y="185525"/>
                </a:lnTo>
                <a:lnTo>
                  <a:pt x="49809" y="186538"/>
                </a:lnTo>
                <a:lnTo>
                  <a:pt x="53209" y="187213"/>
                </a:lnTo>
                <a:lnTo>
                  <a:pt x="56428" y="186711"/>
                </a:lnTo>
                <a:lnTo>
                  <a:pt x="59526" y="185423"/>
                </a:lnTo>
                <a:lnTo>
                  <a:pt x="62544" y="183612"/>
                </a:lnTo>
                <a:lnTo>
                  <a:pt x="66461" y="182405"/>
                </a:lnTo>
                <a:lnTo>
                  <a:pt x="70978" y="181601"/>
                </a:lnTo>
                <a:lnTo>
                  <a:pt x="75893" y="181064"/>
                </a:lnTo>
                <a:lnTo>
                  <a:pt x="80123" y="179754"/>
                </a:lnTo>
                <a:lnTo>
                  <a:pt x="83895" y="177928"/>
                </a:lnTo>
                <a:lnTo>
                  <a:pt x="87363" y="175758"/>
                </a:lnTo>
                <a:lnTo>
                  <a:pt x="91579" y="173359"/>
                </a:lnTo>
                <a:lnTo>
                  <a:pt x="101345" y="168153"/>
                </a:lnTo>
                <a:lnTo>
                  <a:pt x="105663" y="166384"/>
                </a:lnTo>
                <a:lnTo>
                  <a:pt x="109495" y="165205"/>
                </a:lnTo>
                <a:lnTo>
                  <a:pt x="113002" y="164419"/>
                </a:lnTo>
                <a:lnTo>
                  <a:pt x="116292" y="162942"/>
                </a:lnTo>
                <a:lnTo>
                  <a:pt x="119438" y="161005"/>
                </a:lnTo>
                <a:lnTo>
                  <a:pt x="122488" y="158761"/>
                </a:lnTo>
                <a:lnTo>
                  <a:pt x="125473" y="156313"/>
                </a:lnTo>
                <a:lnTo>
                  <a:pt x="128416" y="153728"/>
                </a:lnTo>
                <a:lnTo>
                  <a:pt x="131331" y="151052"/>
                </a:lnTo>
                <a:lnTo>
                  <a:pt x="133274" y="148316"/>
                </a:lnTo>
                <a:lnTo>
                  <a:pt x="135433" y="142736"/>
                </a:lnTo>
                <a:lnTo>
                  <a:pt x="135056" y="139914"/>
                </a:lnTo>
                <a:lnTo>
                  <a:pt x="133853" y="137081"/>
                </a:lnTo>
                <a:lnTo>
                  <a:pt x="129627" y="130240"/>
                </a:lnTo>
                <a:lnTo>
                  <a:pt x="126510" y="126765"/>
                </a:lnTo>
                <a:lnTo>
                  <a:pt x="121298" y="121323"/>
                </a:lnTo>
                <a:lnTo>
                  <a:pt x="119918" y="120876"/>
                </a:lnTo>
                <a:lnTo>
                  <a:pt x="115844" y="120380"/>
                </a:lnTo>
                <a:lnTo>
                  <a:pt x="113425" y="121201"/>
                </a:lnTo>
                <a:lnTo>
                  <a:pt x="110859" y="122700"/>
                </a:lnTo>
                <a:lnTo>
                  <a:pt x="104448" y="127399"/>
                </a:lnTo>
                <a:lnTo>
                  <a:pt x="101032" y="133122"/>
                </a:lnTo>
                <a:lnTo>
                  <a:pt x="98787" y="137315"/>
                </a:lnTo>
                <a:lnTo>
                  <a:pt x="95385" y="141063"/>
                </a:lnTo>
                <a:lnTo>
                  <a:pt x="91212" y="144514"/>
                </a:lnTo>
                <a:lnTo>
                  <a:pt x="86526" y="147767"/>
                </a:lnTo>
                <a:lnTo>
                  <a:pt x="82449" y="151841"/>
                </a:lnTo>
                <a:lnTo>
                  <a:pt x="78779" y="156462"/>
                </a:lnTo>
                <a:lnTo>
                  <a:pt x="75379" y="161448"/>
                </a:lnTo>
                <a:lnTo>
                  <a:pt x="73113" y="165723"/>
                </a:lnTo>
                <a:lnTo>
                  <a:pt x="71602" y="169527"/>
                </a:lnTo>
                <a:lnTo>
                  <a:pt x="70594" y="173015"/>
                </a:lnTo>
                <a:lnTo>
                  <a:pt x="69475" y="179431"/>
                </a:lnTo>
                <a:lnTo>
                  <a:pt x="69177" y="182475"/>
                </a:lnTo>
                <a:lnTo>
                  <a:pt x="68025" y="185457"/>
                </a:lnTo>
                <a:lnTo>
                  <a:pt x="64206" y="191310"/>
                </a:lnTo>
                <a:lnTo>
                  <a:pt x="61873" y="197087"/>
                </a:lnTo>
                <a:lnTo>
                  <a:pt x="61252" y="199961"/>
                </a:lnTo>
                <a:lnTo>
                  <a:pt x="61789" y="201877"/>
                </a:lnTo>
                <a:lnTo>
                  <a:pt x="63100" y="203154"/>
                </a:lnTo>
                <a:lnTo>
                  <a:pt x="64927" y="204005"/>
                </a:lnTo>
                <a:lnTo>
                  <a:pt x="66144" y="205526"/>
                </a:lnTo>
                <a:lnTo>
                  <a:pt x="66956" y="207492"/>
                </a:lnTo>
                <a:lnTo>
                  <a:pt x="68580" y="21428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486"/>
          <p:cNvSpPr/>
          <p:nvPr/>
        </p:nvSpPr>
        <p:spPr>
          <a:xfrm>
            <a:off x="5437832" y="2691764"/>
            <a:ext cx="13502" cy="180024"/>
          </a:xfrm>
          <a:custGeom>
            <a:avLst/>
            <a:gdLst/>
            <a:ahLst/>
            <a:cxnLst/>
            <a:rect l="0" t="0" r="0" b="0"/>
            <a:pathLst>
              <a:path w="13502" h="180024">
                <a:moveTo>
                  <a:pt x="8563" y="0"/>
                </a:moveTo>
                <a:lnTo>
                  <a:pt x="8563" y="11932"/>
                </a:lnTo>
                <a:lnTo>
                  <a:pt x="9515" y="15575"/>
                </a:lnTo>
                <a:lnTo>
                  <a:pt x="11103" y="19909"/>
                </a:lnTo>
                <a:lnTo>
                  <a:pt x="13113" y="24703"/>
                </a:lnTo>
                <a:lnTo>
                  <a:pt x="13501" y="29804"/>
                </a:lnTo>
                <a:lnTo>
                  <a:pt x="12807" y="35109"/>
                </a:lnTo>
                <a:lnTo>
                  <a:pt x="11393" y="40551"/>
                </a:lnTo>
                <a:lnTo>
                  <a:pt x="10449" y="46084"/>
                </a:lnTo>
                <a:lnTo>
                  <a:pt x="9820" y="51678"/>
                </a:lnTo>
                <a:lnTo>
                  <a:pt x="9401" y="57312"/>
                </a:lnTo>
                <a:lnTo>
                  <a:pt x="9122" y="62973"/>
                </a:lnTo>
                <a:lnTo>
                  <a:pt x="8811" y="74344"/>
                </a:lnTo>
                <a:lnTo>
                  <a:pt x="8596" y="96092"/>
                </a:lnTo>
                <a:lnTo>
                  <a:pt x="8569" y="117512"/>
                </a:lnTo>
                <a:lnTo>
                  <a:pt x="7615" y="123109"/>
                </a:lnTo>
                <a:lnTo>
                  <a:pt x="6026" y="128746"/>
                </a:lnTo>
                <a:lnTo>
                  <a:pt x="4014" y="134408"/>
                </a:lnTo>
                <a:lnTo>
                  <a:pt x="2673" y="139135"/>
                </a:lnTo>
                <a:lnTo>
                  <a:pt x="1778" y="143240"/>
                </a:lnTo>
                <a:lnTo>
                  <a:pt x="1182" y="146928"/>
                </a:lnTo>
                <a:lnTo>
                  <a:pt x="785" y="150340"/>
                </a:lnTo>
                <a:lnTo>
                  <a:pt x="520" y="153567"/>
                </a:lnTo>
                <a:lnTo>
                  <a:pt x="343" y="156671"/>
                </a:lnTo>
                <a:lnTo>
                  <a:pt x="147" y="162659"/>
                </a:lnTo>
                <a:lnTo>
                  <a:pt x="11" y="171245"/>
                </a:lnTo>
                <a:lnTo>
                  <a:pt x="0" y="175487"/>
                </a:lnTo>
                <a:lnTo>
                  <a:pt x="949" y="176999"/>
                </a:lnTo>
                <a:lnTo>
                  <a:pt x="2534" y="178007"/>
                </a:lnTo>
                <a:lnTo>
                  <a:pt x="8563" y="18002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487"/>
          <p:cNvSpPr/>
          <p:nvPr/>
        </p:nvSpPr>
        <p:spPr>
          <a:xfrm>
            <a:off x="5514975" y="2691764"/>
            <a:ext cx="188434" cy="197048"/>
          </a:xfrm>
          <a:custGeom>
            <a:avLst/>
            <a:gdLst/>
            <a:ahLst/>
            <a:cxnLst/>
            <a:rect l="0" t="0" r="0" b="0"/>
            <a:pathLst>
              <a:path w="188434" h="197048">
                <a:moveTo>
                  <a:pt x="68579" y="0"/>
                </a:moveTo>
                <a:lnTo>
                  <a:pt x="68579" y="7381"/>
                </a:lnTo>
                <a:lnTo>
                  <a:pt x="64029" y="12771"/>
                </a:lnTo>
                <a:lnTo>
                  <a:pt x="62688" y="15182"/>
                </a:lnTo>
                <a:lnTo>
                  <a:pt x="61198" y="20400"/>
                </a:lnTo>
                <a:lnTo>
                  <a:pt x="60801" y="24078"/>
                </a:lnTo>
                <a:lnTo>
                  <a:pt x="60537" y="28435"/>
                </a:lnTo>
                <a:lnTo>
                  <a:pt x="60360" y="33244"/>
                </a:lnTo>
                <a:lnTo>
                  <a:pt x="59290" y="38355"/>
                </a:lnTo>
                <a:lnTo>
                  <a:pt x="57624" y="43668"/>
                </a:lnTo>
                <a:lnTo>
                  <a:pt x="55560" y="49115"/>
                </a:lnTo>
                <a:lnTo>
                  <a:pt x="53233" y="54651"/>
                </a:lnTo>
                <a:lnTo>
                  <a:pt x="50729" y="60247"/>
                </a:lnTo>
                <a:lnTo>
                  <a:pt x="48106" y="65882"/>
                </a:lnTo>
                <a:lnTo>
                  <a:pt x="46358" y="72497"/>
                </a:lnTo>
                <a:lnTo>
                  <a:pt x="45193" y="79764"/>
                </a:lnTo>
                <a:lnTo>
                  <a:pt x="44416" y="87466"/>
                </a:lnTo>
                <a:lnTo>
                  <a:pt x="42946" y="94506"/>
                </a:lnTo>
                <a:lnTo>
                  <a:pt x="41013" y="101104"/>
                </a:lnTo>
                <a:lnTo>
                  <a:pt x="38772" y="107408"/>
                </a:lnTo>
                <a:lnTo>
                  <a:pt x="37277" y="113516"/>
                </a:lnTo>
                <a:lnTo>
                  <a:pt x="36282" y="119492"/>
                </a:lnTo>
                <a:lnTo>
                  <a:pt x="35617" y="125382"/>
                </a:lnTo>
                <a:lnTo>
                  <a:pt x="35175" y="131213"/>
                </a:lnTo>
                <a:lnTo>
                  <a:pt x="34880" y="137005"/>
                </a:lnTo>
                <a:lnTo>
                  <a:pt x="34464" y="151719"/>
                </a:lnTo>
                <a:lnTo>
                  <a:pt x="34300" y="181538"/>
                </a:lnTo>
                <a:lnTo>
                  <a:pt x="35249" y="183890"/>
                </a:lnTo>
                <a:lnTo>
                  <a:pt x="36834" y="185459"/>
                </a:lnTo>
                <a:lnTo>
                  <a:pt x="41135" y="188154"/>
                </a:lnTo>
                <a:lnTo>
                  <a:pt x="46222" y="192527"/>
                </a:lnTo>
                <a:lnTo>
                  <a:pt x="48912" y="194074"/>
                </a:lnTo>
                <a:lnTo>
                  <a:pt x="54441" y="195793"/>
                </a:lnTo>
                <a:lnTo>
                  <a:pt x="60073" y="196557"/>
                </a:lnTo>
                <a:lnTo>
                  <a:pt x="65751" y="196897"/>
                </a:lnTo>
                <a:lnTo>
                  <a:pt x="71450" y="197047"/>
                </a:lnTo>
                <a:lnTo>
                  <a:pt x="75256" y="196135"/>
                </a:lnTo>
                <a:lnTo>
                  <a:pt x="79698" y="194574"/>
                </a:lnTo>
                <a:lnTo>
                  <a:pt x="84564" y="192582"/>
                </a:lnTo>
                <a:lnTo>
                  <a:pt x="88761" y="190300"/>
                </a:lnTo>
                <a:lnTo>
                  <a:pt x="92511" y="187827"/>
                </a:lnTo>
                <a:lnTo>
                  <a:pt x="95964" y="185226"/>
                </a:lnTo>
                <a:lnTo>
                  <a:pt x="100171" y="182539"/>
                </a:lnTo>
                <a:lnTo>
                  <a:pt x="104881" y="179795"/>
                </a:lnTo>
                <a:lnTo>
                  <a:pt x="109925" y="177014"/>
                </a:lnTo>
                <a:lnTo>
                  <a:pt x="120610" y="171383"/>
                </a:lnTo>
                <a:lnTo>
                  <a:pt x="126127" y="168548"/>
                </a:lnTo>
                <a:lnTo>
                  <a:pt x="131710" y="164753"/>
                </a:lnTo>
                <a:lnTo>
                  <a:pt x="137336" y="160318"/>
                </a:lnTo>
                <a:lnTo>
                  <a:pt x="142992" y="155456"/>
                </a:lnTo>
                <a:lnTo>
                  <a:pt x="148668" y="151263"/>
                </a:lnTo>
                <a:lnTo>
                  <a:pt x="154357" y="147515"/>
                </a:lnTo>
                <a:lnTo>
                  <a:pt x="160055" y="144063"/>
                </a:lnTo>
                <a:lnTo>
                  <a:pt x="164806" y="139857"/>
                </a:lnTo>
                <a:lnTo>
                  <a:pt x="168925" y="135148"/>
                </a:lnTo>
                <a:lnTo>
                  <a:pt x="172624" y="130104"/>
                </a:lnTo>
                <a:lnTo>
                  <a:pt x="176042" y="125789"/>
                </a:lnTo>
                <a:lnTo>
                  <a:pt x="179274" y="121959"/>
                </a:lnTo>
                <a:lnTo>
                  <a:pt x="182381" y="118454"/>
                </a:lnTo>
                <a:lnTo>
                  <a:pt x="184452" y="114212"/>
                </a:lnTo>
                <a:lnTo>
                  <a:pt x="185833" y="109479"/>
                </a:lnTo>
                <a:lnTo>
                  <a:pt x="186753" y="104419"/>
                </a:lnTo>
                <a:lnTo>
                  <a:pt x="187367" y="100093"/>
                </a:lnTo>
                <a:lnTo>
                  <a:pt x="187776" y="96256"/>
                </a:lnTo>
                <a:lnTo>
                  <a:pt x="188049" y="92746"/>
                </a:lnTo>
                <a:lnTo>
                  <a:pt x="188231" y="89453"/>
                </a:lnTo>
                <a:lnTo>
                  <a:pt x="188433" y="83255"/>
                </a:lnTo>
                <a:lnTo>
                  <a:pt x="187535" y="79316"/>
                </a:lnTo>
                <a:lnTo>
                  <a:pt x="185983" y="74785"/>
                </a:lnTo>
                <a:lnTo>
                  <a:pt x="183996" y="69859"/>
                </a:lnTo>
                <a:lnTo>
                  <a:pt x="181719" y="65623"/>
                </a:lnTo>
                <a:lnTo>
                  <a:pt x="179248" y="61846"/>
                </a:lnTo>
                <a:lnTo>
                  <a:pt x="176649" y="58376"/>
                </a:lnTo>
                <a:lnTo>
                  <a:pt x="173011" y="55110"/>
                </a:lnTo>
                <a:lnTo>
                  <a:pt x="168680" y="51980"/>
                </a:lnTo>
                <a:lnTo>
                  <a:pt x="163888" y="48941"/>
                </a:lnTo>
                <a:lnTo>
                  <a:pt x="158789" y="45963"/>
                </a:lnTo>
                <a:lnTo>
                  <a:pt x="153484" y="43024"/>
                </a:lnTo>
                <a:lnTo>
                  <a:pt x="148042" y="40113"/>
                </a:lnTo>
                <a:lnTo>
                  <a:pt x="143462" y="38172"/>
                </a:lnTo>
                <a:lnTo>
                  <a:pt x="139456" y="36878"/>
                </a:lnTo>
                <a:lnTo>
                  <a:pt x="135833" y="36016"/>
                </a:lnTo>
                <a:lnTo>
                  <a:pt x="131513" y="34488"/>
                </a:lnTo>
                <a:lnTo>
                  <a:pt x="126727" y="32517"/>
                </a:lnTo>
                <a:lnTo>
                  <a:pt x="121632" y="30251"/>
                </a:lnTo>
                <a:lnTo>
                  <a:pt x="115378" y="27787"/>
                </a:lnTo>
                <a:lnTo>
                  <a:pt x="100809" y="22510"/>
                </a:lnTo>
                <a:lnTo>
                  <a:pt x="93876" y="20722"/>
                </a:lnTo>
                <a:lnTo>
                  <a:pt x="87348" y="19530"/>
                </a:lnTo>
                <a:lnTo>
                  <a:pt x="81092" y="18735"/>
                </a:lnTo>
                <a:lnTo>
                  <a:pt x="75016" y="18205"/>
                </a:lnTo>
                <a:lnTo>
                  <a:pt x="69061" y="17852"/>
                </a:lnTo>
                <a:lnTo>
                  <a:pt x="63186" y="17616"/>
                </a:lnTo>
                <a:lnTo>
                  <a:pt x="49037" y="17355"/>
                </a:lnTo>
                <a:lnTo>
                  <a:pt x="41264" y="17285"/>
                </a:lnTo>
                <a:lnTo>
                  <a:pt x="33224" y="18191"/>
                </a:lnTo>
                <a:lnTo>
                  <a:pt x="25007" y="19748"/>
                </a:lnTo>
                <a:lnTo>
                  <a:pt x="0" y="2571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488"/>
          <p:cNvSpPr/>
          <p:nvPr/>
        </p:nvSpPr>
        <p:spPr>
          <a:xfrm>
            <a:off x="358306" y="3086100"/>
            <a:ext cx="244194" cy="240020"/>
          </a:xfrm>
          <a:custGeom>
            <a:avLst/>
            <a:gdLst/>
            <a:ahLst/>
            <a:cxnLst/>
            <a:rect l="0" t="0" r="0" b="0"/>
            <a:pathLst>
              <a:path w="244194" h="240020">
                <a:moveTo>
                  <a:pt x="236053" y="60007"/>
                </a:moveTo>
                <a:lnTo>
                  <a:pt x="236053" y="55456"/>
                </a:lnTo>
                <a:lnTo>
                  <a:pt x="235101" y="54116"/>
                </a:lnTo>
                <a:lnTo>
                  <a:pt x="233513" y="53222"/>
                </a:lnTo>
                <a:lnTo>
                  <a:pt x="228673" y="51787"/>
                </a:lnTo>
                <a:lnTo>
                  <a:pt x="223283" y="46988"/>
                </a:lnTo>
                <a:lnTo>
                  <a:pt x="212929" y="36833"/>
                </a:lnTo>
                <a:lnTo>
                  <a:pt x="207361" y="31293"/>
                </a:lnTo>
                <a:lnTo>
                  <a:pt x="205495" y="28482"/>
                </a:lnTo>
                <a:lnTo>
                  <a:pt x="203422" y="22818"/>
                </a:lnTo>
                <a:lnTo>
                  <a:pt x="201917" y="20927"/>
                </a:lnTo>
                <a:lnTo>
                  <a:pt x="199960" y="19666"/>
                </a:lnTo>
                <a:lnTo>
                  <a:pt x="197704" y="18826"/>
                </a:lnTo>
                <a:lnTo>
                  <a:pt x="192657" y="15352"/>
                </a:lnTo>
                <a:lnTo>
                  <a:pt x="186206" y="9911"/>
                </a:lnTo>
                <a:lnTo>
                  <a:pt x="180244" y="6627"/>
                </a:lnTo>
                <a:lnTo>
                  <a:pt x="175987" y="4418"/>
                </a:lnTo>
                <a:lnTo>
                  <a:pt x="168717" y="1964"/>
                </a:lnTo>
                <a:lnTo>
                  <a:pt x="162311" y="872"/>
                </a:lnTo>
                <a:lnTo>
                  <a:pt x="156289" y="387"/>
                </a:lnTo>
                <a:lnTo>
                  <a:pt x="147898" y="172"/>
                </a:lnTo>
                <a:lnTo>
                  <a:pt x="117562" y="10"/>
                </a:lnTo>
                <a:lnTo>
                  <a:pt x="112292" y="959"/>
                </a:lnTo>
                <a:lnTo>
                  <a:pt x="106873" y="2544"/>
                </a:lnTo>
                <a:lnTo>
                  <a:pt x="101356" y="4553"/>
                </a:lnTo>
                <a:lnTo>
                  <a:pt x="96725" y="6845"/>
                </a:lnTo>
                <a:lnTo>
                  <a:pt x="92685" y="9326"/>
                </a:lnTo>
                <a:lnTo>
                  <a:pt x="89040" y="11932"/>
                </a:lnTo>
                <a:lnTo>
                  <a:pt x="84704" y="14622"/>
                </a:lnTo>
                <a:lnTo>
                  <a:pt x="79909" y="17368"/>
                </a:lnTo>
                <a:lnTo>
                  <a:pt x="69501" y="22959"/>
                </a:lnTo>
                <a:lnTo>
                  <a:pt x="41636" y="37160"/>
                </a:lnTo>
                <a:lnTo>
                  <a:pt x="36909" y="40966"/>
                </a:lnTo>
                <a:lnTo>
                  <a:pt x="32806" y="45408"/>
                </a:lnTo>
                <a:lnTo>
                  <a:pt x="29117" y="50274"/>
                </a:lnTo>
                <a:lnTo>
                  <a:pt x="25706" y="54471"/>
                </a:lnTo>
                <a:lnTo>
                  <a:pt x="19376" y="61674"/>
                </a:lnTo>
                <a:lnTo>
                  <a:pt x="13387" y="68051"/>
                </a:lnTo>
                <a:lnTo>
                  <a:pt x="10457" y="71085"/>
                </a:lnTo>
                <a:lnTo>
                  <a:pt x="8503" y="74060"/>
                </a:lnTo>
                <a:lnTo>
                  <a:pt x="6332" y="79905"/>
                </a:lnTo>
                <a:lnTo>
                  <a:pt x="2828" y="85678"/>
                </a:lnTo>
                <a:lnTo>
                  <a:pt x="560" y="88551"/>
                </a:lnTo>
                <a:lnTo>
                  <a:pt x="0" y="90466"/>
                </a:lnTo>
                <a:lnTo>
                  <a:pt x="579" y="91743"/>
                </a:lnTo>
                <a:lnTo>
                  <a:pt x="1918" y="92594"/>
                </a:lnTo>
                <a:lnTo>
                  <a:pt x="2811" y="94114"/>
                </a:lnTo>
                <a:lnTo>
                  <a:pt x="3803" y="98343"/>
                </a:lnTo>
                <a:lnTo>
                  <a:pt x="6783" y="103398"/>
                </a:lnTo>
                <a:lnTo>
                  <a:pt x="8912" y="106079"/>
                </a:lnTo>
                <a:lnTo>
                  <a:pt x="11283" y="107867"/>
                </a:lnTo>
                <a:lnTo>
                  <a:pt x="13817" y="109059"/>
                </a:lnTo>
                <a:lnTo>
                  <a:pt x="20124" y="111335"/>
                </a:lnTo>
                <a:lnTo>
                  <a:pt x="24473" y="113276"/>
                </a:lnTo>
                <a:lnTo>
                  <a:pt x="29277" y="115522"/>
                </a:lnTo>
                <a:lnTo>
                  <a:pt x="33433" y="117020"/>
                </a:lnTo>
                <a:lnTo>
                  <a:pt x="40590" y="118684"/>
                </a:lnTo>
                <a:lnTo>
                  <a:pt x="44784" y="119127"/>
                </a:lnTo>
                <a:lnTo>
                  <a:pt x="49486" y="119423"/>
                </a:lnTo>
                <a:lnTo>
                  <a:pt x="54525" y="119620"/>
                </a:lnTo>
                <a:lnTo>
                  <a:pt x="65204" y="119839"/>
                </a:lnTo>
                <a:lnTo>
                  <a:pt x="70719" y="119898"/>
                </a:lnTo>
                <a:lnTo>
                  <a:pt x="76300" y="120889"/>
                </a:lnTo>
                <a:lnTo>
                  <a:pt x="81926" y="122503"/>
                </a:lnTo>
                <a:lnTo>
                  <a:pt x="87582" y="124531"/>
                </a:lnTo>
                <a:lnTo>
                  <a:pt x="94210" y="125883"/>
                </a:lnTo>
                <a:lnTo>
                  <a:pt x="101486" y="126784"/>
                </a:lnTo>
                <a:lnTo>
                  <a:pt x="109194" y="127385"/>
                </a:lnTo>
                <a:lnTo>
                  <a:pt x="116238" y="128738"/>
                </a:lnTo>
                <a:lnTo>
                  <a:pt x="122839" y="130593"/>
                </a:lnTo>
                <a:lnTo>
                  <a:pt x="129145" y="132782"/>
                </a:lnTo>
                <a:lnTo>
                  <a:pt x="137158" y="135194"/>
                </a:lnTo>
                <a:lnTo>
                  <a:pt x="156223" y="140413"/>
                </a:lnTo>
                <a:lnTo>
                  <a:pt x="164735" y="143139"/>
                </a:lnTo>
                <a:lnTo>
                  <a:pt x="172316" y="145908"/>
                </a:lnTo>
                <a:lnTo>
                  <a:pt x="179274" y="148707"/>
                </a:lnTo>
                <a:lnTo>
                  <a:pt x="185818" y="151525"/>
                </a:lnTo>
                <a:lnTo>
                  <a:pt x="198169" y="157197"/>
                </a:lnTo>
                <a:lnTo>
                  <a:pt x="203177" y="160995"/>
                </a:lnTo>
                <a:lnTo>
                  <a:pt x="207468" y="165432"/>
                </a:lnTo>
                <a:lnTo>
                  <a:pt x="211282" y="170296"/>
                </a:lnTo>
                <a:lnTo>
                  <a:pt x="215729" y="174490"/>
                </a:lnTo>
                <a:lnTo>
                  <a:pt x="220599" y="178239"/>
                </a:lnTo>
                <a:lnTo>
                  <a:pt x="225750" y="181691"/>
                </a:lnTo>
                <a:lnTo>
                  <a:pt x="229185" y="184944"/>
                </a:lnTo>
                <a:lnTo>
                  <a:pt x="231474" y="188066"/>
                </a:lnTo>
                <a:lnTo>
                  <a:pt x="234971" y="194075"/>
                </a:lnTo>
                <a:lnTo>
                  <a:pt x="239700" y="199920"/>
                </a:lnTo>
                <a:lnTo>
                  <a:pt x="241342" y="202813"/>
                </a:lnTo>
                <a:lnTo>
                  <a:pt x="243166" y="208566"/>
                </a:lnTo>
                <a:lnTo>
                  <a:pt x="243977" y="214298"/>
                </a:lnTo>
                <a:lnTo>
                  <a:pt x="244193" y="217161"/>
                </a:lnTo>
                <a:lnTo>
                  <a:pt x="243385" y="220021"/>
                </a:lnTo>
                <a:lnTo>
                  <a:pt x="239947" y="225740"/>
                </a:lnTo>
                <a:lnTo>
                  <a:pt x="237697" y="227645"/>
                </a:lnTo>
                <a:lnTo>
                  <a:pt x="235244" y="228916"/>
                </a:lnTo>
                <a:lnTo>
                  <a:pt x="232656" y="229763"/>
                </a:lnTo>
                <a:lnTo>
                  <a:pt x="230931" y="231280"/>
                </a:lnTo>
                <a:lnTo>
                  <a:pt x="229781" y="233244"/>
                </a:lnTo>
                <a:lnTo>
                  <a:pt x="229014" y="235506"/>
                </a:lnTo>
                <a:lnTo>
                  <a:pt x="227551" y="237014"/>
                </a:lnTo>
                <a:lnTo>
                  <a:pt x="225622" y="238019"/>
                </a:lnTo>
                <a:lnTo>
                  <a:pt x="223384" y="238689"/>
                </a:lnTo>
                <a:lnTo>
                  <a:pt x="215818" y="239434"/>
                </a:lnTo>
                <a:lnTo>
                  <a:pt x="211133" y="239633"/>
                </a:lnTo>
                <a:lnTo>
                  <a:pt x="200848" y="239853"/>
                </a:lnTo>
                <a:lnTo>
                  <a:pt x="169086" y="240019"/>
                </a:lnTo>
                <a:lnTo>
                  <a:pt x="163786" y="239070"/>
                </a:lnTo>
                <a:lnTo>
                  <a:pt x="158347" y="237485"/>
                </a:lnTo>
                <a:lnTo>
                  <a:pt x="152817" y="235476"/>
                </a:lnTo>
                <a:lnTo>
                  <a:pt x="148177" y="233184"/>
                </a:lnTo>
                <a:lnTo>
                  <a:pt x="144132" y="230703"/>
                </a:lnTo>
                <a:lnTo>
                  <a:pt x="140482" y="228097"/>
                </a:lnTo>
                <a:lnTo>
                  <a:pt x="136144" y="226360"/>
                </a:lnTo>
                <a:lnTo>
                  <a:pt x="131347" y="225201"/>
                </a:lnTo>
                <a:lnTo>
                  <a:pt x="126244" y="224429"/>
                </a:lnTo>
                <a:lnTo>
                  <a:pt x="121890" y="222962"/>
                </a:lnTo>
                <a:lnTo>
                  <a:pt x="114512" y="218792"/>
                </a:lnTo>
                <a:lnTo>
                  <a:pt x="108057" y="213763"/>
                </a:lnTo>
                <a:lnTo>
                  <a:pt x="105003" y="211089"/>
                </a:lnTo>
                <a:lnTo>
                  <a:pt x="102966" y="208353"/>
                </a:lnTo>
                <a:lnTo>
                  <a:pt x="100704" y="202774"/>
                </a:lnTo>
                <a:lnTo>
                  <a:pt x="100100" y="199000"/>
                </a:lnTo>
                <a:lnTo>
                  <a:pt x="99698" y="194579"/>
                </a:lnTo>
                <a:lnTo>
                  <a:pt x="99430" y="189727"/>
                </a:lnTo>
                <a:lnTo>
                  <a:pt x="98298" y="185539"/>
                </a:lnTo>
                <a:lnTo>
                  <a:pt x="94501" y="178347"/>
                </a:lnTo>
                <a:lnTo>
                  <a:pt x="94061" y="175095"/>
                </a:lnTo>
                <a:lnTo>
                  <a:pt x="94719" y="171975"/>
                </a:lnTo>
                <a:lnTo>
                  <a:pt x="96110" y="168942"/>
                </a:lnTo>
                <a:lnTo>
                  <a:pt x="97038" y="165015"/>
                </a:lnTo>
                <a:lnTo>
                  <a:pt x="97657" y="160493"/>
                </a:lnTo>
                <a:lnTo>
                  <a:pt x="98069" y="155573"/>
                </a:lnTo>
                <a:lnTo>
                  <a:pt x="98344" y="150387"/>
                </a:lnTo>
                <a:lnTo>
                  <a:pt x="98649" y="139546"/>
                </a:lnTo>
                <a:lnTo>
                  <a:pt x="100635" y="134940"/>
                </a:lnTo>
                <a:lnTo>
                  <a:pt x="103865" y="130918"/>
                </a:lnTo>
                <a:lnTo>
                  <a:pt x="107923" y="127283"/>
                </a:lnTo>
                <a:lnTo>
                  <a:pt x="110628" y="122956"/>
                </a:lnTo>
                <a:lnTo>
                  <a:pt x="112431" y="118165"/>
                </a:lnTo>
                <a:lnTo>
                  <a:pt x="113634" y="113067"/>
                </a:lnTo>
                <a:lnTo>
                  <a:pt x="116340" y="107762"/>
                </a:lnTo>
                <a:lnTo>
                  <a:pt x="120050" y="102322"/>
                </a:lnTo>
                <a:lnTo>
                  <a:pt x="124428" y="96790"/>
                </a:lnTo>
                <a:lnTo>
                  <a:pt x="128299" y="91196"/>
                </a:lnTo>
                <a:lnTo>
                  <a:pt x="131832" y="85562"/>
                </a:lnTo>
                <a:lnTo>
                  <a:pt x="135140" y="79901"/>
                </a:lnTo>
                <a:lnTo>
                  <a:pt x="139250" y="75175"/>
                </a:lnTo>
                <a:lnTo>
                  <a:pt x="143896" y="71071"/>
                </a:lnTo>
                <a:lnTo>
                  <a:pt x="148897" y="67383"/>
                </a:lnTo>
                <a:lnTo>
                  <a:pt x="154137" y="63019"/>
                </a:lnTo>
                <a:lnTo>
                  <a:pt x="159535" y="58205"/>
                </a:lnTo>
                <a:lnTo>
                  <a:pt x="169660" y="48729"/>
                </a:lnTo>
                <a:lnTo>
                  <a:pt x="183921" y="34884"/>
                </a:lnTo>
                <a:lnTo>
                  <a:pt x="204580" y="14322"/>
                </a:lnTo>
                <a:lnTo>
                  <a:pt x="207451" y="12405"/>
                </a:lnTo>
                <a:lnTo>
                  <a:pt x="213181" y="10276"/>
                </a:lnTo>
                <a:lnTo>
                  <a:pt x="215090" y="8755"/>
                </a:lnTo>
                <a:lnTo>
                  <a:pt x="216363" y="6789"/>
                </a:lnTo>
                <a:lnTo>
                  <a:pt x="21890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489"/>
          <p:cNvSpPr/>
          <p:nvPr/>
        </p:nvSpPr>
        <p:spPr>
          <a:xfrm>
            <a:off x="740092" y="3334702"/>
            <a:ext cx="17114" cy="128589"/>
          </a:xfrm>
          <a:custGeom>
            <a:avLst/>
            <a:gdLst/>
            <a:ahLst/>
            <a:cxnLst/>
            <a:rect l="0" t="0" r="0" b="0"/>
            <a:pathLst>
              <a:path w="17114" h="128589">
                <a:moveTo>
                  <a:pt x="0" y="0"/>
                </a:moveTo>
                <a:lnTo>
                  <a:pt x="4551" y="0"/>
                </a:lnTo>
                <a:lnTo>
                  <a:pt x="5891" y="952"/>
                </a:lnTo>
                <a:lnTo>
                  <a:pt x="6785" y="2540"/>
                </a:lnTo>
                <a:lnTo>
                  <a:pt x="7381" y="4551"/>
                </a:lnTo>
                <a:lnTo>
                  <a:pt x="7778" y="6844"/>
                </a:lnTo>
                <a:lnTo>
                  <a:pt x="8043" y="9325"/>
                </a:lnTo>
                <a:lnTo>
                  <a:pt x="8219" y="11932"/>
                </a:lnTo>
                <a:lnTo>
                  <a:pt x="9289" y="14622"/>
                </a:lnTo>
                <a:lnTo>
                  <a:pt x="10956" y="17368"/>
                </a:lnTo>
                <a:lnTo>
                  <a:pt x="13019" y="20151"/>
                </a:lnTo>
                <a:lnTo>
                  <a:pt x="14394" y="22959"/>
                </a:lnTo>
                <a:lnTo>
                  <a:pt x="15311" y="25784"/>
                </a:lnTo>
                <a:lnTo>
                  <a:pt x="15922" y="28619"/>
                </a:lnTo>
                <a:lnTo>
                  <a:pt x="16330" y="32414"/>
                </a:lnTo>
                <a:lnTo>
                  <a:pt x="16602" y="36850"/>
                </a:lnTo>
                <a:lnTo>
                  <a:pt x="16903" y="46858"/>
                </a:lnTo>
                <a:lnTo>
                  <a:pt x="17113" y="74445"/>
                </a:lnTo>
                <a:lnTo>
                  <a:pt x="16171" y="79158"/>
                </a:lnTo>
                <a:lnTo>
                  <a:pt x="14591" y="83252"/>
                </a:lnTo>
                <a:lnTo>
                  <a:pt x="12585" y="86934"/>
                </a:lnTo>
                <a:lnTo>
                  <a:pt x="10295" y="90341"/>
                </a:lnTo>
                <a:lnTo>
                  <a:pt x="7816" y="93565"/>
                </a:lnTo>
                <a:lnTo>
                  <a:pt x="5210" y="96667"/>
                </a:lnTo>
                <a:lnTo>
                  <a:pt x="3474" y="99687"/>
                </a:lnTo>
                <a:lnTo>
                  <a:pt x="2316" y="102653"/>
                </a:lnTo>
                <a:lnTo>
                  <a:pt x="1544" y="105583"/>
                </a:lnTo>
                <a:lnTo>
                  <a:pt x="1029" y="108488"/>
                </a:lnTo>
                <a:lnTo>
                  <a:pt x="686" y="111378"/>
                </a:lnTo>
                <a:lnTo>
                  <a:pt x="136" y="118309"/>
                </a:lnTo>
                <a:lnTo>
                  <a:pt x="60" y="121797"/>
                </a:lnTo>
                <a:lnTo>
                  <a:pt x="0" y="12858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490"/>
          <p:cNvSpPr/>
          <p:nvPr/>
        </p:nvSpPr>
        <p:spPr>
          <a:xfrm>
            <a:off x="911542" y="3120424"/>
            <a:ext cx="394336" cy="171416"/>
          </a:xfrm>
          <a:custGeom>
            <a:avLst/>
            <a:gdLst/>
            <a:ahLst/>
            <a:cxnLst/>
            <a:rect l="0" t="0" r="0" b="0"/>
            <a:pathLst>
              <a:path w="394336" h="171416">
                <a:moveTo>
                  <a:pt x="0" y="34256"/>
                </a:moveTo>
                <a:lnTo>
                  <a:pt x="4551" y="29705"/>
                </a:lnTo>
                <a:lnTo>
                  <a:pt x="6844" y="28364"/>
                </a:lnTo>
                <a:lnTo>
                  <a:pt x="14622" y="25525"/>
                </a:lnTo>
                <a:lnTo>
                  <a:pt x="20151" y="21485"/>
                </a:lnTo>
                <a:lnTo>
                  <a:pt x="28323" y="16515"/>
                </a:lnTo>
                <a:lnTo>
                  <a:pt x="33170" y="13856"/>
                </a:lnTo>
                <a:lnTo>
                  <a:pt x="43635" y="10902"/>
                </a:lnTo>
                <a:lnTo>
                  <a:pt x="55588" y="8636"/>
                </a:lnTo>
                <a:lnTo>
                  <a:pt x="62776" y="6698"/>
                </a:lnTo>
                <a:lnTo>
                  <a:pt x="70426" y="4454"/>
                </a:lnTo>
                <a:lnTo>
                  <a:pt x="81465" y="1961"/>
                </a:lnTo>
                <a:lnTo>
                  <a:pt x="91452" y="852"/>
                </a:lnTo>
                <a:lnTo>
                  <a:pt x="98115" y="557"/>
                </a:lnTo>
                <a:lnTo>
                  <a:pt x="120240" y="82"/>
                </a:lnTo>
                <a:lnTo>
                  <a:pt x="135216" y="0"/>
                </a:lnTo>
                <a:lnTo>
                  <a:pt x="146138" y="2521"/>
                </a:lnTo>
                <a:lnTo>
                  <a:pt x="156390" y="5864"/>
                </a:lnTo>
                <a:lnTo>
                  <a:pt x="164122" y="7350"/>
                </a:lnTo>
                <a:lnTo>
                  <a:pt x="170733" y="10550"/>
                </a:lnTo>
                <a:lnTo>
                  <a:pt x="173830" y="12737"/>
                </a:lnTo>
                <a:lnTo>
                  <a:pt x="175894" y="15147"/>
                </a:lnTo>
                <a:lnTo>
                  <a:pt x="177270" y="17707"/>
                </a:lnTo>
                <a:lnTo>
                  <a:pt x="178187" y="20366"/>
                </a:lnTo>
                <a:lnTo>
                  <a:pt x="179752" y="23090"/>
                </a:lnTo>
                <a:lnTo>
                  <a:pt x="181747" y="25860"/>
                </a:lnTo>
                <a:lnTo>
                  <a:pt x="184030" y="28658"/>
                </a:lnTo>
                <a:lnTo>
                  <a:pt x="184599" y="31477"/>
                </a:lnTo>
                <a:lnTo>
                  <a:pt x="184026" y="34308"/>
                </a:lnTo>
                <a:lnTo>
                  <a:pt x="182691" y="37148"/>
                </a:lnTo>
                <a:lnTo>
                  <a:pt x="181802" y="40946"/>
                </a:lnTo>
                <a:lnTo>
                  <a:pt x="181209" y="45383"/>
                </a:lnTo>
                <a:lnTo>
                  <a:pt x="180813" y="50247"/>
                </a:lnTo>
                <a:lnTo>
                  <a:pt x="178645" y="54441"/>
                </a:lnTo>
                <a:lnTo>
                  <a:pt x="175294" y="58190"/>
                </a:lnTo>
                <a:lnTo>
                  <a:pt x="171155" y="61642"/>
                </a:lnTo>
                <a:lnTo>
                  <a:pt x="167443" y="65848"/>
                </a:lnTo>
                <a:lnTo>
                  <a:pt x="164016" y="70557"/>
                </a:lnTo>
                <a:lnTo>
                  <a:pt x="160779" y="75602"/>
                </a:lnTo>
                <a:lnTo>
                  <a:pt x="157669" y="80870"/>
                </a:lnTo>
                <a:lnTo>
                  <a:pt x="154642" y="86287"/>
                </a:lnTo>
                <a:lnTo>
                  <a:pt x="151672" y="91803"/>
                </a:lnTo>
                <a:lnTo>
                  <a:pt x="147787" y="97385"/>
                </a:lnTo>
                <a:lnTo>
                  <a:pt x="143292" y="103012"/>
                </a:lnTo>
                <a:lnTo>
                  <a:pt x="138391" y="108669"/>
                </a:lnTo>
                <a:lnTo>
                  <a:pt x="133218" y="114344"/>
                </a:lnTo>
                <a:lnTo>
                  <a:pt x="122391" y="125730"/>
                </a:lnTo>
                <a:lnTo>
                  <a:pt x="97461" y="151081"/>
                </a:lnTo>
                <a:lnTo>
                  <a:pt x="86239" y="162329"/>
                </a:lnTo>
                <a:lnTo>
                  <a:pt x="85877" y="167241"/>
                </a:lnTo>
                <a:lnTo>
                  <a:pt x="85770" y="170179"/>
                </a:lnTo>
                <a:lnTo>
                  <a:pt x="86708" y="170591"/>
                </a:lnTo>
                <a:lnTo>
                  <a:pt x="94458" y="171343"/>
                </a:lnTo>
                <a:lnTo>
                  <a:pt x="127458" y="171415"/>
                </a:lnTo>
                <a:lnTo>
                  <a:pt x="131645" y="170463"/>
                </a:lnTo>
                <a:lnTo>
                  <a:pt x="143040" y="165524"/>
                </a:lnTo>
                <a:lnTo>
                  <a:pt x="152791" y="164035"/>
                </a:lnTo>
                <a:lnTo>
                  <a:pt x="159011" y="162685"/>
                </a:lnTo>
                <a:lnTo>
                  <a:pt x="166014" y="160833"/>
                </a:lnTo>
                <a:lnTo>
                  <a:pt x="173541" y="158645"/>
                </a:lnTo>
                <a:lnTo>
                  <a:pt x="180464" y="157187"/>
                </a:lnTo>
                <a:lnTo>
                  <a:pt x="186984" y="156215"/>
                </a:lnTo>
                <a:lnTo>
                  <a:pt x="193236" y="155567"/>
                </a:lnTo>
                <a:lnTo>
                  <a:pt x="200262" y="154182"/>
                </a:lnTo>
                <a:lnTo>
                  <a:pt x="207803" y="152307"/>
                </a:lnTo>
                <a:lnTo>
                  <a:pt x="215688" y="150104"/>
                </a:lnTo>
                <a:lnTo>
                  <a:pt x="223802" y="148635"/>
                </a:lnTo>
                <a:lnTo>
                  <a:pt x="232069" y="147656"/>
                </a:lnTo>
                <a:lnTo>
                  <a:pt x="240437" y="147004"/>
                </a:lnTo>
                <a:lnTo>
                  <a:pt x="248874" y="145616"/>
                </a:lnTo>
                <a:lnTo>
                  <a:pt x="257356" y="143738"/>
                </a:lnTo>
                <a:lnTo>
                  <a:pt x="265868" y="141534"/>
                </a:lnTo>
                <a:lnTo>
                  <a:pt x="274401" y="140064"/>
                </a:lnTo>
                <a:lnTo>
                  <a:pt x="282946" y="139085"/>
                </a:lnTo>
                <a:lnTo>
                  <a:pt x="291501" y="138432"/>
                </a:lnTo>
                <a:lnTo>
                  <a:pt x="300061" y="137044"/>
                </a:lnTo>
                <a:lnTo>
                  <a:pt x="308626" y="135166"/>
                </a:lnTo>
                <a:lnTo>
                  <a:pt x="317193" y="132962"/>
                </a:lnTo>
                <a:lnTo>
                  <a:pt x="325762" y="130540"/>
                </a:lnTo>
                <a:lnTo>
                  <a:pt x="342903" y="125309"/>
                </a:lnTo>
                <a:lnTo>
                  <a:pt x="350522" y="123533"/>
                </a:lnTo>
                <a:lnTo>
                  <a:pt x="357506" y="122349"/>
                </a:lnTo>
                <a:lnTo>
                  <a:pt x="364068" y="121559"/>
                </a:lnTo>
                <a:lnTo>
                  <a:pt x="370347" y="121033"/>
                </a:lnTo>
                <a:lnTo>
                  <a:pt x="376438" y="120682"/>
                </a:lnTo>
                <a:lnTo>
                  <a:pt x="394335" y="11998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491"/>
          <p:cNvSpPr/>
          <p:nvPr/>
        </p:nvSpPr>
        <p:spPr>
          <a:xfrm>
            <a:off x="2763277" y="3060382"/>
            <a:ext cx="17071" cy="222886"/>
          </a:xfrm>
          <a:custGeom>
            <a:avLst/>
            <a:gdLst/>
            <a:ahLst/>
            <a:cxnLst/>
            <a:rect l="0" t="0" r="0" b="0"/>
            <a:pathLst>
              <a:path w="17071" h="222886">
                <a:moveTo>
                  <a:pt x="17070" y="0"/>
                </a:moveTo>
                <a:lnTo>
                  <a:pt x="3978" y="0"/>
                </a:lnTo>
                <a:lnTo>
                  <a:pt x="2627" y="953"/>
                </a:lnTo>
                <a:lnTo>
                  <a:pt x="1726" y="2540"/>
                </a:lnTo>
                <a:lnTo>
                  <a:pt x="281" y="7381"/>
                </a:lnTo>
                <a:lnTo>
                  <a:pt x="1115" y="8731"/>
                </a:lnTo>
                <a:lnTo>
                  <a:pt x="2623" y="10583"/>
                </a:lnTo>
                <a:lnTo>
                  <a:pt x="4581" y="12770"/>
                </a:lnTo>
                <a:lnTo>
                  <a:pt x="4934" y="16134"/>
                </a:lnTo>
                <a:lnTo>
                  <a:pt x="4217" y="20281"/>
                </a:lnTo>
                <a:lnTo>
                  <a:pt x="2786" y="24950"/>
                </a:lnTo>
                <a:lnTo>
                  <a:pt x="1833" y="29969"/>
                </a:lnTo>
                <a:lnTo>
                  <a:pt x="1197" y="35219"/>
                </a:lnTo>
                <a:lnTo>
                  <a:pt x="773" y="40625"/>
                </a:lnTo>
                <a:lnTo>
                  <a:pt x="490" y="46133"/>
                </a:lnTo>
                <a:lnTo>
                  <a:pt x="176" y="57334"/>
                </a:lnTo>
                <a:lnTo>
                  <a:pt x="0" y="69799"/>
                </a:lnTo>
                <a:lnTo>
                  <a:pt x="927" y="75108"/>
                </a:lnTo>
                <a:lnTo>
                  <a:pt x="2498" y="81504"/>
                </a:lnTo>
                <a:lnTo>
                  <a:pt x="4498" y="88626"/>
                </a:lnTo>
                <a:lnTo>
                  <a:pt x="5831" y="95279"/>
                </a:lnTo>
                <a:lnTo>
                  <a:pt x="6720" y="101619"/>
                </a:lnTo>
                <a:lnTo>
                  <a:pt x="7312" y="107751"/>
                </a:lnTo>
                <a:lnTo>
                  <a:pt x="7707" y="113744"/>
                </a:lnTo>
                <a:lnTo>
                  <a:pt x="7971" y="119645"/>
                </a:lnTo>
                <a:lnTo>
                  <a:pt x="8263" y="131280"/>
                </a:lnTo>
                <a:lnTo>
                  <a:pt x="8498" y="22288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492"/>
          <p:cNvSpPr/>
          <p:nvPr/>
        </p:nvSpPr>
        <p:spPr>
          <a:xfrm>
            <a:off x="2900363" y="3052162"/>
            <a:ext cx="203898" cy="231106"/>
          </a:xfrm>
          <a:custGeom>
            <a:avLst/>
            <a:gdLst/>
            <a:ahLst/>
            <a:cxnLst/>
            <a:rect l="0" t="0" r="0" b="0"/>
            <a:pathLst>
              <a:path w="203898" h="231106">
                <a:moveTo>
                  <a:pt x="25716" y="8220"/>
                </a:moveTo>
                <a:lnTo>
                  <a:pt x="25716" y="0"/>
                </a:lnTo>
                <a:lnTo>
                  <a:pt x="21166" y="4303"/>
                </a:lnTo>
                <a:lnTo>
                  <a:pt x="19825" y="6561"/>
                </a:lnTo>
                <a:lnTo>
                  <a:pt x="18336" y="11610"/>
                </a:lnTo>
                <a:lnTo>
                  <a:pt x="17674" y="17029"/>
                </a:lnTo>
                <a:lnTo>
                  <a:pt x="17497" y="19808"/>
                </a:lnTo>
                <a:lnTo>
                  <a:pt x="16427" y="23565"/>
                </a:lnTo>
                <a:lnTo>
                  <a:pt x="14761" y="27975"/>
                </a:lnTo>
                <a:lnTo>
                  <a:pt x="12698" y="32820"/>
                </a:lnTo>
                <a:lnTo>
                  <a:pt x="11322" y="37955"/>
                </a:lnTo>
                <a:lnTo>
                  <a:pt x="10405" y="43283"/>
                </a:lnTo>
                <a:lnTo>
                  <a:pt x="9794" y="48741"/>
                </a:lnTo>
                <a:lnTo>
                  <a:pt x="8434" y="54284"/>
                </a:lnTo>
                <a:lnTo>
                  <a:pt x="6575" y="59884"/>
                </a:lnTo>
                <a:lnTo>
                  <a:pt x="4383" y="65523"/>
                </a:lnTo>
                <a:lnTo>
                  <a:pt x="2922" y="71187"/>
                </a:lnTo>
                <a:lnTo>
                  <a:pt x="1948" y="76868"/>
                </a:lnTo>
                <a:lnTo>
                  <a:pt x="1298" y="82560"/>
                </a:lnTo>
                <a:lnTo>
                  <a:pt x="865" y="88260"/>
                </a:lnTo>
                <a:lnTo>
                  <a:pt x="576" y="93965"/>
                </a:lnTo>
                <a:lnTo>
                  <a:pt x="256" y="105384"/>
                </a:lnTo>
                <a:lnTo>
                  <a:pt x="9" y="151095"/>
                </a:lnTo>
                <a:lnTo>
                  <a:pt x="0" y="185385"/>
                </a:lnTo>
                <a:lnTo>
                  <a:pt x="1905" y="190148"/>
                </a:lnTo>
                <a:lnTo>
                  <a:pt x="5080" y="194275"/>
                </a:lnTo>
                <a:lnTo>
                  <a:pt x="9101" y="197979"/>
                </a:lnTo>
                <a:lnTo>
                  <a:pt x="12734" y="202354"/>
                </a:lnTo>
                <a:lnTo>
                  <a:pt x="16109" y="207175"/>
                </a:lnTo>
                <a:lnTo>
                  <a:pt x="19312" y="212294"/>
                </a:lnTo>
                <a:lnTo>
                  <a:pt x="22399" y="216659"/>
                </a:lnTo>
                <a:lnTo>
                  <a:pt x="25410" y="220522"/>
                </a:lnTo>
                <a:lnTo>
                  <a:pt x="28370" y="224050"/>
                </a:lnTo>
                <a:lnTo>
                  <a:pt x="32248" y="226402"/>
                </a:lnTo>
                <a:lnTo>
                  <a:pt x="36738" y="227969"/>
                </a:lnTo>
                <a:lnTo>
                  <a:pt x="41637" y="229015"/>
                </a:lnTo>
                <a:lnTo>
                  <a:pt x="45855" y="229712"/>
                </a:lnTo>
                <a:lnTo>
                  <a:pt x="49620" y="230176"/>
                </a:lnTo>
                <a:lnTo>
                  <a:pt x="53082" y="230486"/>
                </a:lnTo>
                <a:lnTo>
                  <a:pt x="58248" y="230692"/>
                </a:lnTo>
                <a:lnTo>
                  <a:pt x="78218" y="230982"/>
                </a:lnTo>
                <a:lnTo>
                  <a:pt x="90643" y="231051"/>
                </a:lnTo>
                <a:lnTo>
                  <a:pt x="96623" y="230117"/>
                </a:lnTo>
                <a:lnTo>
                  <a:pt x="102515" y="228541"/>
                </a:lnTo>
                <a:lnTo>
                  <a:pt x="108348" y="226538"/>
                </a:lnTo>
                <a:lnTo>
                  <a:pt x="114141" y="224250"/>
                </a:lnTo>
                <a:lnTo>
                  <a:pt x="119909" y="221773"/>
                </a:lnTo>
                <a:lnTo>
                  <a:pt x="131397" y="216480"/>
                </a:lnTo>
                <a:lnTo>
                  <a:pt x="160013" y="202485"/>
                </a:lnTo>
                <a:lnTo>
                  <a:pt x="177162" y="193944"/>
                </a:lnTo>
                <a:lnTo>
                  <a:pt x="181925" y="190139"/>
                </a:lnTo>
                <a:lnTo>
                  <a:pt x="186053" y="185697"/>
                </a:lnTo>
                <a:lnTo>
                  <a:pt x="189758" y="180830"/>
                </a:lnTo>
                <a:lnTo>
                  <a:pt x="193180" y="176633"/>
                </a:lnTo>
                <a:lnTo>
                  <a:pt x="199522" y="169431"/>
                </a:lnTo>
                <a:lnTo>
                  <a:pt x="201594" y="166176"/>
                </a:lnTo>
                <a:lnTo>
                  <a:pt x="203897" y="160020"/>
                </a:lnTo>
                <a:lnTo>
                  <a:pt x="203558" y="157045"/>
                </a:lnTo>
                <a:lnTo>
                  <a:pt x="202380" y="154109"/>
                </a:lnTo>
                <a:lnTo>
                  <a:pt x="200642" y="151200"/>
                </a:lnTo>
                <a:lnTo>
                  <a:pt x="198531" y="149260"/>
                </a:lnTo>
                <a:lnTo>
                  <a:pt x="196171" y="147967"/>
                </a:lnTo>
                <a:lnTo>
                  <a:pt x="193645" y="147104"/>
                </a:lnTo>
                <a:lnTo>
                  <a:pt x="190057" y="146530"/>
                </a:lnTo>
                <a:lnTo>
                  <a:pt x="185759" y="146146"/>
                </a:lnTo>
                <a:lnTo>
                  <a:pt x="176857" y="145721"/>
                </a:lnTo>
                <a:lnTo>
                  <a:pt x="169725" y="145531"/>
                </a:lnTo>
                <a:lnTo>
                  <a:pt x="165537" y="146434"/>
                </a:lnTo>
                <a:lnTo>
                  <a:pt x="160840" y="147988"/>
                </a:lnTo>
                <a:lnTo>
                  <a:pt x="155804" y="149976"/>
                </a:lnTo>
                <a:lnTo>
                  <a:pt x="149589" y="151301"/>
                </a:lnTo>
                <a:lnTo>
                  <a:pt x="142588" y="152185"/>
                </a:lnTo>
                <a:lnTo>
                  <a:pt x="135064" y="152774"/>
                </a:lnTo>
                <a:lnTo>
                  <a:pt x="128142" y="154120"/>
                </a:lnTo>
                <a:lnTo>
                  <a:pt x="121623" y="155969"/>
                </a:lnTo>
                <a:lnTo>
                  <a:pt x="115371" y="158154"/>
                </a:lnTo>
                <a:lnTo>
                  <a:pt x="109299" y="160564"/>
                </a:lnTo>
                <a:lnTo>
                  <a:pt x="103346" y="163123"/>
                </a:lnTo>
                <a:lnTo>
                  <a:pt x="97472" y="165781"/>
                </a:lnTo>
                <a:lnTo>
                  <a:pt x="92603" y="169458"/>
                </a:lnTo>
                <a:lnTo>
                  <a:pt x="88405" y="173815"/>
                </a:lnTo>
                <a:lnTo>
                  <a:pt x="84654" y="178624"/>
                </a:lnTo>
                <a:lnTo>
                  <a:pt x="82153" y="182783"/>
                </a:lnTo>
                <a:lnTo>
                  <a:pt x="79374" y="189943"/>
                </a:lnTo>
                <a:lnTo>
                  <a:pt x="75600" y="196301"/>
                </a:lnTo>
                <a:lnTo>
                  <a:pt x="70747" y="202302"/>
                </a:lnTo>
                <a:lnTo>
                  <a:pt x="65415" y="208144"/>
                </a:lnTo>
                <a:lnTo>
                  <a:pt x="61609" y="212237"/>
                </a:lnTo>
                <a:lnTo>
                  <a:pt x="61075" y="213764"/>
                </a:lnTo>
                <a:lnTo>
                  <a:pt x="60218" y="220518"/>
                </a:lnTo>
                <a:lnTo>
                  <a:pt x="60147" y="221190"/>
                </a:lnTo>
                <a:lnTo>
                  <a:pt x="61053" y="221637"/>
                </a:lnTo>
                <a:lnTo>
                  <a:pt x="64599" y="222135"/>
                </a:lnTo>
                <a:lnTo>
                  <a:pt x="66878" y="223220"/>
                </a:lnTo>
                <a:lnTo>
                  <a:pt x="71951" y="226966"/>
                </a:lnTo>
                <a:lnTo>
                  <a:pt x="77151" y="23110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493"/>
          <p:cNvSpPr/>
          <p:nvPr/>
        </p:nvSpPr>
        <p:spPr>
          <a:xfrm>
            <a:off x="4760625" y="3034674"/>
            <a:ext cx="24456" cy="222877"/>
          </a:xfrm>
          <a:custGeom>
            <a:avLst/>
            <a:gdLst/>
            <a:ahLst/>
            <a:cxnLst/>
            <a:rect l="0" t="0" r="0" b="0"/>
            <a:pathLst>
              <a:path w="24456" h="222877">
                <a:moveTo>
                  <a:pt x="8542" y="8563"/>
                </a:moveTo>
                <a:lnTo>
                  <a:pt x="8542" y="1182"/>
                </a:lnTo>
                <a:lnTo>
                  <a:pt x="7590" y="785"/>
                </a:lnTo>
                <a:lnTo>
                  <a:pt x="6002" y="520"/>
                </a:lnTo>
                <a:lnTo>
                  <a:pt x="74" y="0"/>
                </a:lnTo>
                <a:lnTo>
                  <a:pt x="0" y="4544"/>
                </a:lnTo>
                <a:lnTo>
                  <a:pt x="943" y="6836"/>
                </a:lnTo>
                <a:lnTo>
                  <a:pt x="2523" y="9317"/>
                </a:lnTo>
                <a:lnTo>
                  <a:pt x="4529" y="11923"/>
                </a:lnTo>
                <a:lnTo>
                  <a:pt x="6820" y="14613"/>
                </a:lnTo>
                <a:lnTo>
                  <a:pt x="9298" y="17359"/>
                </a:lnTo>
                <a:lnTo>
                  <a:pt x="11904" y="20142"/>
                </a:lnTo>
                <a:lnTo>
                  <a:pt x="13641" y="22950"/>
                </a:lnTo>
                <a:lnTo>
                  <a:pt x="14799" y="25774"/>
                </a:lnTo>
                <a:lnTo>
                  <a:pt x="15571" y="28610"/>
                </a:lnTo>
                <a:lnTo>
                  <a:pt x="16085" y="32405"/>
                </a:lnTo>
                <a:lnTo>
                  <a:pt x="16429" y="36840"/>
                </a:lnTo>
                <a:lnTo>
                  <a:pt x="16657" y="41702"/>
                </a:lnTo>
                <a:lnTo>
                  <a:pt x="17762" y="46848"/>
                </a:lnTo>
                <a:lnTo>
                  <a:pt x="19451" y="52184"/>
                </a:lnTo>
                <a:lnTo>
                  <a:pt x="21530" y="57646"/>
                </a:lnTo>
                <a:lnTo>
                  <a:pt x="22915" y="63193"/>
                </a:lnTo>
                <a:lnTo>
                  <a:pt x="23839" y="68795"/>
                </a:lnTo>
                <a:lnTo>
                  <a:pt x="24455" y="74435"/>
                </a:lnTo>
                <a:lnTo>
                  <a:pt x="23913" y="81053"/>
                </a:lnTo>
                <a:lnTo>
                  <a:pt x="22600" y="88322"/>
                </a:lnTo>
                <a:lnTo>
                  <a:pt x="20771" y="96026"/>
                </a:lnTo>
                <a:lnTo>
                  <a:pt x="19552" y="104019"/>
                </a:lnTo>
                <a:lnTo>
                  <a:pt x="18740" y="112205"/>
                </a:lnTo>
                <a:lnTo>
                  <a:pt x="18198" y="120520"/>
                </a:lnTo>
                <a:lnTo>
                  <a:pt x="17596" y="134839"/>
                </a:lnTo>
                <a:lnTo>
                  <a:pt x="17436" y="141325"/>
                </a:lnTo>
                <a:lnTo>
                  <a:pt x="16376" y="148506"/>
                </a:lnTo>
                <a:lnTo>
                  <a:pt x="14717" y="156151"/>
                </a:lnTo>
                <a:lnTo>
                  <a:pt x="12659" y="164105"/>
                </a:lnTo>
                <a:lnTo>
                  <a:pt x="11287" y="170360"/>
                </a:lnTo>
                <a:lnTo>
                  <a:pt x="10372" y="175483"/>
                </a:lnTo>
                <a:lnTo>
                  <a:pt x="9762" y="179850"/>
                </a:lnTo>
                <a:lnTo>
                  <a:pt x="9355" y="184667"/>
                </a:lnTo>
                <a:lnTo>
                  <a:pt x="9084" y="189783"/>
                </a:lnTo>
                <a:lnTo>
                  <a:pt x="8703" y="203545"/>
                </a:lnTo>
                <a:lnTo>
                  <a:pt x="8542" y="22287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494"/>
          <p:cNvSpPr/>
          <p:nvPr/>
        </p:nvSpPr>
        <p:spPr>
          <a:xfrm>
            <a:off x="4898255" y="3043246"/>
            <a:ext cx="177681" cy="179604"/>
          </a:xfrm>
          <a:custGeom>
            <a:avLst/>
            <a:gdLst/>
            <a:ahLst/>
            <a:cxnLst/>
            <a:rect l="0" t="0" r="0" b="0"/>
            <a:pathLst>
              <a:path w="177681" h="179604">
                <a:moveTo>
                  <a:pt x="59507" y="8564"/>
                </a:moveTo>
                <a:lnTo>
                  <a:pt x="59507" y="4013"/>
                </a:lnTo>
                <a:lnTo>
                  <a:pt x="58555" y="2672"/>
                </a:lnTo>
                <a:lnTo>
                  <a:pt x="56967" y="1778"/>
                </a:lnTo>
                <a:lnTo>
                  <a:pt x="51039" y="22"/>
                </a:lnTo>
                <a:lnTo>
                  <a:pt x="46415" y="0"/>
                </a:lnTo>
                <a:lnTo>
                  <a:pt x="45064" y="950"/>
                </a:lnTo>
                <a:lnTo>
                  <a:pt x="44163" y="2535"/>
                </a:lnTo>
                <a:lnTo>
                  <a:pt x="43563" y="4545"/>
                </a:lnTo>
                <a:lnTo>
                  <a:pt x="43163" y="7789"/>
                </a:lnTo>
                <a:lnTo>
                  <a:pt x="42896" y="11858"/>
                </a:lnTo>
                <a:lnTo>
                  <a:pt x="42718" y="16474"/>
                </a:lnTo>
                <a:lnTo>
                  <a:pt x="41647" y="20505"/>
                </a:lnTo>
                <a:lnTo>
                  <a:pt x="39980" y="24145"/>
                </a:lnTo>
                <a:lnTo>
                  <a:pt x="37917" y="27523"/>
                </a:lnTo>
                <a:lnTo>
                  <a:pt x="35588" y="31681"/>
                </a:lnTo>
                <a:lnTo>
                  <a:pt x="30462" y="41380"/>
                </a:lnTo>
                <a:lnTo>
                  <a:pt x="27761" y="47587"/>
                </a:lnTo>
                <a:lnTo>
                  <a:pt x="25008" y="54581"/>
                </a:lnTo>
                <a:lnTo>
                  <a:pt x="22221" y="62102"/>
                </a:lnTo>
                <a:lnTo>
                  <a:pt x="19409" y="69021"/>
                </a:lnTo>
                <a:lnTo>
                  <a:pt x="16583" y="75539"/>
                </a:lnTo>
                <a:lnTo>
                  <a:pt x="10902" y="87860"/>
                </a:lnTo>
                <a:lnTo>
                  <a:pt x="5203" y="99687"/>
                </a:lnTo>
                <a:lnTo>
                  <a:pt x="3301" y="105507"/>
                </a:lnTo>
                <a:lnTo>
                  <a:pt x="2034" y="111293"/>
                </a:lnTo>
                <a:lnTo>
                  <a:pt x="1190" y="117055"/>
                </a:lnTo>
                <a:lnTo>
                  <a:pt x="626" y="122801"/>
                </a:lnTo>
                <a:lnTo>
                  <a:pt x="251" y="128537"/>
                </a:lnTo>
                <a:lnTo>
                  <a:pt x="0" y="134266"/>
                </a:lnTo>
                <a:lnTo>
                  <a:pt x="786" y="139990"/>
                </a:lnTo>
                <a:lnTo>
                  <a:pt x="2262" y="145711"/>
                </a:lnTo>
                <a:lnTo>
                  <a:pt x="4198" y="151430"/>
                </a:lnTo>
                <a:lnTo>
                  <a:pt x="5490" y="156196"/>
                </a:lnTo>
                <a:lnTo>
                  <a:pt x="6351" y="160325"/>
                </a:lnTo>
                <a:lnTo>
                  <a:pt x="6925" y="164030"/>
                </a:lnTo>
                <a:lnTo>
                  <a:pt x="8259" y="166501"/>
                </a:lnTo>
                <a:lnTo>
                  <a:pt x="10102" y="168147"/>
                </a:lnTo>
                <a:lnTo>
                  <a:pt x="14689" y="170930"/>
                </a:lnTo>
                <a:lnTo>
                  <a:pt x="19903" y="175341"/>
                </a:lnTo>
                <a:lnTo>
                  <a:pt x="23579" y="176899"/>
                </a:lnTo>
                <a:lnTo>
                  <a:pt x="27935" y="177937"/>
                </a:lnTo>
                <a:lnTo>
                  <a:pt x="32744" y="178629"/>
                </a:lnTo>
                <a:lnTo>
                  <a:pt x="37856" y="179091"/>
                </a:lnTo>
                <a:lnTo>
                  <a:pt x="43168" y="179398"/>
                </a:lnTo>
                <a:lnTo>
                  <a:pt x="48614" y="179603"/>
                </a:lnTo>
                <a:lnTo>
                  <a:pt x="54150" y="178788"/>
                </a:lnTo>
                <a:lnTo>
                  <a:pt x="59746" y="177291"/>
                </a:lnTo>
                <a:lnTo>
                  <a:pt x="65381" y="175341"/>
                </a:lnTo>
                <a:lnTo>
                  <a:pt x="71043" y="173089"/>
                </a:lnTo>
                <a:lnTo>
                  <a:pt x="76723" y="170634"/>
                </a:lnTo>
                <a:lnTo>
                  <a:pt x="88113" y="165368"/>
                </a:lnTo>
                <a:lnTo>
                  <a:pt x="99526" y="159852"/>
                </a:lnTo>
                <a:lnTo>
                  <a:pt x="105236" y="156095"/>
                </a:lnTo>
                <a:lnTo>
                  <a:pt x="110948" y="151685"/>
                </a:lnTo>
                <a:lnTo>
                  <a:pt x="116661" y="146841"/>
                </a:lnTo>
                <a:lnTo>
                  <a:pt x="122375" y="141706"/>
                </a:lnTo>
                <a:lnTo>
                  <a:pt x="133803" y="130920"/>
                </a:lnTo>
                <a:lnTo>
                  <a:pt x="163541" y="101652"/>
                </a:lnTo>
                <a:lnTo>
                  <a:pt x="166963" y="97292"/>
                </a:lnTo>
                <a:lnTo>
                  <a:pt x="170197" y="92481"/>
                </a:lnTo>
                <a:lnTo>
                  <a:pt x="173305" y="87369"/>
                </a:lnTo>
                <a:lnTo>
                  <a:pt x="175377" y="82055"/>
                </a:lnTo>
                <a:lnTo>
                  <a:pt x="176760" y="76608"/>
                </a:lnTo>
                <a:lnTo>
                  <a:pt x="177680" y="71072"/>
                </a:lnTo>
                <a:lnTo>
                  <a:pt x="177342" y="66428"/>
                </a:lnTo>
                <a:lnTo>
                  <a:pt x="176163" y="62380"/>
                </a:lnTo>
                <a:lnTo>
                  <a:pt x="169954" y="49592"/>
                </a:lnTo>
                <a:lnTo>
                  <a:pt x="167429" y="44488"/>
                </a:lnTo>
                <a:lnTo>
                  <a:pt x="163840" y="40133"/>
                </a:lnTo>
                <a:lnTo>
                  <a:pt x="159542" y="36278"/>
                </a:lnTo>
                <a:lnTo>
                  <a:pt x="154773" y="32755"/>
                </a:lnTo>
                <a:lnTo>
                  <a:pt x="148734" y="30406"/>
                </a:lnTo>
                <a:lnTo>
                  <a:pt x="141852" y="28840"/>
                </a:lnTo>
                <a:lnTo>
                  <a:pt x="134406" y="27796"/>
                </a:lnTo>
                <a:lnTo>
                  <a:pt x="127538" y="26148"/>
                </a:lnTo>
                <a:lnTo>
                  <a:pt x="121053" y="24097"/>
                </a:lnTo>
                <a:lnTo>
                  <a:pt x="114825" y="21776"/>
                </a:lnTo>
                <a:lnTo>
                  <a:pt x="107816" y="21182"/>
                </a:lnTo>
                <a:lnTo>
                  <a:pt x="100286" y="21739"/>
                </a:lnTo>
                <a:lnTo>
                  <a:pt x="92408" y="23062"/>
                </a:lnTo>
                <a:lnTo>
                  <a:pt x="85251" y="23944"/>
                </a:lnTo>
                <a:lnTo>
                  <a:pt x="78575" y="24532"/>
                </a:lnTo>
                <a:lnTo>
                  <a:pt x="72219" y="24925"/>
                </a:lnTo>
                <a:lnTo>
                  <a:pt x="57537" y="25360"/>
                </a:lnTo>
                <a:lnTo>
                  <a:pt x="49621" y="25476"/>
                </a:lnTo>
                <a:lnTo>
                  <a:pt x="43391" y="26506"/>
                </a:lnTo>
                <a:lnTo>
                  <a:pt x="38286" y="28145"/>
                </a:lnTo>
                <a:lnTo>
                  <a:pt x="25217" y="3428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495"/>
          <p:cNvSpPr/>
          <p:nvPr/>
        </p:nvSpPr>
        <p:spPr>
          <a:xfrm>
            <a:off x="5283624" y="3034664"/>
            <a:ext cx="342794" cy="231450"/>
          </a:xfrm>
          <a:custGeom>
            <a:avLst/>
            <a:gdLst/>
            <a:ahLst/>
            <a:cxnLst/>
            <a:rect l="0" t="0" r="0" b="0"/>
            <a:pathLst>
              <a:path w="342794" h="231450">
                <a:moveTo>
                  <a:pt x="17038" y="120016"/>
                </a:moveTo>
                <a:lnTo>
                  <a:pt x="4019" y="120016"/>
                </a:lnTo>
                <a:lnTo>
                  <a:pt x="2644" y="119063"/>
                </a:lnTo>
                <a:lnTo>
                  <a:pt x="1727" y="117476"/>
                </a:lnTo>
                <a:lnTo>
                  <a:pt x="1116" y="115465"/>
                </a:lnTo>
                <a:lnTo>
                  <a:pt x="708" y="115077"/>
                </a:lnTo>
                <a:lnTo>
                  <a:pt x="437" y="115770"/>
                </a:lnTo>
                <a:lnTo>
                  <a:pt x="0" y="119177"/>
                </a:lnTo>
                <a:lnTo>
                  <a:pt x="917" y="119457"/>
                </a:lnTo>
                <a:lnTo>
                  <a:pt x="7284" y="119942"/>
                </a:lnTo>
                <a:lnTo>
                  <a:pt x="12667" y="124545"/>
                </a:lnTo>
                <a:lnTo>
                  <a:pt x="14123" y="126845"/>
                </a:lnTo>
                <a:lnTo>
                  <a:pt x="15742" y="131941"/>
                </a:lnTo>
                <a:lnTo>
                  <a:pt x="16462" y="137381"/>
                </a:lnTo>
                <a:lnTo>
                  <a:pt x="16654" y="140165"/>
                </a:lnTo>
                <a:lnTo>
                  <a:pt x="17734" y="142974"/>
                </a:lnTo>
                <a:lnTo>
                  <a:pt x="21475" y="148634"/>
                </a:lnTo>
                <a:lnTo>
                  <a:pt x="26313" y="154325"/>
                </a:lnTo>
                <a:lnTo>
                  <a:pt x="31637" y="160029"/>
                </a:lnTo>
                <a:lnTo>
                  <a:pt x="37179" y="165740"/>
                </a:lnTo>
                <a:lnTo>
                  <a:pt x="39038" y="168596"/>
                </a:lnTo>
                <a:lnTo>
                  <a:pt x="41104" y="174309"/>
                </a:lnTo>
                <a:lnTo>
                  <a:pt x="44561" y="180024"/>
                </a:lnTo>
                <a:lnTo>
                  <a:pt x="49273" y="185738"/>
                </a:lnTo>
                <a:lnTo>
                  <a:pt x="54542" y="191453"/>
                </a:lnTo>
                <a:lnTo>
                  <a:pt x="56329" y="194311"/>
                </a:lnTo>
                <a:lnTo>
                  <a:pt x="58313" y="200026"/>
                </a:lnTo>
                <a:lnTo>
                  <a:pt x="61735" y="205741"/>
                </a:lnTo>
                <a:lnTo>
                  <a:pt x="66431" y="211455"/>
                </a:lnTo>
                <a:lnTo>
                  <a:pt x="71693" y="217171"/>
                </a:lnTo>
                <a:lnTo>
                  <a:pt x="74430" y="219076"/>
                </a:lnTo>
                <a:lnTo>
                  <a:pt x="83956" y="222384"/>
                </a:lnTo>
                <a:lnTo>
                  <a:pt x="92185" y="229604"/>
                </a:lnTo>
                <a:lnTo>
                  <a:pt x="92853" y="230223"/>
                </a:lnTo>
                <a:lnTo>
                  <a:pt x="96136" y="230909"/>
                </a:lnTo>
                <a:lnTo>
                  <a:pt x="105131" y="231444"/>
                </a:lnTo>
                <a:lnTo>
                  <a:pt x="107199" y="231449"/>
                </a:lnTo>
                <a:lnTo>
                  <a:pt x="109530" y="230499"/>
                </a:lnTo>
                <a:lnTo>
                  <a:pt x="117362" y="224612"/>
                </a:lnTo>
                <a:lnTo>
                  <a:pt x="122904" y="219525"/>
                </a:lnTo>
                <a:lnTo>
                  <a:pt x="131379" y="211307"/>
                </a:lnTo>
                <a:lnTo>
                  <a:pt x="134223" y="207547"/>
                </a:lnTo>
                <a:lnTo>
                  <a:pt x="137071" y="203134"/>
                </a:lnTo>
                <a:lnTo>
                  <a:pt x="139923" y="198288"/>
                </a:lnTo>
                <a:lnTo>
                  <a:pt x="143729" y="193152"/>
                </a:lnTo>
                <a:lnTo>
                  <a:pt x="148171" y="187823"/>
                </a:lnTo>
                <a:lnTo>
                  <a:pt x="153037" y="182366"/>
                </a:lnTo>
                <a:lnTo>
                  <a:pt x="163525" y="171222"/>
                </a:lnTo>
                <a:lnTo>
                  <a:pt x="192397" y="141893"/>
                </a:lnTo>
                <a:lnTo>
                  <a:pt x="207371" y="126881"/>
                </a:lnTo>
                <a:lnTo>
                  <a:pt x="214412" y="118878"/>
                </a:lnTo>
                <a:lnTo>
                  <a:pt x="221010" y="110685"/>
                </a:lnTo>
                <a:lnTo>
                  <a:pt x="227314" y="102365"/>
                </a:lnTo>
                <a:lnTo>
                  <a:pt x="233422" y="94913"/>
                </a:lnTo>
                <a:lnTo>
                  <a:pt x="239399" y="88041"/>
                </a:lnTo>
                <a:lnTo>
                  <a:pt x="245289" y="81554"/>
                </a:lnTo>
                <a:lnTo>
                  <a:pt x="256913" y="69267"/>
                </a:lnTo>
                <a:lnTo>
                  <a:pt x="296891" y="28779"/>
                </a:lnTo>
                <a:lnTo>
                  <a:pt x="318592" y="7059"/>
                </a:lnTo>
                <a:lnTo>
                  <a:pt x="321897" y="4706"/>
                </a:lnTo>
                <a:lnTo>
                  <a:pt x="332409" y="620"/>
                </a:lnTo>
                <a:lnTo>
                  <a:pt x="342793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496"/>
          <p:cNvSpPr/>
          <p:nvPr/>
        </p:nvSpPr>
        <p:spPr>
          <a:xfrm>
            <a:off x="1991677" y="3617595"/>
            <a:ext cx="317183" cy="531496"/>
          </a:xfrm>
          <a:custGeom>
            <a:avLst/>
            <a:gdLst/>
            <a:ahLst/>
            <a:cxnLst/>
            <a:rect l="0" t="0" r="0" b="0"/>
            <a:pathLst>
              <a:path w="317183" h="531496">
                <a:moveTo>
                  <a:pt x="0" y="0"/>
                </a:moveTo>
                <a:lnTo>
                  <a:pt x="4551" y="4550"/>
                </a:lnTo>
                <a:lnTo>
                  <a:pt x="5891" y="6844"/>
                </a:lnTo>
                <a:lnTo>
                  <a:pt x="8731" y="14622"/>
                </a:lnTo>
                <a:lnTo>
                  <a:pt x="14229" y="22959"/>
                </a:lnTo>
                <a:lnTo>
                  <a:pt x="17233" y="31462"/>
                </a:lnTo>
                <a:lnTo>
                  <a:pt x="26299" y="45408"/>
                </a:lnTo>
                <a:lnTo>
                  <a:pt x="34462" y="60761"/>
                </a:lnTo>
                <a:lnTo>
                  <a:pt x="54302" y="100056"/>
                </a:lnTo>
                <a:lnTo>
                  <a:pt x="62552" y="111462"/>
                </a:lnTo>
                <a:lnTo>
                  <a:pt x="67419" y="117170"/>
                </a:lnTo>
                <a:lnTo>
                  <a:pt x="72568" y="123833"/>
                </a:lnTo>
                <a:lnTo>
                  <a:pt x="77906" y="131133"/>
                </a:lnTo>
                <a:lnTo>
                  <a:pt x="83370" y="138857"/>
                </a:lnTo>
                <a:lnTo>
                  <a:pt x="91981" y="152519"/>
                </a:lnTo>
                <a:lnTo>
                  <a:pt x="99935" y="165893"/>
                </a:lnTo>
                <a:lnTo>
                  <a:pt x="109821" y="181363"/>
                </a:lnTo>
                <a:lnTo>
                  <a:pt x="115124" y="188536"/>
                </a:lnTo>
                <a:lnTo>
                  <a:pt x="120564" y="195223"/>
                </a:lnTo>
                <a:lnTo>
                  <a:pt x="126096" y="201586"/>
                </a:lnTo>
                <a:lnTo>
                  <a:pt x="134783" y="216276"/>
                </a:lnTo>
                <a:lnTo>
                  <a:pt x="142771" y="232330"/>
                </a:lnTo>
                <a:lnTo>
                  <a:pt x="147568" y="240612"/>
                </a:lnTo>
                <a:lnTo>
                  <a:pt x="157978" y="257433"/>
                </a:lnTo>
                <a:lnTo>
                  <a:pt x="168955" y="274435"/>
                </a:lnTo>
                <a:lnTo>
                  <a:pt x="173597" y="282969"/>
                </a:lnTo>
                <a:lnTo>
                  <a:pt x="177644" y="291516"/>
                </a:lnTo>
                <a:lnTo>
                  <a:pt x="181294" y="300071"/>
                </a:lnTo>
                <a:lnTo>
                  <a:pt x="185633" y="308632"/>
                </a:lnTo>
                <a:lnTo>
                  <a:pt x="190430" y="317197"/>
                </a:lnTo>
                <a:lnTo>
                  <a:pt x="195533" y="325765"/>
                </a:lnTo>
                <a:lnTo>
                  <a:pt x="200841" y="333381"/>
                </a:lnTo>
                <a:lnTo>
                  <a:pt x="206284" y="340364"/>
                </a:lnTo>
                <a:lnTo>
                  <a:pt x="211817" y="346925"/>
                </a:lnTo>
                <a:lnTo>
                  <a:pt x="220506" y="361833"/>
                </a:lnTo>
                <a:lnTo>
                  <a:pt x="228495" y="377985"/>
                </a:lnTo>
                <a:lnTo>
                  <a:pt x="233293" y="386292"/>
                </a:lnTo>
                <a:lnTo>
                  <a:pt x="242751" y="402190"/>
                </a:lnTo>
                <a:lnTo>
                  <a:pt x="250129" y="415606"/>
                </a:lnTo>
                <a:lnTo>
                  <a:pt x="259123" y="430459"/>
                </a:lnTo>
                <a:lnTo>
                  <a:pt x="268518" y="445632"/>
                </a:lnTo>
                <a:lnTo>
                  <a:pt x="275869" y="458726"/>
                </a:lnTo>
                <a:lnTo>
                  <a:pt x="282311" y="470896"/>
                </a:lnTo>
                <a:lnTo>
                  <a:pt x="291292" y="485917"/>
                </a:lnTo>
                <a:lnTo>
                  <a:pt x="299986" y="498940"/>
                </a:lnTo>
                <a:lnTo>
                  <a:pt x="304777" y="508454"/>
                </a:lnTo>
                <a:lnTo>
                  <a:pt x="308105" y="520829"/>
                </a:lnTo>
                <a:lnTo>
                  <a:pt x="317182" y="53149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497"/>
          <p:cNvSpPr/>
          <p:nvPr/>
        </p:nvSpPr>
        <p:spPr>
          <a:xfrm>
            <a:off x="2025967" y="3643312"/>
            <a:ext cx="300038" cy="514351"/>
          </a:xfrm>
          <a:custGeom>
            <a:avLst/>
            <a:gdLst/>
            <a:ahLst/>
            <a:cxnLst/>
            <a:rect l="0" t="0" r="0" b="0"/>
            <a:pathLst>
              <a:path w="300038" h="514351">
                <a:moveTo>
                  <a:pt x="300037" y="0"/>
                </a:moveTo>
                <a:lnTo>
                  <a:pt x="288106" y="11932"/>
                </a:lnTo>
                <a:lnTo>
                  <a:pt x="279886" y="24702"/>
                </a:lnTo>
                <a:lnTo>
                  <a:pt x="271418" y="40551"/>
                </a:lnTo>
                <a:lnTo>
                  <a:pt x="263188" y="54218"/>
                </a:lnTo>
                <a:lnTo>
                  <a:pt x="247844" y="77977"/>
                </a:lnTo>
                <a:lnTo>
                  <a:pt x="225593" y="111606"/>
                </a:lnTo>
                <a:lnTo>
                  <a:pt x="211706" y="131200"/>
                </a:lnTo>
                <a:lnTo>
                  <a:pt x="196962" y="151656"/>
                </a:lnTo>
                <a:lnTo>
                  <a:pt x="176998" y="180190"/>
                </a:lnTo>
                <a:lnTo>
                  <a:pt x="161533" y="201369"/>
                </a:lnTo>
                <a:lnTo>
                  <a:pt x="155314" y="212351"/>
                </a:lnTo>
                <a:lnTo>
                  <a:pt x="150215" y="223482"/>
                </a:lnTo>
                <a:lnTo>
                  <a:pt x="145863" y="234714"/>
                </a:lnTo>
                <a:lnTo>
                  <a:pt x="140105" y="245058"/>
                </a:lnTo>
                <a:lnTo>
                  <a:pt x="133408" y="254812"/>
                </a:lnTo>
                <a:lnTo>
                  <a:pt x="126086" y="264172"/>
                </a:lnTo>
                <a:lnTo>
                  <a:pt x="120252" y="274222"/>
                </a:lnTo>
                <a:lnTo>
                  <a:pt x="115411" y="284733"/>
                </a:lnTo>
                <a:lnTo>
                  <a:pt x="111231" y="295549"/>
                </a:lnTo>
                <a:lnTo>
                  <a:pt x="106539" y="306570"/>
                </a:lnTo>
                <a:lnTo>
                  <a:pt x="96246" y="328976"/>
                </a:lnTo>
                <a:lnTo>
                  <a:pt x="90834" y="339332"/>
                </a:lnTo>
                <a:lnTo>
                  <a:pt x="85321" y="349094"/>
                </a:lnTo>
                <a:lnTo>
                  <a:pt x="79741" y="358460"/>
                </a:lnTo>
                <a:lnTo>
                  <a:pt x="74115" y="368513"/>
                </a:lnTo>
                <a:lnTo>
                  <a:pt x="62785" y="389844"/>
                </a:lnTo>
                <a:lnTo>
                  <a:pt x="57097" y="398961"/>
                </a:lnTo>
                <a:lnTo>
                  <a:pt x="51400" y="406944"/>
                </a:lnTo>
                <a:lnTo>
                  <a:pt x="45697" y="414171"/>
                </a:lnTo>
                <a:lnTo>
                  <a:pt x="36819" y="429821"/>
                </a:lnTo>
                <a:lnTo>
                  <a:pt x="29699" y="445349"/>
                </a:lnTo>
                <a:lnTo>
                  <a:pt x="17367" y="470840"/>
                </a:lnTo>
                <a:lnTo>
                  <a:pt x="12481" y="481677"/>
                </a:lnTo>
                <a:lnTo>
                  <a:pt x="8778" y="493133"/>
                </a:lnTo>
                <a:lnTo>
                  <a:pt x="3024" y="502560"/>
                </a:lnTo>
                <a:lnTo>
                  <a:pt x="0" y="5143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498"/>
          <p:cNvSpPr/>
          <p:nvPr/>
        </p:nvSpPr>
        <p:spPr>
          <a:xfrm>
            <a:off x="2480462" y="3515124"/>
            <a:ext cx="265596" cy="316634"/>
          </a:xfrm>
          <a:custGeom>
            <a:avLst/>
            <a:gdLst/>
            <a:ahLst/>
            <a:cxnLst/>
            <a:rect l="0" t="0" r="0" b="0"/>
            <a:pathLst>
              <a:path w="265596" h="316634">
                <a:moveTo>
                  <a:pt x="25565" y="51036"/>
                </a:moveTo>
                <a:lnTo>
                  <a:pt x="32946" y="43655"/>
                </a:lnTo>
                <a:lnTo>
                  <a:pt x="36148" y="37913"/>
                </a:lnTo>
                <a:lnTo>
                  <a:pt x="38335" y="33714"/>
                </a:lnTo>
                <a:lnTo>
                  <a:pt x="45846" y="26510"/>
                </a:lnTo>
                <a:lnTo>
                  <a:pt x="50515" y="23255"/>
                </a:lnTo>
                <a:lnTo>
                  <a:pt x="55534" y="20133"/>
                </a:lnTo>
                <a:lnTo>
                  <a:pt x="60784" y="17099"/>
                </a:lnTo>
                <a:lnTo>
                  <a:pt x="66189" y="14124"/>
                </a:lnTo>
                <a:lnTo>
                  <a:pt x="71698" y="12140"/>
                </a:lnTo>
                <a:lnTo>
                  <a:pt x="77275" y="10818"/>
                </a:lnTo>
                <a:lnTo>
                  <a:pt x="82898" y="9936"/>
                </a:lnTo>
                <a:lnTo>
                  <a:pt x="88552" y="8396"/>
                </a:lnTo>
                <a:lnTo>
                  <a:pt x="94226" y="6417"/>
                </a:lnTo>
                <a:lnTo>
                  <a:pt x="99914" y="4145"/>
                </a:lnTo>
                <a:lnTo>
                  <a:pt x="105611" y="2630"/>
                </a:lnTo>
                <a:lnTo>
                  <a:pt x="111314" y="1620"/>
                </a:lnTo>
                <a:lnTo>
                  <a:pt x="117021" y="947"/>
                </a:lnTo>
                <a:lnTo>
                  <a:pt x="122731" y="498"/>
                </a:lnTo>
                <a:lnTo>
                  <a:pt x="128442" y="199"/>
                </a:lnTo>
                <a:lnTo>
                  <a:pt x="134155" y="0"/>
                </a:lnTo>
                <a:lnTo>
                  <a:pt x="139868" y="819"/>
                </a:lnTo>
                <a:lnTo>
                  <a:pt x="145582" y="2318"/>
                </a:lnTo>
                <a:lnTo>
                  <a:pt x="151296" y="4270"/>
                </a:lnTo>
                <a:lnTo>
                  <a:pt x="157011" y="6523"/>
                </a:lnTo>
                <a:lnTo>
                  <a:pt x="162726" y="8978"/>
                </a:lnTo>
                <a:lnTo>
                  <a:pt x="168440" y="11567"/>
                </a:lnTo>
                <a:lnTo>
                  <a:pt x="173203" y="14246"/>
                </a:lnTo>
                <a:lnTo>
                  <a:pt x="181034" y="19762"/>
                </a:lnTo>
                <a:lnTo>
                  <a:pt x="185408" y="23519"/>
                </a:lnTo>
                <a:lnTo>
                  <a:pt x="190230" y="27929"/>
                </a:lnTo>
                <a:lnTo>
                  <a:pt x="195349" y="32774"/>
                </a:lnTo>
                <a:lnTo>
                  <a:pt x="201037" y="40697"/>
                </a:lnTo>
                <a:lnTo>
                  <a:pt x="204517" y="49298"/>
                </a:lnTo>
                <a:lnTo>
                  <a:pt x="209240" y="62646"/>
                </a:lnTo>
                <a:lnTo>
                  <a:pt x="211832" y="69253"/>
                </a:lnTo>
                <a:lnTo>
                  <a:pt x="214513" y="75563"/>
                </a:lnTo>
                <a:lnTo>
                  <a:pt x="217253" y="81675"/>
                </a:lnTo>
                <a:lnTo>
                  <a:pt x="219080" y="88607"/>
                </a:lnTo>
                <a:lnTo>
                  <a:pt x="220297" y="96086"/>
                </a:lnTo>
                <a:lnTo>
                  <a:pt x="221109" y="103929"/>
                </a:lnTo>
                <a:lnTo>
                  <a:pt x="220698" y="112015"/>
                </a:lnTo>
                <a:lnTo>
                  <a:pt x="219471" y="120264"/>
                </a:lnTo>
                <a:lnTo>
                  <a:pt x="217701" y="128620"/>
                </a:lnTo>
                <a:lnTo>
                  <a:pt x="215568" y="137049"/>
                </a:lnTo>
                <a:lnTo>
                  <a:pt x="213194" y="145525"/>
                </a:lnTo>
                <a:lnTo>
                  <a:pt x="208015" y="162563"/>
                </a:lnTo>
                <a:lnTo>
                  <a:pt x="202539" y="179661"/>
                </a:lnTo>
                <a:lnTo>
                  <a:pt x="198793" y="187269"/>
                </a:lnTo>
                <a:lnTo>
                  <a:pt x="194390" y="194245"/>
                </a:lnTo>
                <a:lnTo>
                  <a:pt x="189550" y="200801"/>
                </a:lnTo>
                <a:lnTo>
                  <a:pt x="179092" y="215706"/>
                </a:lnTo>
                <a:lnTo>
                  <a:pt x="156856" y="248557"/>
                </a:lnTo>
                <a:lnTo>
                  <a:pt x="152145" y="256059"/>
                </a:lnTo>
                <a:lnTo>
                  <a:pt x="148052" y="262965"/>
                </a:lnTo>
                <a:lnTo>
                  <a:pt x="144370" y="269475"/>
                </a:lnTo>
                <a:lnTo>
                  <a:pt x="140011" y="274767"/>
                </a:lnTo>
                <a:lnTo>
                  <a:pt x="135200" y="279247"/>
                </a:lnTo>
                <a:lnTo>
                  <a:pt x="130087" y="283187"/>
                </a:lnTo>
                <a:lnTo>
                  <a:pt x="124774" y="286766"/>
                </a:lnTo>
                <a:lnTo>
                  <a:pt x="119327" y="290104"/>
                </a:lnTo>
                <a:lnTo>
                  <a:pt x="113790" y="293282"/>
                </a:lnTo>
                <a:lnTo>
                  <a:pt x="102559" y="299353"/>
                </a:lnTo>
                <a:lnTo>
                  <a:pt x="96897" y="302306"/>
                </a:lnTo>
                <a:lnTo>
                  <a:pt x="92169" y="305226"/>
                </a:lnTo>
                <a:lnTo>
                  <a:pt x="84377" y="311012"/>
                </a:lnTo>
                <a:lnTo>
                  <a:pt x="80013" y="312936"/>
                </a:lnTo>
                <a:lnTo>
                  <a:pt x="75199" y="314218"/>
                </a:lnTo>
                <a:lnTo>
                  <a:pt x="70084" y="315073"/>
                </a:lnTo>
                <a:lnTo>
                  <a:pt x="64769" y="315643"/>
                </a:lnTo>
                <a:lnTo>
                  <a:pt x="59321" y="316023"/>
                </a:lnTo>
                <a:lnTo>
                  <a:pt x="53784" y="316277"/>
                </a:lnTo>
                <a:lnTo>
                  <a:pt x="42552" y="316558"/>
                </a:lnTo>
                <a:lnTo>
                  <a:pt x="36890" y="316633"/>
                </a:lnTo>
                <a:lnTo>
                  <a:pt x="32162" y="315730"/>
                </a:lnTo>
                <a:lnTo>
                  <a:pt x="24370" y="312188"/>
                </a:lnTo>
                <a:lnTo>
                  <a:pt x="17731" y="307438"/>
                </a:lnTo>
                <a:lnTo>
                  <a:pt x="11606" y="302153"/>
                </a:lnTo>
                <a:lnTo>
                  <a:pt x="1584" y="292714"/>
                </a:lnTo>
                <a:lnTo>
                  <a:pt x="1005" y="291212"/>
                </a:lnTo>
                <a:lnTo>
                  <a:pt x="190" y="283595"/>
                </a:lnTo>
                <a:lnTo>
                  <a:pt x="0" y="274728"/>
                </a:lnTo>
                <a:lnTo>
                  <a:pt x="902" y="271601"/>
                </a:lnTo>
                <a:lnTo>
                  <a:pt x="2455" y="269517"/>
                </a:lnTo>
                <a:lnTo>
                  <a:pt x="4443" y="268128"/>
                </a:lnTo>
                <a:lnTo>
                  <a:pt x="9193" y="261504"/>
                </a:lnTo>
                <a:lnTo>
                  <a:pt x="11793" y="257070"/>
                </a:lnTo>
                <a:lnTo>
                  <a:pt x="19761" y="249604"/>
                </a:lnTo>
                <a:lnTo>
                  <a:pt x="24553" y="246279"/>
                </a:lnTo>
                <a:lnTo>
                  <a:pt x="32418" y="240046"/>
                </a:lnTo>
                <a:lnTo>
                  <a:pt x="35849" y="237050"/>
                </a:lnTo>
                <a:lnTo>
                  <a:pt x="40993" y="235053"/>
                </a:lnTo>
                <a:lnTo>
                  <a:pt x="47280" y="233721"/>
                </a:lnTo>
                <a:lnTo>
                  <a:pt x="54329" y="232834"/>
                </a:lnTo>
                <a:lnTo>
                  <a:pt x="60934" y="231289"/>
                </a:lnTo>
                <a:lnTo>
                  <a:pt x="67242" y="229307"/>
                </a:lnTo>
                <a:lnTo>
                  <a:pt x="73352" y="227034"/>
                </a:lnTo>
                <a:lnTo>
                  <a:pt x="80283" y="225517"/>
                </a:lnTo>
                <a:lnTo>
                  <a:pt x="87761" y="224507"/>
                </a:lnTo>
                <a:lnTo>
                  <a:pt x="95604" y="223833"/>
                </a:lnTo>
                <a:lnTo>
                  <a:pt x="103690" y="223384"/>
                </a:lnTo>
                <a:lnTo>
                  <a:pt x="120295" y="222885"/>
                </a:lnTo>
                <a:lnTo>
                  <a:pt x="127771" y="223704"/>
                </a:lnTo>
                <a:lnTo>
                  <a:pt x="134660" y="225203"/>
                </a:lnTo>
                <a:lnTo>
                  <a:pt x="141157" y="227155"/>
                </a:lnTo>
                <a:lnTo>
                  <a:pt x="147394" y="228456"/>
                </a:lnTo>
                <a:lnTo>
                  <a:pt x="153457" y="229323"/>
                </a:lnTo>
                <a:lnTo>
                  <a:pt x="159404" y="229902"/>
                </a:lnTo>
                <a:lnTo>
                  <a:pt x="166226" y="231239"/>
                </a:lnTo>
                <a:lnTo>
                  <a:pt x="173631" y="233084"/>
                </a:lnTo>
                <a:lnTo>
                  <a:pt x="181426" y="235266"/>
                </a:lnTo>
                <a:lnTo>
                  <a:pt x="187575" y="238626"/>
                </a:lnTo>
                <a:lnTo>
                  <a:pt x="192627" y="242771"/>
                </a:lnTo>
                <a:lnTo>
                  <a:pt x="196947" y="247439"/>
                </a:lnTo>
                <a:lnTo>
                  <a:pt x="201732" y="251504"/>
                </a:lnTo>
                <a:lnTo>
                  <a:pt x="206827" y="255166"/>
                </a:lnTo>
                <a:lnTo>
                  <a:pt x="212129" y="258560"/>
                </a:lnTo>
                <a:lnTo>
                  <a:pt x="216616" y="261775"/>
                </a:lnTo>
                <a:lnTo>
                  <a:pt x="224141" y="267888"/>
                </a:lnTo>
                <a:lnTo>
                  <a:pt x="228434" y="269899"/>
                </a:lnTo>
                <a:lnTo>
                  <a:pt x="233201" y="271239"/>
                </a:lnTo>
                <a:lnTo>
                  <a:pt x="238284" y="272133"/>
                </a:lnTo>
                <a:lnTo>
                  <a:pt x="246472" y="275666"/>
                </a:lnTo>
                <a:lnTo>
                  <a:pt x="253286" y="279459"/>
                </a:lnTo>
                <a:lnTo>
                  <a:pt x="259489" y="281145"/>
                </a:lnTo>
                <a:lnTo>
                  <a:pt x="261525" y="282546"/>
                </a:lnTo>
                <a:lnTo>
                  <a:pt x="262881" y="284434"/>
                </a:lnTo>
                <a:lnTo>
                  <a:pt x="265595" y="29106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499"/>
          <p:cNvSpPr/>
          <p:nvPr/>
        </p:nvSpPr>
        <p:spPr>
          <a:xfrm>
            <a:off x="3148964" y="3634740"/>
            <a:ext cx="77154" cy="471488"/>
          </a:xfrm>
          <a:custGeom>
            <a:avLst/>
            <a:gdLst/>
            <a:ahLst/>
            <a:cxnLst/>
            <a:rect l="0" t="0" r="0" b="0"/>
            <a:pathLst>
              <a:path w="77154" h="471488">
                <a:moveTo>
                  <a:pt x="0" y="0"/>
                </a:moveTo>
                <a:lnTo>
                  <a:pt x="0" y="7381"/>
                </a:lnTo>
                <a:lnTo>
                  <a:pt x="953" y="7778"/>
                </a:lnTo>
                <a:lnTo>
                  <a:pt x="2540" y="8043"/>
                </a:lnTo>
                <a:lnTo>
                  <a:pt x="7381" y="8467"/>
                </a:lnTo>
                <a:lnTo>
                  <a:pt x="7779" y="9455"/>
                </a:lnTo>
                <a:lnTo>
                  <a:pt x="8469" y="15944"/>
                </a:lnTo>
                <a:lnTo>
                  <a:pt x="9456" y="18249"/>
                </a:lnTo>
                <a:lnTo>
                  <a:pt x="13093" y="25890"/>
                </a:lnTo>
                <a:lnTo>
                  <a:pt x="15344" y="33096"/>
                </a:lnTo>
                <a:lnTo>
                  <a:pt x="16612" y="45048"/>
                </a:lnTo>
                <a:lnTo>
                  <a:pt x="16790" y="50035"/>
                </a:lnTo>
                <a:lnTo>
                  <a:pt x="17861" y="55264"/>
                </a:lnTo>
                <a:lnTo>
                  <a:pt x="19527" y="60655"/>
                </a:lnTo>
                <a:lnTo>
                  <a:pt x="21591" y="66154"/>
                </a:lnTo>
                <a:lnTo>
                  <a:pt x="23919" y="71725"/>
                </a:lnTo>
                <a:lnTo>
                  <a:pt x="26424" y="77344"/>
                </a:lnTo>
                <a:lnTo>
                  <a:pt x="29046" y="82995"/>
                </a:lnTo>
                <a:lnTo>
                  <a:pt x="30794" y="89620"/>
                </a:lnTo>
                <a:lnTo>
                  <a:pt x="31960" y="96894"/>
                </a:lnTo>
                <a:lnTo>
                  <a:pt x="32737" y="104601"/>
                </a:lnTo>
                <a:lnTo>
                  <a:pt x="33255" y="112596"/>
                </a:lnTo>
                <a:lnTo>
                  <a:pt x="33600" y="120784"/>
                </a:lnTo>
                <a:lnTo>
                  <a:pt x="33830" y="129100"/>
                </a:lnTo>
                <a:lnTo>
                  <a:pt x="34936" y="137501"/>
                </a:lnTo>
                <a:lnTo>
                  <a:pt x="36626" y="145960"/>
                </a:lnTo>
                <a:lnTo>
                  <a:pt x="38705" y="154457"/>
                </a:lnTo>
                <a:lnTo>
                  <a:pt x="40091" y="163931"/>
                </a:lnTo>
                <a:lnTo>
                  <a:pt x="41015" y="174057"/>
                </a:lnTo>
                <a:lnTo>
                  <a:pt x="41631" y="184618"/>
                </a:lnTo>
                <a:lnTo>
                  <a:pt x="42994" y="194516"/>
                </a:lnTo>
                <a:lnTo>
                  <a:pt x="44855" y="203972"/>
                </a:lnTo>
                <a:lnTo>
                  <a:pt x="47049" y="213134"/>
                </a:lnTo>
                <a:lnTo>
                  <a:pt x="48511" y="222099"/>
                </a:lnTo>
                <a:lnTo>
                  <a:pt x="49486" y="230934"/>
                </a:lnTo>
                <a:lnTo>
                  <a:pt x="50136" y="239681"/>
                </a:lnTo>
                <a:lnTo>
                  <a:pt x="50569" y="249322"/>
                </a:lnTo>
                <a:lnTo>
                  <a:pt x="51050" y="270194"/>
                </a:lnTo>
                <a:lnTo>
                  <a:pt x="51402" y="329943"/>
                </a:lnTo>
                <a:lnTo>
                  <a:pt x="52365" y="339025"/>
                </a:lnTo>
                <a:lnTo>
                  <a:pt x="53961" y="346984"/>
                </a:lnTo>
                <a:lnTo>
                  <a:pt x="55976" y="354195"/>
                </a:lnTo>
                <a:lnTo>
                  <a:pt x="60756" y="369827"/>
                </a:lnTo>
                <a:lnTo>
                  <a:pt x="63364" y="377996"/>
                </a:lnTo>
                <a:lnTo>
                  <a:pt x="65103" y="385347"/>
                </a:lnTo>
                <a:lnTo>
                  <a:pt x="67035" y="398595"/>
                </a:lnTo>
                <a:lnTo>
                  <a:pt x="67893" y="410833"/>
                </a:lnTo>
                <a:lnTo>
                  <a:pt x="68275" y="422622"/>
                </a:lnTo>
                <a:lnTo>
                  <a:pt x="68540" y="446896"/>
                </a:lnTo>
                <a:lnTo>
                  <a:pt x="69506" y="450331"/>
                </a:lnTo>
                <a:lnTo>
                  <a:pt x="71103" y="453573"/>
                </a:lnTo>
                <a:lnTo>
                  <a:pt x="73119" y="456687"/>
                </a:lnTo>
                <a:lnTo>
                  <a:pt x="75360" y="462687"/>
                </a:lnTo>
                <a:lnTo>
                  <a:pt x="77153" y="47148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500"/>
          <p:cNvSpPr/>
          <p:nvPr/>
        </p:nvSpPr>
        <p:spPr>
          <a:xfrm>
            <a:off x="2970134" y="3840479"/>
            <a:ext cx="401684" cy="25719"/>
          </a:xfrm>
          <a:custGeom>
            <a:avLst/>
            <a:gdLst/>
            <a:ahLst/>
            <a:cxnLst/>
            <a:rect l="0" t="0" r="0" b="0"/>
            <a:pathLst>
              <a:path w="401684" h="25719">
                <a:moveTo>
                  <a:pt x="7380" y="25718"/>
                </a:moveTo>
                <a:lnTo>
                  <a:pt x="0" y="25718"/>
                </a:lnTo>
                <a:lnTo>
                  <a:pt x="3712" y="25718"/>
                </a:lnTo>
                <a:lnTo>
                  <a:pt x="4935" y="24766"/>
                </a:lnTo>
                <a:lnTo>
                  <a:pt x="5750" y="23178"/>
                </a:lnTo>
                <a:lnTo>
                  <a:pt x="6294" y="21167"/>
                </a:lnTo>
                <a:lnTo>
                  <a:pt x="7608" y="19827"/>
                </a:lnTo>
                <a:lnTo>
                  <a:pt x="9438" y="18933"/>
                </a:lnTo>
                <a:lnTo>
                  <a:pt x="14666" y="17499"/>
                </a:lnTo>
                <a:lnTo>
                  <a:pt x="24673" y="17250"/>
                </a:lnTo>
                <a:lnTo>
                  <a:pt x="56222" y="17155"/>
                </a:lnTo>
                <a:lnTo>
                  <a:pt x="61849" y="16199"/>
                </a:lnTo>
                <a:lnTo>
                  <a:pt x="67505" y="14610"/>
                </a:lnTo>
                <a:lnTo>
                  <a:pt x="73181" y="12597"/>
                </a:lnTo>
                <a:lnTo>
                  <a:pt x="78870" y="11256"/>
                </a:lnTo>
                <a:lnTo>
                  <a:pt x="84568" y="10362"/>
                </a:lnTo>
                <a:lnTo>
                  <a:pt x="90271" y="9765"/>
                </a:lnTo>
                <a:lnTo>
                  <a:pt x="101688" y="9103"/>
                </a:lnTo>
                <a:lnTo>
                  <a:pt x="114065" y="8808"/>
                </a:lnTo>
                <a:lnTo>
                  <a:pt x="191822" y="8576"/>
                </a:lnTo>
                <a:lnTo>
                  <a:pt x="198921" y="7622"/>
                </a:lnTo>
                <a:lnTo>
                  <a:pt x="206512" y="6035"/>
                </a:lnTo>
                <a:lnTo>
                  <a:pt x="214430" y="4023"/>
                </a:lnTo>
                <a:lnTo>
                  <a:pt x="221614" y="2682"/>
                </a:lnTo>
                <a:lnTo>
                  <a:pt x="228307" y="1788"/>
                </a:lnTo>
                <a:lnTo>
                  <a:pt x="234675" y="1193"/>
                </a:lnTo>
                <a:lnTo>
                  <a:pt x="241778" y="795"/>
                </a:lnTo>
                <a:lnTo>
                  <a:pt x="257289" y="354"/>
                </a:lnTo>
                <a:lnTo>
                  <a:pt x="295554" y="21"/>
                </a:lnTo>
                <a:lnTo>
                  <a:pt x="378812" y="0"/>
                </a:lnTo>
                <a:lnTo>
                  <a:pt x="381684" y="953"/>
                </a:lnTo>
                <a:lnTo>
                  <a:pt x="384551" y="2541"/>
                </a:lnTo>
                <a:lnTo>
                  <a:pt x="392640" y="8220"/>
                </a:lnTo>
                <a:lnTo>
                  <a:pt x="401683" y="8572"/>
                </a:lnTo>
                <a:lnTo>
                  <a:pt x="397155" y="8573"/>
                </a:lnTo>
                <a:lnTo>
                  <a:pt x="395818" y="7621"/>
                </a:lnTo>
                <a:lnTo>
                  <a:pt x="394926" y="6033"/>
                </a:lnTo>
                <a:lnTo>
                  <a:pt x="39314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501"/>
          <p:cNvSpPr/>
          <p:nvPr/>
        </p:nvSpPr>
        <p:spPr>
          <a:xfrm>
            <a:off x="3595283" y="3591877"/>
            <a:ext cx="247893" cy="476063"/>
          </a:xfrm>
          <a:custGeom>
            <a:avLst/>
            <a:gdLst/>
            <a:ahLst/>
            <a:cxnLst/>
            <a:rect l="0" t="0" r="0" b="0"/>
            <a:pathLst>
              <a:path w="247893" h="476063">
                <a:moveTo>
                  <a:pt x="230909" y="60008"/>
                </a:moveTo>
                <a:lnTo>
                  <a:pt x="226358" y="60008"/>
                </a:lnTo>
                <a:lnTo>
                  <a:pt x="224065" y="59055"/>
                </a:lnTo>
                <a:lnTo>
                  <a:pt x="217240" y="54116"/>
                </a:lnTo>
                <a:lnTo>
                  <a:pt x="215308" y="52627"/>
                </a:lnTo>
                <a:lnTo>
                  <a:pt x="211911" y="51965"/>
                </a:lnTo>
                <a:lnTo>
                  <a:pt x="209671" y="51788"/>
                </a:lnTo>
                <a:lnTo>
                  <a:pt x="207225" y="50718"/>
                </a:lnTo>
                <a:lnTo>
                  <a:pt x="201968" y="46989"/>
                </a:lnTo>
                <a:lnTo>
                  <a:pt x="198280" y="45613"/>
                </a:lnTo>
                <a:lnTo>
                  <a:pt x="193917" y="44697"/>
                </a:lnTo>
                <a:lnTo>
                  <a:pt x="189102" y="44085"/>
                </a:lnTo>
                <a:lnTo>
                  <a:pt x="184940" y="43678"/>
                </a:lnTo>
                <a:lnTo>
                  <a:pt x="177776" y="43225"/>
                </a:lnTo>
                <a:lnTo>
                  <a:pt x="173579" y="44056"/>
                </a:lnTo>
                <a:lnTo>
                  <a:pt x="168877" y="45564"/>
                </a:lnTo>
                <a:lnTo>
                  <a:pt x="163837" y="47521"/>
                </a:lnTo>
                <a:lnTo>
                  <a:pt x="158572" y="49778"/>
                </a:lnTo>
                <a:lnTo>
                  <a:pt x="147642" y="54826"/>
                </a:lnTo>
                <a:lnTo>
                  <a:pt x="130778" y="63023"/>
                </a:lnTo>
                <a:lnTo>
                  <a:pt x="124150" y="66781"/>
                </a:lnTo>
                <a:lnTo>
                  <a:pt x="116874" y="71190"/>
                </a:lnTo>
                <a:lnTo>
                  <a:pt x="109166" y="76035"/>
                </a:lnTo>
                <a:lnTo>
                  <a:pt x="102121" y="81170"/>
                </a:lnTo>
                <a:lnTo>
                  <a:pt x="95521" y="86499"/>
                </a:lnTo>
                <a:lnTo>
                  <a:pt x="89215" y="91956"/>
                </a:lnTo>
                <a:lnTo>
                  <a:pt x="82154" y="96546"/>
                </a:lnTo>
                <a:lnTo>
                  <a:pt x="74589" y="100559"/>
                </a:lnTo>
                <a:lnTo>
                  <a:pt x="66688" y="104187"/>
                </a:lnTo>
                <a:lnTo>
                  <a:pt x="59516" y="108511"/>
                </a:lnTo>
                <a:lnTo>
                  <a:pt x="52830" y="113298"/>
                </a:lnTo>
                <a:lnTo>
                  <a:pt x="46467" y="118394"/>
                </a:lnTo>
                <a:lnTo>
                  <a:pt x="40320" y="122745"/>
                </a:lnTo>
                <a:lnTo>
                  <a:pt x="34317" y="126597"/>
                </a:lnTo>
                <a:lnTo>
                  <a:pt x="28410" y="130118"/>
                </a:lnTo>
                <a:lnTo>
                  <a:pt x="23520" y="133418"/>
                </a:lnTo>
                <a:lnTo>
                  <a:pt x="19307" y="136571"/>
                </a:lnTo>
                <a:lnTo>
                  <a:pt x="12086" y="142613"/>
                </a:lnTo>
                <a:lnTo>
                  <a:pt x="5702" y="148474"/>
                </a:lnTo>
                <a:lnTo>
                  <a:pt x="3619" y="151370"/>
                </a:lnTo>
                <a:lnTo>
                  <a:pt x="1304" y="157128"/>
                </a:lnTo>
                <a:lnTo>
                  <a:pt x="0" y="165725"/>
                </a:lnTo>
                <a:lnTo>
                  <a:pt x="770" y="168586"/>
                </a:lnTo>
                <a:lnTo>
                  <a:pt x="4165" y="174305"/>
                </a:lnTo>
                <a:lnTo>
                  <a:pt x="6404" y="176211"/>
                </a:lnTo>
                <a:lnTo>
                  <a:pt x="8849" y="177481"/>
                </a:lnTo>
                <a:lnTo>
                  <a:pt x="11432" y="178328"/>
                </a:lnTo>
                <a:lnTo>
                  <a:pt x="16841" y="181810"/>
                </a:lnTo>
                <a:lnTo>
                  <a:pt x="22420" y="186532"/>
                </a:lnTo>
                <a:lnTo>
                  <a:pt x="28075" y="191806"/>
                </a:lnTo>
                <a:lnTo>
                  <a:pt x="31869" y="194545"/>
                </a:lnTo>
                <a:lnTo>
                  <a:pt x="36303" y="197325"/>
                </a:lnTo>
                <a:lnTo>
                  <a:pt x="41164" y="200130"/>
                </a:lnTo>
                <a:lnTo>
                  <a:pt x="46310" y="202000"/>
                </a:lnTo>
                <a:lnTo>
                  <a:pt x="51646" y="203247"/>
                </a:lnTo>
                <a:lnTo>
                  <a:pt x="57108" y="204078"/>
                </a:lnTo>
                <a:lnTo>
                  <a:pt x="63607" y="205585"/>
                </a:lnTo>
                <a:lnTo>
                  <a:pt x="70796" y="207541"/>
                </a:lnTo>
                <a:lnTo>
                  <a:pt x="86405" y="212256"/>
                </a:lnTo>
                <a:lnTo>
                  <a:pt x="102868" y="217526"/>
                </a:lnTo>
                <a:lnTo>
                  <a:pt x="110306" y="220265"/>
                </a:lnTo>
                <a:lnTo>
                  <a:pt x="117169" y="223044"/>
                </a:lnTo>
                <a:lnTo>
                  <a:pt x="123650" y="225848"/>
                </a:lnTo>
                <a:lnTo>
                  <a:pt x="130828" y="229623"/>
                </a:lnTo>
                <a:lnTo>
                  <a:pt x="138471" y="234044"/>
                </a:lnTo>
                <a:lnTo>
                  <a:pt x="146423" y="238897"/>
                </a:lnTo>
                <a:lnTo>
                  <a:pt x="162880" y="249369"/>
                </a:lnTo>
                <a:lnTo>
                  <a:pt x="171269" y="254829"/>
                </a:lnTo>
                <a:lnTo>
                  <a:pt x="178766" y="259421"/>
                </a:lnTo>
                <a:lnTo>
                  <a:pt x="185670" y="263435"/>
                </a:lnTo>
                <a:lnTo>
                  <a:pt x="192177" y="267063"/>
                </a:lnTo>
                <a:lnTo>
                  <a:pt x="197468" y="271387"/>
                </a:lnTo>
                <a:lnTo>
                  <a:pt x="201948" y="276175"/>
                </a:lnTo>
                <a:lnTo>
                  <a:pt x="205886" y="281272"/>
                </a:lnTo>
                <a:lnTo>
                  <a:pt x="210418" y="287527"/>
                </a:lnTo>
                <a:lnTo>
                  <a:pt x="220532" y="302097"/>
                </a:lnTo>
                <a:lnTo>
                  <a:pt x="226297" y="315558"/>
                </a:lnTo>
                <a:lnTo>
                  <a:pt x="228859" y="328843"/>
                </a:lnTo>
                <a:lnTo>
                  <a:pt x="229542" y="336386"/>
                </a:lnTo>
                <a:lnTo>
                  <a:pt x="229998" y="344273"/>
                </a:lnTo>
                <a:lnTo>
                  <a:pt x="230504" y="358115"/>
                </a:lnTo>
                <a:lnTo>
                  <a:pt x="230789" y="379158"/>
                </a:lnTo>
                <a:lnTo>
                  <a:pt x="230829" y="387075"/>
                </a:lnTo>
                <a:lnTo>
                  <a:pt x="228333" y="400951"/>
                </a:lnTo>
                <a:lnTo>
                  <a:pt x="226334" y="407318"/>
                </a:lnTo>
                <a:lnTo>
                  <a:pt x="219033" y="419473"/>
                </a:lnTo>
                <a:lnTo>
                  <a:pt x="214420" y="425381"/>
                </a:lnTo>
                <a:lnTo>
                  <a:pt x="206753" y="437026"/>
                </a:lnTo>
                <a:lnTo>
                  <a:pt x="203375" y="442798"/>
                </a:lnTo>
                <a:lnTo>
                  <a:pt x="199218" y="447599"/>
                </a:lnTo>
                <a:lnTo>
                  <a:pt x="194542" y="451752"/>
                </a:lnTo>
                <a:lnTo>
                  <a:pt x="189519" y="455473"/>
                </a:lnTo>
                <a:lnTo>
                  <a:pt x="184266" y="458906"/>
                </a:lnTo>
                <a:lnTo>
                  <a:pt x="178859" y="462148"/>
                </a:lnTo>
                <a:lnTo>
                  <a:pt x="173348" y="465261"/>
                </a:lnTo>
                <a:lnTo>
                  <a:pt x="167771" y="467336"/>
                </a:lnTo>
                <a:lnTo>
                  <a:pt x="162147" y="468720"/>
                </a:lnTo>
                <a:lnTo>
                  <a:pt x="156493" y="469643"/>
                </a:lnTo>
                <a:lnTo>
                  <a:pt x="151770" y="471210"/>
                </a:lnTo>
                <a:lnTo>
                  <a:pt x="147670" y="473208"/>
                </a:lnTo>
                <a:lnTo>
                  <a:pt x="143984" y="475492"/>
                </a:lnTo>
                <a:lnTo>
                  <a:pt x="139621" y="476062"/>
                </a:lnTo>
                <a:lnTo>
                  <a:pt x="134808" y="475490"/>
                </a:lnTo>
                <a:lnTo>
                  <a:pt x="129694" y="474156"/>
                </a:lnTo>
                <a:lnTo>
                  <a:pt x="125332" y="473266"/>
                </a:lnTo>
                <a:lnTo>
                  <a:pt x="117946" y="472278"/>
                </a:lnTo>
                <a:lnTo>
                  <a:pt x="113690" y="471062"/>
                </a:lnTo>
                <a:lnTo>
                  <a:pt x="108948" y="469299"/>
                </a:lnTo>
                <a:lnTo>
                  <a:pt x="103882" y="467171"/>
                </a:lnTo>
                <a:lnTo>
                  <a:pt x="99551" y="464800"/>
                </a:lnTo>
                <a:lnTo>
                  <a:pt x="92201" y="459625"/>
                </a:lnTo>
                <a:lnTo>
                  <a:pt x="85758" y="454151"/>
                </a:lnTo>
                <a:lnTo>
                  <a:pt x="82707" y="451357"/>
                </a:lnTo>
                <a:lnTo>
                  <a:pt x="76776" y="443173"/>
                </a:lnTo>
                <a:lnTo>
                  <a:pt x="73862" y="438324"/>
                </a:lnTo>
                <a:lnTo>
                  <a:pt x="70623" y="427856"/>
                </a:lnTo>
                <a:lnTo>
                  <a:pt x="69183" y="415901"/>
                </a:lnTo>
                <a:lnTo>
                  <a:pt x="68543" y="401062"/>
                </a:lnTo>
                <a:lnTo>
                  <a:pt x="70799" y="387483"/>
                </a:lnTo>
                <a:lnTo>
                  <a:pt x="74024" y="374144"/>
                </a:lnTo>
                <a:lnTo>
                  <a:pt x="74884" y="366587"/>
                </a:lnTo>
                <a:lnTo>
                  <a:pt x="75458" y="358691"/>
                </a:lnTo>
                <a:lnTo>
                  <a:pt x="77745" y="350570"/>
                </a:lnTo>
                <a:lnTo>
                  <a:pt x="81174" y="342298"/>
                </a:lnTo>
                <a:lnTo>
                  <a:pt x="85366" y="333926"/>
                </a:lnTo>
                <a:lnTo>
                  <a:pt x="89113" y="324535"/>
                </a:lnTo>
                <a:lnTo>
                  <a:pt x="92563" y="314464"/>
                </a:lnTo>
                <a:lnTo>
                  <a:pt x="95816" y="303940"/>
                </a:lnTo>
                <a:lnTo>
                  <a:pt x="99889" y="294067"/>
                </a:lnTo>
                <a:lnTo>
                  <a:pt x="104510" y="284627"/>
                </a:lnTo>
                <a:lnTo>
                  <a:pt x="114725" y="265566"/>
                </a:lnTo>
                <a:lnTo>
                  <a:pt x="125614" y="244395"/>
                </a:lnTo>
                <a:lnTo>
                  <a:pt x="132137" y="234367"/>
                </a:lnTo>
                <a:lnTo>
                  <a:pt x="139344" y="224825"/>
                </a:lnTo>
                <a:lnTo>
                  <a:pt x="147005" y="215606"/>
                </a:lnTo>
                <a:lnTo>
                  <a:pt x="154018" y="206602"/>
                </a:lnTo>
                <a:lnTo>
                  <a:pt x="160598" y="197742"/>
                </a:lnTo>
                <a:lnTo>
                  <a:pt x="166890" y="188978"/>
                </a:lnTo>
                <a:lnTo>
                  <a:pt x="172990" y="179326"/>
                </a:lnTo>
                <a:lnTo>
                  <a:pt x="178961" y="169081"/>
                </a:lnTo>
                <a:lnTo>
                  <a:pt x="184847" y="158440"/>
                </a:lnTo>
                <a:lnTo>
                  <a:pt x="190676" y="148490"/>
                </a:lnTo>
                <a:lnTo>
                  <a:pt x="202233" y="129813"/>
                </a:lnTo>
                <a:lnTo>
                  <a:pt x="219449" y="103233"/>
                </a:lnTo>
                <a:lnTo>
                  <a:pt x="224222" y="94540"/>
                </a:lnTo>
                <a:lnTo>
                  <a:pt x="228356" y="85886"/>
                </a:lnTo>
                <a:lnTo>
                  <a:pt x="232064" y="77260"/>
                </a:lnTo>
                <a:lnTo>
                  <a:pt x="238725" y="62596"/>
                </a:lnTo>
                <a:lnTo>
                  <a:pt x="243908" y="49728"/>
                </a:lnTo>
                <a:lnTo>
                  <a:pt x="246211" y="37659"/>
                </a:lnTo>
                <a:lnTo>
                  <a:pt x="247508" y="24705"/>
                </a:lnTo>
                <a:lnTo>
                  <a:pt x="247892" y="14834"/>
                </a:lnTo>
                <a:lnTo>
                  <a:pt x="246993" y="11794"/>
                </a:lnTo>
                <a:lnTo>
                  <a:pt x="243455" y="5877"/>
                </a:lnTo>
                <a:lnTo>
                  <a:pt x="241178" y="3918"/>
                </a:lnTo>
                <a:lnTo>
                  <a:pt x="238708" y="2612"/>
                </a:lnTo>
                <a:lnTo>
                  <a:pt x="233422" y="1161"/>
                </a:lnTo>
                <a:lnTo>
                  <a:pt x="227899" y="516"/>
                </a:lnTo>
                <a:lnTo>
                  <a:pt x="224140" y="344"/>
                </a:lnTo>
                <a:lnTo>
                  <a:pt x="20519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502"/>
          <p:cNvSpPr/>
          <p:nvPr/>
        </p:nvSpPr>
        <p:spPr>
          <a:xfrm>
            <a:off x="4006215" y="3720465"/>
            <a:ext cx="171451" cy="342901"/>
          </a:xfrm>
          <a:custGeom>
            <a:avLst/>
            <a:gdLst/>
            <a:ahLst/>
            <a:cxnLst/>
            <a:rect l="0" t="0" r="0" b="0"/>
            <a:pathLst>
              <a:path w="171451" h="342901">
                <a:moveTo>
                  <a:pt x="0" y="0"/>
                </a:moveTo>
                <a:lnTo>
                  <a:pt x="0" y="25024"/>
                </a:lnTo>
                <a:lnTo>
                  <a:pt x="952" y="29065"/>
                </a:lnTo>
                <a:lnTo>
                  <a:pt x="4551" y="36095"/>
                </a:lnTo>
                <a:lnTo>
                  <a:pt x="6785" y="44935"/>
                </a:lnTo>
                <a:lnTo>
                  <a:pt x="8730" y="55213"/>
                </a:lnTo>
                <a:lnTo>
                  <a:pt x="10583" y="60621"/>
                </a:lnTo>
                <a:lnTo>
                  <a:pt x="12770" y="66131"/>
                </a:lnTo>
                <a:lnTo>
                  <a:pt x="15181" y="71710"/>
                </a:lnTo>
                <a:lnTo>
                  <a:pt x="20400" y="82988"/>
                </a:lnTo>
                <a:lnTo>
                  <a:pt x="37182" y="117168"/>
                </a:lnTo>
                <a:lnTo>
                  <a:pt x="40028" y="123832"/>
                </a:lnTo>
                <a:lnTo>
                  <a:pt x="42878" y="131132"/>
                </a:lnTo>
                <a:lnTo>
                  <a:pt x="45730" y="138856"/>
                </a:lnTo>
                <a:lnTo>
                  <a:pt x="48584" y="145911"/>
                </a:lnTo>
                <a:lnTo>
                  <a:pt x="51439" y="152519"/>
                </a:lnTo>
                <a:lnTo>
                  <a:pt x="54295" y="158829"/>
                </a:lnTo>
                <a:lnTo>
                  <a:pt x="58104" y="165893"/>
                </a:lnTo>
                <a:lnTo>
                  <a:pt x="62548" y="173461"/>
                </a:lnTo>
                <a:lnTo>
                  <a:pt x="67416" y="181363"/>
                </a:lnTo>
                <a:lnTo>
                  <a:pt x="72567" y="188536"/>
                </a:lnTo>
                <a:lnTo>
                  <a:pt x="77905" y="195223"/>
                </a:lnTo>
                <a:lnTo>
                  <a:pt x="83369" y="201586"/>
                </a:lnTo>
                <a:lnTo>
                  <a:pt x="87012" y="207733"/>
                </a:lnTo>
                <a:lnTo>
                  <a:pt x="89440" y="213736"/>
                </a:lnTo>
                <a:lnTo>
                  <a:pt x="91059" y="219643"/>
                </a:lnTo>
                <a:lnTo>
                  <a:pt x="94043" y="225486"/>
                </a:lnTo>
                <a:lnTo>
                  <a:pt x="97938" y="231286"/>
                </a:lnTo>
                <a:lnTo>
                  <a:pt x="102440" y="237058"/>
                </a:lnTo>
                <a:lnTo>
                  <a:pt x="106393" y="242811"/>
                </a:lnTo>
                <a:lnTo>
                  <a:pt x="109981" y="248552"/>
                </a:lnTo>
                <a:lnTo>
                  <a:pt x="113325" y="254283"/>
                </a:lnTo>
                <a:lnTo>
                  <a:pt x="116507" y="259057"/>
                </a:lnTo>
                <a:lnTo>
                  <a:pt x="119582" y="263192"/>
                </a:lnTo>
                <a:lnTo>
                  <a:pt x="122584" y="266901"/>
                </a:lnTo>
                <a:lnTo>
                  <a:pt x="125537" y="271279"/>
                </a:lnTo>
                <a:lnTo>
                  <a:pt x="128459" y="276103"/>
                </a:lnTo>
                <a:lnTo>
                  <a:pt x="131359" y="281223"/>
                </a:lnTo>
                <a:lnTo>
                  <a:pt x="137121" y="291993"/>
                </a:lnTo>
                <a:lnTo>
                  <a:pt x="139991" y="297532"/>
                </a:lnTo>
                <a:lnTo>
                  <a:pt x="142857" y="302177"/>
                </a:lnTo>
                <a:lnTo>
                  <a:pt x="145721" y="306226"/>
                </a:lnTo>
                <a:lnTo>
                  <a:pt x="148582" y="309878"/>
                </a:lnTo>
                <a:lnTo>
                  <a:pt x="151442" y="314218"/>
                </a:lnTo>
                <a:lnTo>
                  <a:pt x="154301" y="319016"/>
                </a:lnTo>
                <a:lnTo>
                  <a:pt x="159066" y="328475"/>
                </a:lnTo>
                <a:lnTo>
                  <a:pt x="161183" y="335854"/>
                </a:lnTo>
                <a:lnTo>
                  <a:pt x="162700" y="338202"/>
                </a:lnTo>
                <a:lnTo>
                  <a:pt x="164664" y="339768"/>
                </a:lnTo>
                <a:lnTo>
                  <a:pt x="171450" y="34290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503"/>
          <p:cNvSpPr/>
          <p:nvPr/>
        </p:nvSpPr>
        <p:spPr>
          <a:xfrm>
            <a:off x="3989070" y="3780472"/>
            <a:ext cx="180023" cy="291466"/>
          </a:xfrm>
          <a:custGeom>
            <a:avLst/>
            <a:gdLst/>
            <a:ahLst/>
            <a:cxnLst/>
            <a:rect l="0" t="0" r="0" b="0"/>
            <a:pathLst>
              <a:path w="180023" h="291466">
                <a:moveTo>
                  <a:pt x="180022" y="0"/>
                </a:moveTo>
                <a:lnTo>
                  <a:pt x="172641" y="0"/>
                </a:lnTo>
                <a:lnTo>
                  <a:pt x="167252" y="9102"/>
                </a:lnTo>
                <a:lnTo>
                  <a:pt x="162282" y="16110"/>
                </a:lnTo>
                <a:lnTo>
                  <a:pt x="159622" y="19313"/>
                </a:lnTo>
                <a:lnTo>
                  <a:pt x="156897" y="24305"/>
                </a:lnTo>
                <a:lnTo>
                  <a:pt x="154128" y="30491"/>
                </a:lnTo>
                <a:lnTo>
                  <a:pt x="151329" y="37472"/>
                </a:lnTo>
                <a:lnTo>
                  <a:pt x="147558" y="44984"/>
                </a:lnTo>
                <a:lnTo>
                  <a:pt x="143140" y="52850"/>
                </a:lnTo>
                <a:lnTo>
                  <a:pt x="138288" y="60950"/>
                </a:lnTo>
                <a:lnTo>
                  <a:pt x="127819" y="77572"/>
                </a:lnTo>
                <a:lnTo>
                  <a:pt x="122360" y="86004"/>
                </a:lnTo>
                <a:lnTo>
                  <a:pt x="116815" y="95436"/>
                </a:lnTo>
                <a:lnTo>
                  <a:pt x="111214" y="105534"/>
                </a:lnTo>
                <a:lnTo>
                  <a:pt x="105576" y="116076"/>
                </a:lnTo>
                <a:lnTo>
                  <a:pt x="99911" y="125962"/>
                </a:lnTo>
                <a:lnTo>
                  <a:pt x="94229" y="135410"/>
                </a:lnTo>
                <a:lnTo>
                  <a:pt x="82837" y="153527"/>
                </a:lnTo>
                <a:lnTo>
                  <a:pt x="54288" y="197065"/>
                </a:lnTo>
                <a:lnTo>
                  <a:pt x="49527" y="205672"/>
                </a:lnTo>
                <a:lnTo>
                  <a:pt x="45400" y="214267"/>
                </a:lnTo>
                <a:lnTo>
                  <a:pt x="41697" y="222855"/>
                </a:lnTo>
                <a:lnTo>
                  <a:pt x="37322" y="230485"/>
                </a:lnTo>
                <a:lnTo>
                  <a:pt x="32501" y="237477"/>
                </a:lnTo>
                <a:lnTo>
                  <a:pt x="27382" y="244043"/>
                </a:lnTo>
                <a:lnTo>
                  <a:pt x="23018" y="249373"/>
                </a:lnTo>
                <a:lnTo>
                  <a:pt x="19155" y="253879"/>
                </a:lnTo>
                <a:lnTo>
                  <a:pt x="15627" y="257835"/>
                </a:lnTo>
                <a:lnTo>
                  <a:pt x="11708" y="264771"/>
                </a:lnTo>
                <a:lnTo>
                  <a:pt x="10662" y="267954"/>
                </a:lnTo>
                <a:lnTo>
                  <a:pt x="6961" y="274031"/>
                </a:lnTo>
                <a:lnTo>
                  <a:pt x="4640" y="276985"/>
                </a:lnTo>
                <a:lnTo>
                  <a:pt x="2062" y="282807"/>
                </a:lnTo>
                <a:lnTo>
                  <a:pt x="0" y="29146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504"/>
          <p:cNvSpPr/>
          <p:nvPr/>
        </p:nvSpPr>
        <p:spPr>
          <a:xfrm>
            <a:off x="4383404" y="3840480"/>
            <a:ext cx="342901" cy="17146"/>
          </a:xfrm>
          <a:custGeom>
            <a:avLst/>
            <a:gdLst/>
            <a:ahLst/>
            <a:cxnLst/>
            <a:rect l="0" t="0" r="0" b="0"/>
            <a:pathLst>
              <a:path w="342901" h="17146">
                <a:moveTo>
                  <a:pt x="0" y="17145"/>
                </a:moveTo>
                <a:lnTo>
                  <a:pt x="33244" y="17145"/>
                </a:lnTo>
                <a:lnTo>
                  <a:pt x="38355" y="16192"/>
                </a:lnTo>
                <a:lnTo>
                  <a:pt x="43668" y="14605"/>
                </a:lnTo>
                <a:lnTo>
                  <a:pt x="49115" y="12594"/>
                </a:lnTo>
                <a:lnTo>
                  <a:pt x="55604" y="11253"/>
                </a:lnTo>
                <a:lnTo>
                  <a:pt x="62787" y="10359"/>
                </a:lnTo>
                <a:lnTo>
                  <a:pt x="70433" y="9764"/>
                </a:lnTo>
                <a:lnTo>
                  <a:pt x="77436" y="9367"/>
                </a:lnTo>
                <a:lnTo>
                  <a:pt x="90296" y="8925"/>
                </a:lnTo>
                <a:lnTo>
                  <a:pt x="163835" y="8581"/>
                </a:lnTo>
                <a:lnTo>
                  <a:pt x="171136" y="7626"/>
                </a:lnTo>
                <a:lnTo>
                  <a:pt x="177909" y="6036"/>
                </a:lnTo>
                <a:lnTo>
                  <a:pt x="184329" y="4024"/>
                </a:lnTo>
                <a:lnTo>
                  <a:pt x="191466" y="2683"/>
                </a:lnTo>
                <a:lnTo>
                  <a:pt x="199081" y="1788"/>
                </a:lnTo>
                <a:lnTo>
                  <a:pt x="207016" y="1192"/>
                </a:lnTo>
                <a:lnTo>
                  <a:pt x="215163" y="795"/>
                </a:lnTo>
                <a:lnTo>
                  <a:pt x="231836" y="353"/>
                </a:lnTo>
                <a:lnTo>
                  <a:pt x="276865" y="20"/>
                </a:lnTo>
                <a:lnTo>
                  <a:pt x="318335" y="0"/>
                </a:lnTo>
                <a:lnTo>
                  <a:pt x="322713" y="952"/>
                </a:lnTo>
                <a:lnTo>
                  <a:pt x="327537" y="2540"/>
                </a:lnTo>
                <a:lnTo>
                  <a:pt x="342900" y="85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505"/>
          <p:cNvSpPr/>
          <p:nvPr/>
        </p:nvSpPr>
        <p:spPr>
          <a:xfrm>
            <a:off x="4512130" y="3737610"/>
            <a:ext cx="51298" cy="360045"/>
          </a:xfrm>
          <a:custGeom>
            <a:avLst/>
            <a:gdLst/>
            <a:ahLst/>
            <a:cxnLst/>
            <a:rect l="0" t="0" r="0" b="0"/>
            <a:pathLst>
              <a:path w="51298" h="360045">
                <a:moveTo>
                  <a:pt x="25579" y="0"/>
                </a:moveTo>
                <a:lnTo>
                  <a:pt x="1438" y="0"/>
                </a:lnTo>
                <a:lnTo>
                  <a:pt x="913" y="952"/>
                </a:lnTo>
                <a:lnTo>
                  <a:pt x="329" y="4551"/>
                </a:lnTo>
                <a:lnTo>
                  <a:pt x="0" y="11932"/>
                </a:lnTo>
                <a:lnTo>
                  <a:pt x="907" y="14622"/>
                </a:lnTo>
                <a:lnTo>
                  <a:pt x="2463" y="17368"/>
                </a:lnTo>
                <a:lnTo>
                  <a:pt x="4454" y="20151"/>
                </a:lnTo>
                <a:lnTo>
                  <a:pt x="5781" y="22959"/>
                </a:lnTo>
                <a:lnTo>
                  <a:pt x="7255" y="28619"/>
                </a:lnTo>
                <a:lnTo>
                  <a:pt x="8601" y="32414"/>
                </a:lnTo>
                <a:lnTo>
                  <a:pt x="10450" y="36849"/>
                </a:lnTo>
                <a:lnTo>
                  <a:pt x="12636" y="41711"/>
                </a:lnTo>
                <a:lnTo>
                  <a:pt x="14092" y="47810"/>
                </a:lnTo>
                <a:lnTo>
                  <a:pt x="15064" y="54733"/>
                </a:lnTo>
                <a:lnTo>
                  <a:pt x="15712" y="62206"/>
                </a:lnTo>
                <a:lnTo>
                  <a:pt x="17096" y="70045"/>
                </a:lnTo>
                <a:lnTo>
                  <a:pt x="18972" y="78129"/>
                </a:lnTo>
                <a:lnTo>
                  <a:pt x="21175" y="86376"/>
                </a:lnTo>
                <a:lnTo>
                  <a:pt x="26162" y="103159"/>
                </a:lnTo>
                <a:lnTo>
                  <a:pt x="28825" y="111635"/>
                </a:lnTo>
                <a:lnTo>
                  <a:pt x="30601" y="120143"/>
                </a:lnTo>
                <a:lnTo>
                  <a:pt x="31784" y="128673"/>
                </a:lnTo>
                <a:lnTo>
                  <a:pt x="32574" y="137217"/>
                </a:lnTo>
                <a:lnTo>
                  <a:pt x="34052" y="146723"/>
                </a:lnTo>
                <a:lnTo>
                  <a:pt x="35991" y="156870"/>
                </a:lnTo>
                <a:lnTo>
                  <a:pt x="38235" y="167445"/>
                </a:lnTo>
                <a:lnTo>
                  <a:pt x="40684" y="177352"/>
                </a:lnTo>
                <a:lnTo>
                  <a:pt x="43269" y="186815"/>
                </a:lnTo>
                <a:lnTo>
                  <a:pt x="45945" y="195980"/>
                </a:lnTo>
                <a:lnTo>
                  <a:pt x="47729" y="205901"/>
                </a:lnTo>
                <a:lnTo>
                  <a:pt x="48918" y="216325"/>
                </a:lnTo>
                <a:lnTo>
                  <a:pt x="49712" y="227084"/>
                </a:lnTo>
                <a:lnTo>
                  <a:pt x="50592" y="244118"/>
                </a:lnTo>
                <a:lnTo>
                  <a:pt x="50984" y="258992"/>
                </a:lnTo>
                <a:lnTo>
                  <a:pt x="51158" y="275128"/>
                </a:lnTo>
                <a:lnTo>
                  <a:pt x="50251" y="282478"/>
                </a:lnTo>
                <a:lnTo>
                  <a:pt x="48695" y="289284"/>
                </a:lnTo>
                <a:lnTo>
                  <a:pt x="46705" y="295726"/>
                </a:lnTo>
                <a:lnTo>
                  <a:pt x="45378" y="301925"/>
                </a:lnTo>
                <a:lnTo>
                  <a:pt x="44493" y="307963"/>
                </a:lnTo>
                <a:lnTo>
                  <a:pt x="43511" y="318800"/>
                </a:lnTo>
                <a:lnTo>
                  <a:pt x="43074" y="326791"/>
                </a:lnTo>
                <a:lnTo>
                  <a:pt x="42828" y="336645"/>
                </a:lnTo>
                <a:lnTo>
                  <a:pt x="42726" y="359539"/>
                </a:lnTo>
                <a:lnTo>
                  <a:pt x="43678" y="359707"/>
                </a:lnTo>
                <a:lnTo>
                  <a:pt x="45265" y="359820"/>
                </a:lnTo>
                <a:lnTo>
                  <a:pt x="51297" y="36004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506"/>
          <p:cNvSpPr/>
          <p:nvPr/>
        </p:nvSpPr>
        <p:spPr>
          <a:xfrm>
            <a:off x="4915052" y="3566673"/>
            <a:ext cx="325603" cy="474348"/>
          </a:xfrm>
          <a:custGeom>
            <a:avLst/>
            <a:gdLst/>
            <a:ahLst/>
            <a:cxnLst/>
            <a:rect l="0" t="0" r="0" b="0"/>
            <a:pathLst>
              <a:path w="325603" h="474348">
                <a:moveTo>
                  <a:pt x="51282" y="110929"/>
                </a:moveTo>
                <a:lnTo>
                  <a:pt x="46732" y="106378"/>
                </a:lnTo>
                <a:lnTo>
                  <a:pt x="45391" y="103133"/>
                </a:lnTo>
                <a:lnTo>
                  <a:pt x="43239" y="89316"/>
                </a:lnTo>
                <a:lnTo>
                  <a:pt x="43063" y="87948"/>
                </a:lnTo>
                <a:lnTo>
                  <a:pt x="47366" y="76920"/>
                </a:lnTo>
                <a:lnTo>
                  <a:pt x="54672" y="66139"/>
                </a:lnTo>
                <a:lnTo>
                  <a:pt x="62632" y="57367"/>
                </a:lnTo>
                <a:lnTo>
                  <a:pt x="71566" y="47119"/>
                </a:lnTo>
                <a:lnTo>
                  <a:pt x="78713" y="36214"/>
                </a:lnTo>
                <a:lnTo>
                  <a:pt x="87604" y="27557"/>
                </a:lnTo>
                <a:lnTo>
                  <a:pt x="92642" y="23915"/>
                </a:lnTo>
                <a:lnTo>
                  <a:pt x="98858" y="20535"/>
                </a:lnTo>
                <a:lnTo>
                  <a:pt x="105859" y="17329"/>
                </a:lnTo>
                <a:lnTo>
                  <a:pt x="113385" y="14239"/>
                </a:lnTo>
                <a:lnTo>
                  <a:pt x="121259" y="11227"/>
                </a:lnTo>
                <a:lnTo>
                  <a:pt x="137628" y="5339"/>
                </a:lnTo>
                <a:lnTo>
                  <a:pt x="145994" y="3388"/>
                </a:lnTo>
                <a:lnTo>
                  <a:pt x="154428" y="2088"/>
                </a:lnTo>
                <a:lnTo>
                  <a:pt x="162908" y="1221"/>
                </a:lnTo>
                <a:lnTo>
                  <a:pt x="170468" y="642"/>
                </a:lnTo>
                <a:lnTo>
                  <a:pt x="177412" y="257"/>
                </a:lnTo>
                <a:lnTo>
                  <a:pt x="183946" y="0"/>
                </a:lnTo>
                <a:lnTo>
                  <a:pt x="191160" y="782"/>
                </a:lnTo>
                <a:lnTo>
                  <a:pt x="198826" y="2255"/>
                </a:lnTo>
                <a:lnTo>
                  <a:pt x="206795" y="4190"/>
                </a:lnTo>
                <a:lnTo>
                  <a:pt x="214012" y="7385"/>
                </a:lnTo>
                <a:lnTo>
                  <a:pt x="220729" y="11419"/>
                </a:lnTo>
                <a:lnTo>
                  <a:pt x="227112" y="16014"/>
                </a:lnTo>
                <a:lnTo>
                  <a:pt x="233272" y="20982"/>
                </a:lnTo>
                <a:lnTo>
                  <a:pt x="239284" y="26200"/>
                </a:lnTo>
                <a:lnTo>
                  <a:pt x="245197" y="31583"/>
                </a:lnTo>
                <a:lnTo>
                  <a:pt x="254307" y="42644"/>
                </a:lnTo>
                <a:lnTo>
                  <a:pt x="261531" y="54863"/>
                </a:lnTo>
                <a:lnTo>
                  <a:pt x="264790" y="62121"/>
                </a:lnTo>
                <a:lnTo>
                  <a:pt x="267916" y="69818"/>
                </a:lnTo>
                <a:lnTo>
                  <a:pt x="270000" y="78759"/>
                </a:lnTo>
                <a:lnTo>
                  <a:pt x="271389" y="88530"/>
                </a:lnTo>
                <a:lnTo>
                  <a:pt x="272315" y="98854"/>
                </a:lnTo>
                <a:lnTo>
                  <a:pt x="271981" y="108594"/>
                </a:lnTo>
                <a:lnTo>
                  <a:pt x="270804" y="117945"/>
                </a:lnTo>
                <a:lnTo>
                  <a:pt x="269068" y="127036"/>
                </a:lnTo>
                <a:lnTo>
                  <a:pt x="264599" y="147298"/>
                </a:lnTo>
                <a:lnTo>
                  <a:pt x="259437" y="169955"/>
                </a:lnTo>
                <a:lnTo>
                  <a:pt x="253968" y="195901"/>
                </a:lnTo>
                <a:lnTo>
                  <a:pt x="249271" y="208534"/>
                </a:lnTo>
                <a:lnTo>
                  <a:pt x="243283" y="220767"/>
                </a:lnTo>
                <a:lnTo>
                  <a:pt x="236433" y="232732"/>
                </a:lnTo>
                <a:lnTo>
                  <a:pt x="223741" y="256186"/>
                </a:lnTo>
                <a:lnTo>
                  <a:pt x="217690" y="267775"/>
                </a:lnTo>
                <a:lnTo>
                  <a:pt x="203347" y="293351"/>
                </a:lnTo>
                <a:lnTo>
                  <a:pt x="195521" y="306839"/>
                </a:lnTo>
                <a:lnTo>
                  <a:pt x="187446" y="319640"/>
                </a:lnTo>
                <a:lnTo>
                  <a:pt x="179206" y="331985"/>
                </a:lnTo>
                <a:lnTo>
                  <a:pt x="170855" y="344025"/>
                </a:lnTo>
                <a:lnTo>
                  <a:pt x="162430" y="354908"/>
                </a:lnTo>
                <a:lnTo>
                  <a:pt x="153956" y="365022"/>
                </a:lnTo>
                <a:lnTo>
                  <a:pt x="145449" y="374622"/>
                </a:lnTo>
                <a:lnTo>
                  <a:pt x="128377" y="392908"/>
                </a:lnTo>
                <a:lnTo>
                  <a:pt x="119824" y="401785"/>
                </a:lnTo>
                <a:lnTo>
                  <a:pt x="112217" y="410561"/>
                </a:lnTo>
                <a:lnTo>
                  <a:pt x="105240" y="419268"/>
                </a:lnTo>
                <a:lnTo>
                  <a:pt x="98684" y="427931"/>
                </a:lnTo>
                <a:lnTo>
                  <a:pt x="91456" y="435611"/>
                </a:lnTo>
                <a:lnTo>
                  <a:pt x="83780" y="442636"/>
                </a:lnTo>
                <a:lnTo>
                  <a:pt x="75805" y="449225"/>
                </a:lnTo>
                <a:lnTo>
                  <a:pt x="68583" y="454569"/>
                </a:lnTo>
                <a:lnTo>
                  <a:pt x="61864" y="459085"/>
                </a:lnTo>
                <a:lnTo>
                  <a:pt x="55479" y="463048"/>
                </a:lnTo>
                <a:lnTo>
                  <a:pt x="49318" y="466643"/>
                </a:lnTo>
                <a:lnTo>
                  <a:pt x="43305" y="469991"/>
                </a:lnTo>
                <a:lnTo>
                  <a:pt x="37392" y="473176"/>
                </a:lnTo>
                <a:lnTo>
                  <a:pt x="32497" y="474347"/>
                </a:lnTo>
                <a:lnTo>
                  <a:pt x="28281" y="474176"/>
                </a:lnTo>
                <a:lnTo>
                  <a:pt x="21057" y="472397"/>
                </a:lnTo>
                <a:lnTo>
                  <a:pt x="14672" y="471606"/>
                </a:lnTo>
                <a:lnTo>
                  <a:pt x="11635" y="470443"/>
                </a:lnTo>
                <a:lnTo>
                  <a:pt x="5722" y="466611"/>
                </a:lnTo>
                <a:lnTo>
                  <a:pt x="3764" y="463303"/>
                </a:lnTo>
                <a:lnTo>
                  <a:pt x="1588" y="454547"/>
                </a:lnTo>
                <a:lnTo>
                  <a:pt x="621" y="444306"/>
                </a:lnTo>
                <a:lnTo>
                  <a:pt x="191" y="433404"/>
                </a:lnTo>
                <a:lnTo>
                  <a:pt x="0" y="422209"/>
                </a:lnTo>
                <a:lnTo>
                  <a:pt x="2456" y="408343"/>
                </a:lnTo>
                <a:lnTo>
                  <a:pt x="4444" y="400645"/>
                </a:lnTo>
                <a:lnTo>
                  <a:pt x="6721" y="392656"/>
                </a:lnTo>
                <a:lnTo>
                  <a:pt x="11793" y="376159"/>
                </a:lnTo>
                <a:lnTo>
                  <a:pt x="19761" y="361841"/>
                </a:lnTo>
                <a:lnTo>
                  <a:pt x="29653" y="349128"/>
                </a:lnTo>
                <a:lnTo>
                  <a:pt x="34958" y="343071"/>
                </a:lnTo>
                <a:lnTo>
                  <a:pt x="40399" y="337128"/>
                </a:lnTo>
                <a:lnTo>
                  <a:pt x="46885" y="331261"/>
                </a:lnTo>
                <a:lnTo>
                  <a:pt x="54066" y="325444"/>
                </a:lnTo>
                <a:lnTo>
                  <a:pt x="61710" y="319662"/>
                </a:lnTo>
                <a:lnTo>
                  <a:pt x="69665" y="314854"/>
                </a:lnTo>
                <a:lnTo>
                  <a:pt x="77825" y="310697"/>
                </a:lnTo>
                <a:lnTo>
                  <a:pt x="86122" y="306973"/>
                </a:lnTo>
                <a:lnTo>
                  <a:pt x="94512" y="303537"/>
                </a:lnTo>
                <a:lnTo>
                  <a:pt x="102962" y="300294"/>
                </a:lnTo>
                <a:lnTo>
                  <a:pt x="111453" y="297180"/>
                </a:lnTo>
                <a:lnTo>
                  <a:pt x="119019" y="295104"/>
                </a:lnTo>
                <a:lnTo>
                  <a:pt x="125967" y="293720"/>
                </a:lnTo>
                <a:lnTo>
                  <a:pt x="132505" y="292797"/>
                </a:lnTo>
                <a:lnTo>
                  <a:pt x="138768" y="293134"/>
                </a:lnTo>
                <a:lnTo>
                  <a:pt x="144849" y="294312"/>
                </a:lnTo>
                <a:lnTo>
                  <a:pt x="150808" y="296049"/>
                </a:lnTo>
                <a:lnTo>
                  <a:pt x="172847" y="303045"/>
                </a:lnTo>
                <a:lnTo>
                  <a:pt x="179950" y="305682"/>
                </a:lnTo>
                <a:lnTo>
                  <a:pt x="186591" y="308392"/>
                </a:lnTo>
                <a:lnTo>
                  <a:pt x="192923" y="311151"/>
                </a:lnTo>
                <a:lnTo>
                  <a:pt x="205039" y="316757"/>
                </a:lnTo>
                <a:lnTo>
                  <a:pt x="210937" y="319585"/>
                </a:lnTo>
                <a:lnTo>
                  <a:pt x="216774" y="323375"/>
                </a:lnTo>
                <a:lnTo>
                  <a:pt x="222570" y="327807"/>
                </a:lnTo>
                <a:lnTo>
                  <a:pt x="228339" y="332667"/>
                </a:lnTo>
                <a:lnTo>
                  <a:pt x="237290" y="340607"/>
                </a:lnTo>
                <a:lnTo>
                  <a:pt x="245395" y="348263"/>
                </a:lnTo>
                <a:lnTo>
                  <a:pt x="281178" y="383701"/>
                </a:lnTo>
                <a:lnTo>
                  <a:pt x="286461" y="388027"/>
                </a:lnTo>
                <a:lnTo>
                  <a:pt x="291889" y="391864"/>
                </a:lnTo>
                <a:lnTo>
                  <a:pt x="302046" y="398666"/>
                </a:lnTo>
                <a:lnTo>
                  <a:pt x="309736" y="404865"/>
                </a:lnTo>
                <a:lnTo>
                  <a:pt x="316328" y="408255"/>
                </a:lnTo>
                <a:lnTo>
                  <a:pt x="325602" y="41096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507"/>
          <p:cNvSpPr/>
          <p:nvPr/>
        </p:nvSpPr>
        <p:spPr>
          <a:xfrm>
            <a:off x="5334952" y="3669029"/>
            <a:ext cx="265749" cy="308612"/>
          </a:xfrm>
          <a:custGeom>
            <a:avLst/>
            <a:gdLst/>
            <a:ahLst/>
            <a:cxnLst/>
            <a:rect l="0" t="0" r="0" b="0"/>
            <a:pathLst>
              <a:path w="265749" h="308612">
                <a:moveTo>
                  <a:pt x="0" y="0"/>
                </a:moveTo>
                <a:lnTo>
                  <a:pt x="37160" y="37161"/>
                </a:lnTo>
                <a:lnTo>
                  <a:pt x="42868" y="45409"/>
                </a:lnTo>
                <a:lnTo>
                  <a:pt x="45724" y="50275"/>
                </a:lnTo>
                <a:lnTo>
                  <a:pt x="49532" y="55425"/>
                </a:lnTo>
                <a:lnTo>
                  <a:pt x="53977" y="60763"/>
                </a:lnTo>
                <a:lnTo>
                  <a:pt x="58844" y="66226"/>
                </a:lnTo>
                <a:lnTo>
                  <a:pt x="63042" y="71773"/>
                </a:lnTo>
                <a:lnTo>
                  <a:pt x="66793" y="77377"/>
                </a:lnTo>
                <a:lnTo>
                  <a:pt x="70247" y="83017"/>
                </a:lnTo>
                <a:lnTo>
                  <a:pt x="74453" y="88682"/>
                </a:lnTo>
                <a:lnTo>
                  <a:pt x="79163" y="94364"/>
                </a:lnTo>
                <a:lnTo>
                  <a:pt x="84208" y="100057"/>
                </a:lnTo>
                <a:lnTo>
                  <a:pt x="89476" y="106710"/>
                </a:lnTo>
                <a:lnTo>
                  <a:pt x="94894" y="114003"/>
                </a:lnTo>
                <a:lnTo>
                  <a:pt x="100410" y="121722"/>
                </a:lnTo>
                <a:lnTo>
                  <a:pt x="105992" y="128773"/>
                </a:lnTo>
                <a:lnTo>
                  <a:pt x="111619" y="135379"/>
                </a:lnTo>
                <a:lnTo>
                  <a:pt x="117276" y="141688"/>
                </a:lnTo>
                <a:lnTo>
                  <a:pt x="122951" y="148751"/>
                </a:lnTo>
                <a:lnTo>
                  <a:pt x="128640" y="156318"/>
                </a:lnTo>
                <a:lnTo>
                  <a:pt x="134338" y="164219"/>
                </a:lnTo>
                <a:lnTo>
                  <a:pt x="140041" y="171393"/>
                </a:lnTo>
                <a:lnTo>
                  <a:pt x="145748" y="178079"/>
                </a:lnTo>
                <a:lnTo>
                  <a:pt x="151458" y="184442"/>
                </a:lnTo>
                <a:lnTo>
                  <a:pt x="162882" y="196592"/>
                </a:lnTo>
                <a:lnTo>
                  <a:pt x="168596" y="202499"/>
                </a:lnTo>
                <a:lnTo>
                  <a:pt x="173357" y="208342"/>
                </a:lnTo>
                <a:lnTo>
                  <a:pt x="177484" y="214142"/>
                </a:lnTo>
                <a:lnTo>
                  <a:pt x="181188" y="219914"/>
                </a:lnTo>
                <a:lnTo>
                  <a:pt x="185562" y="225667"/>
                </a:lnTo>
                <a:lnTo>
                  <a:pt x="190383" y="231408"/>
                </a:lnTo>
                <a:lnTo>
                  <a:pt x="195502" y="237139"/>
                </a:lnTo>
                <a:lnTo>
                  <a:pt x="199867" y="242866"/>
                </a:lnTo>
                <a:lnTo>
                  <a:pt x="203730" y="248588"/>
                </a:lnTo>
                <a:lnTo>
                  <a:pt x="207257" y="254308"/>
                </a:lnTo>
                <a:lnTo>
                  <a:pt x="213717" y="263204"/>
                </a:lnTo>
                <a:lnTo>
                  <a:pt x="220716" y="271285"/>
                </a:lnTo>
                <a:lnTo>
                  <a:pt x="230176" y="281226"/>
                </a:lnTo>
                <a:lnTo>
                  <a:pt x="251097" y="302499"/>
                </a:lnTo>
                <a:lnTo>
                  <a:pt x="254075" y="304536"/>
                </a:lnTo>
                <a:lnTo>
                  <a:pt x="261866" y="307403"/>
                </a:lnTo>
                <a:lnTo>
                  <a:pt x="265748" y="30861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508"/>
          <p:cNvSpPr/>
          <p:nvPr/>
        </p:nvSpPr>
        <p:spPr>
          <a:xfrm>
            <a:off x="5343525" y="3729037"/>
            <a:ext cx="222885" cy="308611"/>
          </a:xfrm>
          <a:custGeom>
            <a:avLst/>
            <a:gdLst/>
            <a:ahLst/>
            <a:cxnLst/>
            <a:rect l="0" t="0" r="0" b="0"/>
            <a:pathLst>
              <a:path w="222885" h="308611">
                <a:moveTo>
                  <a:pt x="222884" y="0"/>
                </a:moveTo>
                <a:lnTo>
                  <a:pt x="218334" y="4551"/>
                </a:lnTo>
                <a:lnTo>
                  <a:pt x="216041" y="5892"/>
                </a:lnTo>
                <a:lnTo>
                  <a:pt x="210953" y="7381"/>
                </a:lnTo>
                <a:lnTo>
                  <a:pt x="209215" y="8731"/>
                </a:lnTo>
                <a:lnTo>
                  <a:pt x="208057" y="10583"/>
                </a:lnTo>
                <a:lnTo>
                  <a:pt x="207284" y="12771"/>
                </a:lnTo>
                <a:lnTo>
                  <a:pt x="203886" y="17741"/>
                </a:lnTo>
                <a:lnTo>
                  <a:pt x="199201" y="24077"/>
                </a:lnTo>
                <a:lnTo>
                  <a:pt x="193943" y="33244"/>
                </a:lnTo>
                <a:lnTo>
                  <a:pt x="190255" y="38355"/>
                </a:lnTo>
                <a:lnTo>
                  <a:pt x="185892" y="43667"/>
                </a:lnTo>
                <a:lnTo>
                  <a:pt x="181078" y="49114"/>
                </a:lnTo>
                <a:lnTo>
                  <a:pt x="176915" y="54650"/>
                </a:lnTo>
                <a:lnTo>
                  <a:pt x="173189" y="60246"/>
                </a:lnTo>
                <a:lnTo>
                  <a:pt x="169752" y="65882"/>
                </a:lnTo>
                <a:lnTo>
                  <a:pt x="155812" y="87466"/>
                </a:lnTo>
                <a:lnTo>
                  <a:pt x="149595" y="95458"/>
                </a:lnTo>
                <a:lnTo>
                  <a:pt x="142592" y="103644"/>
                </a:lnTo>
                <a:lnTo>
                  <a:pt x="135066" y="111958"/>
                </a:lnTo>
                <a:lnTo>
                  <a:pt x="128144" y="120359"/>
                </a:lnTo>
                <a:lnTo>
                  <a:pt x="121625" y="128817"/>
                </a:lnTo>
                <a:lnTo>
                  <a:pt x="115372" y="137313"/>
                </a:lnTo>
                <a:lnTo>
                  <a:pt x="103347" y="154373"/>
                </a:lnTo>
                <a:lnTo>
                  <a:pt x="62893" y="214317"/>
                </a:lnTo>
                <a:lnTo>
                  <a:pt x="58121" y="222888"/>
                </a:lnTo>
                <a:lnTo>
                  <a:pt x="53987" y="231460"/>
                </a:lnTo>
                <a:lnTo>
                  <a:pt x="46854" y="247651"/>
                </a:lnTo>
                <a:lnTo>
                  <a:pt x="40509" y="261197"/>
                </a:lnTo>
                <a:lnTo>
                  <a:pt x="36531" y="266524"/>
                </a:lnTo>
                <a:lnTo>
                  <a:pt x="31974" y="271028"/>
                </a:lnTo>
                <a:lnTo>
                  <a:pt x="27031" y="274983"/>
                </a:lnTo>
                <a:lnTo>
                  <a:pt x="22783" y="279524"/>
                </a:lnTo>
                <a:lnTo>
                  <a:pt x="18998" y="284457"/>
                </a:lnTo>
                <a:lnTo>
                  <a:pt x="12253" y="294065"/>
                </a:lnTo>
                <a:lnTo>
                  <a:pt x="6081" y="301511"/>
                </a:lnTo>
                <a:lnTo>
                  <a:pt x="0" y="30861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509"/>
          <p:cNvSpPr/>
          <p:nvPr/>
        </p:nvSpPr>
        <p:spPr>
          <a:xfrm>
            <a:off x="5755004" y="3771909"/>
            <a:ext cx="420054" cy="17137"/>
          </a:xfrm>
          <a:custGeom>
            <a:avLst/>
            <a:gdLst/>
            <a:ahLst/>
            <a:cxnLst/>
            <a:rect l="0" t="0" r="0" b="0"/>
            <a:pathLst>
              <a:path w="420054" h="17137">
                <a:moveTo>
                  <a:pt x="0" y="8563"/>
                </a:moveTo>
                <a:lnTo>
                  <a:pt x="57312" y="8563"/>
                </a:lnTo>
                <a:lnTo>
                  <a:pt x="64879" y="7611"/>
                </a:lnTo>
                <a:lnTo>
                  <a:pt x="73733" y="6023"/>
                </a:lnTo>
                <a:lnTo>
                  <a:pt x="83445" y="4012"/>
                </a:lnTo>
                <a:lnTo>
                  <a:pt x="92777" y="2672"/>
                </a:lnTo>
                <a:lnTo>
                  <a:pt x="101857" y="1778"/>
                </a:lnTo>
                <a:lnTo>
                  <a:pt x="110768" y="1182"/>
                </a:lnTo>
                <a:lnTo>
                  <a:pt x="119565" y="785"/>
                </a:lnTo>
                <a:lnTo>
                  <a:pt x="136960" y="344"/>
                </a:lnTo>
                <a:lnTo>
                  <a:pt x="227078" y="0"/>
                </a:lnTo>
                <a:lnTo>
                  <a:pt x="237110" y="949"/>
                </a:lnTo>
                <a:lnTo>
                  <a:pt x="246657" y="2535"/>
                </a:lnTo>
                <a:lnTo>
                  <a:pt x="255878" y="4544"/>
                </a:lnTo>
                <a:lnTo>
                  <a:pt x="263930" y="5884"/>
                </a:lnTo>
                <a:lnTo>
                  <a:pt x="271204" y="6777"/>
                </a:lnTo>
                <a:lnTo>
                  <a:pt x="277958" y="7372"/>
                </a:lnTo>
                <a:lnTo>
                  <a:pt x="285318" y="7769"/>
                </a:lnTo>
                <a:lnTo>
                  <a:pt x="301116" y="8210"/>
                </a:lnTo>
                <a:lnTo>
                  <a:pt x="347017" y="8532"/>
                </a:lnTo>
                <a:lnTo>
                  <a:pt x="354217" y="9495"/>
                </a:lnTo>
                <a:lnTo>
                  <a:pt x="361875" y="11089"/>
                </a:lnTo>
                <a:lnTo>
                  <a:pt x="369838" y="13105"/>
                </a:lnTo>
                <a:lnTo>
                  <a:pt x="376098" y="14449"/>
                </a:lnTo>
                <a:lnTo>
                  <a:pt x="381225" y="15344"/>
                </a:lnTo>
                <a:lnTo>
                  <a:pt x="385595" y="15941"/>
                </a:lnTo>
                <a:lnTo>
                  <a:pt x="390414" y="16340"/>
                </a:lnTo>
                <a:lnTo>
                  <a:pt x="400848" y="16782"/>
                </a:lnTo>
                <a:lnTo>
                  <a:pt x="412621" y="17089"/>
                </a:lnTo>
                <a:lnTo>
                  <a:pt x="420053" y="1713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510"/>
          <p:cNvSpPr/>
          <p:nvPr/>
        </p:nvSpPr>
        <p:spPr>
          <a:xfrm>
            <a:off x="5936250" y="3626167"/>
            <a:ext cx="50213" cy="402909"/>
          </a:xfrm>
          <a:custGeom>
            <a:avLst/>
            <a:gdLst/>
            <a:ahLst/>
            <a:cxnLst/>
            <a:rect l="0" t="0" r="0" b="0"/>
            <a:pathLst>
              <a:path w="50213" h="402909">
                <a:moveTo>
                  <a:pt x="15922" y="0"/>
                </a:moveTo>
                <a:lnTo>
                  <a:pt x="2903" y="0"/>
                </a:lnTo>
                <a:lnTo>
                  <a:pt x="1528" y="1905"/>
                </a:lnTo>
                <a:lnTo>
                  <a:pt x="0" y="9102"/>
                </a:lnTo>
                <a:lnTo>
                  <a:pt x="544" y="12735"/>
                </a:lnTo>
                <a:lnTo>
                  <a:pt x="1860" y="16111"/>
                </a:lnTo>
                <a:lnTo>
                  <a:pt x="3690" y="19313"/>
                </a:lnTo>
                <a:lnTo>
                  <a:pt x="4910" y="23353"/>
                </a:lnTo>
                <a:lnTo>
                  <a:pt x="6265" y="32922"/>
                </a:lnTo>
                <a:lnTo>
                  <a:pt x="6627" y="39093"/>
                </a:lnTo>
                <a:lnTo>
                  <a:pt x="7028" y="53570"/>
                </a:lnTo>
                <a:lnTo>
                  <a:pt x="8088" y="61430"/>
                </a:lnTo>
                <a:lnTo>
                  <a:pt x="9747" y="69529"/>
                </a:lnTo>
                <a:lnTo>
                  <a:pt x="11805" y="77785"/>
                </a:lnTo>
                <a:lnTo>
                  <a:pt x="13177" y="87099"/>
                </a:lnTo>
                <a:lnTo>
                  <a:pt x="14092" y="97119"/>
                </a:lnTo>
                <a:lnTo>
                  <a:pt x="14703" y="107608"/>
                </a:lnTo>
                <a:lnTo>
                  <a:pt x="16061" y="118411"/>
                </a:lnTo>
                <a:lnTo>
                  <a:pt x="17920" y="129423"/>
                </a:lnTo>
                <a:lnTo>
                  <a:pt x="20112" y="140575"/>
                </a:lnTo>
                <a:lnTo>
                  <a:pt x="21573" y="151819"/>
                </a:lnTo>
                <a:lnTo>
                  <a:pt x="22547" y="163125"/>
                </a:lnTo>
                <a:lnTo>
                  <a:pt x="23196" y="174473"/>
                </a:lnTo>
                <a:lnTo>
                  <a:pt x="23917" y="197241"/>
                </a:lnTo>
                <a:lnTo>
                  <a:pt x="24110" y="208646"/>
                </a:lnTo>
                <a:lnTo>
                  <a:pt x="25190" y="219107"/>
                </a:lnTo>
                <a:lnTo>
                  <a:pt x="26864" y="228939"/>
                </a:lnTo>
                <a:lnTo>
                  <a:pt x="28932" y="238351"/>
                </a:lnTo>
                <a:lnTo>
                  <a:pt x="30310" y="248436"/>
                </a:lnTo>
                <a:lnTo>
                  <a:pt x="31229" y="258969"/>
                </a:lnTo>
                <a:lnTo>
                  <a:pt x="31841" y="269801"/>
                </a:lnTo>
                <a:lnTo>
                  <a:pt x="32522" y="289457"/>
                </a:lnTo>
                <a:lnTo>
                  <a:pt x="32959" y="320807"/>
                </a:lnTo>
                <a:lnTo>
                  <a:pt x="33058" y="364385"/>
                </a:lnTo>
                <a:lnTo>
                  <a:pt x="34013" y="369606"/>
                </a:lnTo>
                <a:lnTo>
                  <a:pt x="35603" y="374039"/>
                </a:lnTo>
                <a:lnTo>
                  <a:pt x="37615" y="377947"/>
                </a:lnTo>
                <a:lnTo>
                  <a:pt x="39909" y="381505"/>
                </a:lnTo>
                <a:lnTo>
                  <a:pt x="42391" y="384829"/>
                </a:lnTo>
                <a:lnTo>
                  <a:pt x="44998" y="387998"/>
                </a:lnTo>
                <a:lnTo>
                  <a:pt x="46736" y="391063"/>
                </a:lnTo>
                <a:lnTo>
                  <a:pt x="47895" y="394058"/>
                </a:lnTo>
                <a:lnTo>
                  <a:pt x="50212" y="40290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511"/>
          <p:cNvSpPr/>
          <p:nvPr/>
        </p:nvSpPr>
        <p:spPr>
          <a:xfrm>
            <a:off x="6252314" y="3583304"/>
            <a:ext cx="34187" cy="437199"/>
          </a:xfrm>
          <a:custGeom>
            <a:avLst/>
            <a:gdLst/>
            <a:ahLst/>
            <a:cxnLst/>
            <a:rect l="0" t="0" r="0" b="0"/>
            <a:pathLst>
              <a:path w="34187" h="437199">
                <a:moveTo>
                  <a:pt x="8468" y="0"/>
                </a:moveTo>
                <a:lnTo>
                  <a:pt x="249" y="0"/>
                </a:lnTo>
                <a:lnTo>
                  <a:pt x="0" y="4552"/>
                </a:lnTo>
                <a:lnTo>
                  <a:pt x="918" y="6845"/>
                </a:lnTo>
                <a:lnTo>
                  <a:pt x="2482" y="9326"/>
                </a:lnTo>
                <a:lnTo>
                  <a:pt x="4477" y="11932"/>
                </a:lnTo>
                <a:lnTo>
                  <a:pt x="5808" y="14622"/>
                </a:lnTo>
                <a:lnTo>
                  <a:pt x="6695" y="17369"/>
                </a:lnTo>
                <a:lnTo>
                  <a:pt x="7680" y="23912"/>
                </a:lnTo>
                <a:lnTo>
                  <a:pt x="8117" y="33170"/>
                </a:lnTo>
                <a:lnTo>
                  <a:pt x="9187" y="38306"/>
                </a:lnTo>
                <a:lnTo>
                  <a:pt x="10852" y="43635"/>
                </a:lnTo>
                <a:lnTo>
                  <a:pt x="12915" y="49093"/>
                </a:lnTo>
                <a:lnTo>
                  <a:pt x="14291" y="54636"/>
                </a:lnTo>
                <a:lnTo>
                  <a:pt x="15207" y="60237"/>
                </a:lnTo>
                <a:lnTo>
                  <a:pt x="16226" y="72492"/>
                </a:lnTo>
                <a:lnTo>
                  <a:pt x="16678" y="87464"/>
                </a:lnTo>
                <a:lnTo>
                  <a:pt x="17009" y="141864"/>
                </a:lnTo>
                <a:lnTo>
                  <a:pt x="16067" y="151726"/>
                </a:lnTo>
                <a:lnTo>
                  <a:pt x="14487" y="161158"/>
                </a:lnTo>
                <a:lnTo>
                  <a:pt x="12481" y="170304"/>
                </a:lnTo>
                <a:lnTo>
                  <a:pt x="11143" y="180212"/>
                </a:lnTo>
                <a:lnTo>
                  <a:pt x="10252" y="190626"/>
                </a:lnTo>
                <a:lnTo>
                  <a:pt x="9657" y="201379"/>
                </a:lnTo>
                <a:lnTo>
                  <a:pt x="8996" y="223487"/>
                </a:lnTo>
                <a:lnTo>
                  <a:pt x="8499" y="290999"/>
                </a:lnTo>
                <a:lnTo>
                  <a:pt x="8469" y="364055"/>
                </a:lnTo>
                <a:lnTo>
                  <a:pt x="9422" y="370339"/>
                </a:lnTo>
                <a:lnTo>
                  <a:pt x="11009" y="376433"/>
                </a:lnTo>
                <a:lnTo>
                  <a:pt x="13019" y="382400"/>
                </a:lnTo>
                <a:lnTo>
                  <a:pt x="14360" y="388284"/>
                </a:lnTo>
                <a:lnTo>
                  <a:pt x="15253" y="394111"/>
                </a:lnTo>
                <a:lnTo>
                  <a:pt x="15849" y="399901"/>
                </a:lnTo>
                <a:lnTo>
                  <a:pt x="17199" y="404713"/>
                </a:lnTo>
                <a:lnTo>
                  <a:pt x="19051" y="408874"/>
                </a:lnTo>
                <a:lnTo>
                  <a:pt x="21238" y="412600"/>
                </a:lnTo>
                <a:lnTo>
                  <a:pt x="22697" y="416037"/>
                </a:lnTo>
                <a:lnTo>
                  <a:pt x="23669" y="419281"/>
                </a:lnTo>
                <a:lnTo>
                  <a:pt x="24317" y="422396"/>
                </a:lnTo>
                <a:lnTo>
                  <a:pt x="25702" y="425425"/>
                </a:lnTo>
                <a:lnTo>
                  <a:pt x="27577" y="428397"/>
                </a:lnTo>
                <a:lnTo>
                  <a:pt x="34186" y="43719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512"/>
          <p:cNvSpPr/>
          <p:nvPr/>
        </p:nvSpPr>
        <p:spPr>
          <a:xfrm>
            <a:off x="6457993" y="3569793"/>
            <a:ext cx="256974" cy="450195"/>
          </a:xfrm>
          <a:custGeom>
            <a:avLst/>
            <a:gdLst/>
            <a:ahLst/>
            <a:cxnLst/>
            <a:rect l="0" t="0" r="0" b="0"/>
            <a:pathLst>
              <a:path w="256974" h="450195">
                <a:moveTo>
                  <a:pt x="42819" y="4939"/>
                </a:moveTo>
                <a:lnTo>
                  <a:pt x="42819" y="0"/>
                </a:lnTo>
                <a:lnTo>
                  <a:pt x="42819" y="29619"/>
                </a:lnTo>
                <a:lnTo>
                  <a:pt x="40279" y="42578"/>
                </a:lnTo>
                <a:lnTo>
                  <a:pt x="38269" y="50034"/>
                </a:lnTo>
                <a:lnTo>
                  <a:pt x="36034" y="63399"/>
                </a:lnTo>
                <a:lnTo>
                  <a:pt x="35438" y="69630"/>
                </a:lnTo>
                <a:lnTo>
                  <a:pt x="34089" y="77594"/>
                </a:lnTo>
                <a:lnTo>
                  <a:pt x="32236" y="86713"/>
                </a:lnTo>
                <a:lnTo>
                  <a:pt x="30049" y="96602"/>
                </a:lnTo>
                <a:lnTo>
                  <a:pt x="27638" y="106053"/>
                </a:lnTo>
                <a:lnTo>
                  <a:pt x="25079" y="115211"/>
                </a:lnTo>
                <a:lnTo>
                  <a:pt x="22419" y="124174"/>
                </a:lnTo>
                <a:lnTo>
                  <a:pt x="16925" y="144292"/>
                </a:lnTo>
                <a:lnTo>
                  <a:pt x="14127" y="154991"/>
                </a:lnTo>
                <a:lnTo>
                  <a:pt x="11309" y="164981"/>
                </a:lnTo>
                <a:lnTo>
                  <a:pt x="5637" y="183702"/>
                </a:lnTo>
                <a:lnTo>
                  <a:pt x="3743" y="193647"/>
                </a:lnTo>
                <a:lnTo>
                  <a:pt x="2481" y="204087"/>
                </a:lnTo>
                <a:lnTo>
                  <a:pt x="1640" y="214856"/>
                </a:lnTo>
                <a:lnTo>
                  <a:pt x="1079" y="224894"/>
                </a:lnTo>
                <a:lnTo>
                  <a:pt x="455" y="243667"/>
                </a:lnTo>
                <a:lnTo>
                  <a:pt x="22" y="294445"/>
                </a:lnTo>
                <a:lnTo>
                  <a:pt x="0" y="303670"/>
                </a:lnTo>
                <a:lnTo>
                  <a:pt x="938" y="312678"/>
                </a:lnTo>
                <a:lnTo>
                  <a:pt x="2516" y="321541"/>
                </a:lnTo>
                <a:lnTo>
                  <a:pt x="4520" y="330307"/>
                </a:lnTo>
                <a:lnTo>
                  <a:pt x="5857" y="339009"/>
                </a:lnTo>
                <a:lnTo>
                  <a:pt x="6748" y="347667"/>
                </a:lnTo>
                <a:lnTo>
                  <a:pt x="7341" y="356297"/>
                </a:lnTo>
                <a:lnTo>
                  <a:pt x="9642" y="363955"/>
                </a:lnTo>
                <a:lnTo>
                  <a:pt x="17279" y="377544"/>
                </a:lnTo>
                <a:lnTo>
                  <a:pt x="24483" y="389934"/>
                </a:lnTo>
                <a:lnTo>
                  <a:pt x="30860" y="401790"/>
                </a:lnTo>
                <a:lnTo>
                  <a:pt x="36869" y="413410"/>
                </a:lnTo>
                <a:lnTo>
                  <a:pt x="40757" y="418223"/>
                </a:lnTo>
                <a:lnTo>
                  <a:pt x="45255" y="422385"/>
                </a:lnTo>
                <a:lnTo>
                  <a:pt x="50158" y="426111"/>
                </a:lnTo>
                <a:lnTo>
                  <a:pt x="55331" y="429548"/>
                </a:lnTo>
                <a:lnTo>
                  <a:pt x="60686" y="432792"/>
                </a:lnTo>
                <a:lnTo>
                  <a:pt x="66160" y="435907"/>
                </a:lnTo>
                <a:lnTo>
                  <a:pt x="70762" y="438936"/>
                </a:lnTo>
                <a:lnTo>
                  <a:pt x="78416" y="444842"/>
                </a:lnTo>
                <a:lnTo>
                  <a:pt x="83696" y="446797"/>
                </a:lnTo>
                <a:lnTo>
                  <a:pt x="90073" y="448101"/>
                </a:lnTo>
                <a:lnTo>
                  <a:pt x="97182" y="448971"/>
                </a:lnTo>
                <a:lnTo>
                  <a:pt x="103825" y="449550"/>
                </a:lnTo>
                <a:lnTo>
                  <a:pt x="110160" y="449937"/>
                </a:lnTo>
                <a:lnTo>
                  <a:pt x="116288" y="450194"/>
                </a:lnTo>
                <a:lnTo>
                  <a:pt x="122278" y="449413"/>
                </a:lnTo>
                <a:lnTo>
                  <a:pt x="128177" y="447940"/>
                </a:lnTo>
                <a:lnTo>
                  <a:pt x="134014" y="446006"/>
                </a:lnTo>
                <a:lnTo>
                  <a:pt x="139811" y="443763"/>
                </a:lnTo>
                <a:lnTo>
                  <a:pt x="145580" y="441316"/>
                </a:lnTo>
                <a:lnTo>
                  <a:pt x="151332" y="438732"/>
                </a:lnTo>
                <a:lnTo>
                  <a:pt x="156118" y="436057"/>
                </a:lnTo>
                <a:lnTo>
                  <a:pt x="163977" y="430544"/>
                </a:lnTo>
                <a:lnTo>
                  <a:pt x="175725" y="422379"/>
                </a:lnTo>
                <a:lnTo>
                  <a:pt x="182858" y="417535"/>
                </a:lnTo>
                <a:lnTo>
                  <a:pt x="189518" y="412401"/>
                </a:lnTo>
                <a:lnTo>
                  <a:pt x="195864" y="407073"/>
                </a:lnTo>
                <a:lnTo>
                  <a:pt x="201999" y="401616"/>
                </a:lnTo>
                <a:lnTo>
                  <a:pt x="207042" y="396073"/>
                </a:lnTo>
                <a:lnTo>
                  <a:pt x="211356" y="390473"/>
                </a:lnTo>
                <a:lnTo>
                  <a:pt x="229674" y="363246"/>
                </a:lnTo>
                <a:lnTo>
                  <a:pt x="234064" y="356205"/>
                </a:lnTo>
                <a:lnTo>
                  <a:pt x="241482" y="343302"/>
                </a:lnTo>
                <a:lnTo>
                  <a:pt x="244793" y="336242"/>
                </a:lnTo>
                <a:lnTo>
                  <a:pt x="247954" y="328678"/>
                </a:lnTo>
                <a:lnTo>
                  <a:pt x="251013" y="320778"/>
                </a:lnTo>
                <a:lnTo>
                  <a:pt x="254412" y="306919"/>
                </a:lnTo>
                <a:lnTo>
                  <a:pt x="255923" y="295362"/>
                </a:lnTo>
                <a:lnTo>
                  <a:pt x="256773" y="282549"/>
                </a:lnTo>
                <a:lnTo>
                  <a:pt x="256973" y="272466"/>
                </a:lnTo>
                <a:lnTo>
                  <a:pt x="256073" y="268063"/>
                </a:lnTo>
                <a:lnTo>
                  <a:pt x="252534" y="260631"/>
                </a:lnTo>
                <a:lnTo>
                  <a:pt x="245186" y="251091"/>
                </a:lnTo>
                <a:lnTo>
                  <a:pt x="242500" y="249051"/>
                </a:lnTo>
                <a:lnTo>
                  <a:pt x="236976" y="246783"/>
                </a:lnTo>
                <a:lnTo>
                  <a:pt x="233217" y="246179"/>
                </a:lnTo>
                <a:lnTo>
                  <a:pt x="228806" y="245776"/>
                </a:lnTo>
                <a:lnTo>
                  <a:pt x="223961" y="245507"/>
                </a:lnTo>
                <a:lnTo>
                  <a:pt x="219777" y="246280"/>
                </a:lnTo>
                <a:lnTo>
                  <a:pt x="212590" y="249679"/>
                </a:lnTo>
                <a:lnTo>
                  <a:pt x="203680" y="254365"/>
                </a:lnTo>
                <a:lnTo>
                  <a:pt x="198637" y="256948"/>
                </a:lnTo>
                <a:lnTo>
                  <a:pt x="193370" y="260575"/>
                </a:lnTo>
                <a:lnTo>
                  <a:pt x="187954" y="264898"/>
                </a:lnTo>
                <a:lnTo>
                  <a:pt x="182438" y="269685"/>
                </a:lnTo>
                <a:lnTo>
                  <a:pt x="177808" y="274781"/>
                </a:lnTo>
                <a:lnTo>
                  <a:pt x="165789" y="291056"/>
                </a:lnTo>
                <a:lnTo>
                  <a:pt x="160995" y="296648"/>
                </a:lnTo>
                <a:lnTo>
                  <a:pt x="155893" y="302282"/>
                </a:lnTo>
                <a:lnTo>
                  <a:pt x="150586" y="308895"/>
                </a:lnTo>
                <a:lnTo>
                  <a:pt x="145144" y="316162"/>
                </a:lnTo>
                <a:lnTo>
                  <a:pt x="139611" y="323863"/>
                </a:lnTo>
                <a:lnTo>
                  <a:pt x="134969" y="331855"/>
                </a:lnTo>
                <a:lnTo>
                  <a:pt x="130923" y="340041"/>
                </a:lnTo>
                <a:lnTo>
                  <a:pt x="127272" y="348355"/>
                </a:lnTo>
                <a:lnTo>
                  <a:pt x="122933" y="355803"/>
                </a:lnTo>
                <a:lnTo>
                  <a:pt x="118137" y="362673"/>
                </a:lnTo>
                <a:lnTo>
                  <a:pt x="113033" y="369159"/>
                </a:lnTo>
                <a:lnTo>
                  <a:pt x="108679" y="375387"/>
                </a:lnTo>
                <a:lnTo>
                  <a:pt x="101300" y="387388"/>
                </a:lnTo>
                <a:lnTo>
                  <a:pt x="94846" y="399071"/>
                </a:lnTo>
                <a:lnTo>
                  <a:pt x="89754" y="409661"/>
                </a:lnTo>
                <a:lnTo>
                  <a:pt x="86888" y="420979"/>
                </a:lnTo>
                <a:lnTo>
                  <a:pt x="85920" y="433336"/>
                </a:lnTo>
                <a:lnTo>
                  <a:pt x="85682" y="44213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513"/>
          <p:cNvSpPr/>
          <p:nvPr/>
        </p:nvSpPr>
        <p:spPr>
          <a:xfrm>
            <a:off x="4349115" y="3351847"/>
            <a:ext cx="94298" cy="1423036"/>
          </a:xfrm>
          <a:custGeom>
            <a:avLst/>
            <a:gdLst/>
            <a:ahLst/>
            <a:cxnLst/>
            <a:rect l="0" t="0" r="0" b="0"/>
            <a:pathLst>
              <a:path w="94298" h="1423036">
                <a:moveTo>
                  <a:pt x="94297" y="0"/>
                </a:moveTo>
                <a:lnTo>
                  <a:pt x="89747" y="0"/>
                </a:lnTo>
                <a:lnTo>
                  <a:pt x="88405" y="953"/>
                </a:lnTo>
                <a:lnTo>
                  <a:pt x="87512" y="2540"/>
                </a:lnTo>
                <a:lnTo>
                  <a:pt x="85008" y="9683"/>
                </a:lnTo>
                <a:lnTo>
                  <a:pt x="81278" y="17321"/>
                </a:lnTo>
                <a:lnTo>
                  <a:pt x="78986" y="24526"/>
                </a:lnTo>
                <a:lnTo>
                  <a:pt x="77014" y="31856"/>
                </a:lnTo>
                <a:lnTo>
                  <a:pt x="75156" y="36477"/>
                </a:lnTo>
                <a:lnTo>
                  <a:pt x="72963" y="41463"/>
                </a:lnTo>
                <a:lnTo>
                  <a:pt x="70528" y="52083"/>
                </a:lnTo>
                <a:lnTo>
                  <a:pt x="68493" y="64106"/>
                </a:lnTo>
                <a:lnTo>
                  <a:pt x="66617" y="71312"/>
                </a:lnTo>
                <a:lnTo>
                  <a:pt x="64414" y="78974"/>
                </a:lnTo>
                <a:lnTo>
                  <a:pt x="61965" y="92567"/>
                </a:lnTo>
                <a:lnTo>
                  <a:pt x="59925" y="106863"/>
                </a:lnTo>
                <a:lnTo>
                  <a:pt x="58048" y="116010"/>
                </a:lnTo>
                <a:lnTo>
                  <a:pt x="55843" y="125917"/>
                </a:lnTo>
                <a:lnTo>
                  <a:pt x="53394" y="144546"/>
                </a:lnTo>
                <a:lnTo>
                  <a:pt x="51822" y="179788"/>
                </a:lnTo>
                <a:lnTo>
                  <a:pt x="49066" y="199604"/>
                </a:lnTo>
                <a:lnTo>
                  <a:pt x="46999" y="210222"/>
                </a:lnTo>
                <a:lnTo>
                  <a:pt x="44088" y="238818"/>
                </a:lnTo>
                <a:lnTo>
                  <a:pt x="43104" y="281877"/>
                </a:lnTo>
                <a:lnTo>
                  <a:pt x="42863" y="465082"/>
                </a:lnTo>
                <a:lnTo>
                  <a:pt x="40322" y="495629"/>
                </a:lnTo>
                <a:lnTo>
                  <a:pt x="38312" y="510441"/>
                </a:lnTo>
                <a:lnTo>
                  <a:pt x="36077" y="542140"/>
                </a:lnTo>
                <a:lnTo>
                  <a:pt x="35084" y="575279"/>
                </a:lnTo>
                <a:lnTo>
                  <a:pt x="34360" y="671417"/>
                </a:lnTo>
                <a:lnTo>
                  <a:pt x="34289" y="1118444"/>
                </a:lnTo>
                <a:lnTo>
                  <a:pt x="31750" y="1147961"/>
                </a:lnTo>
                <a:lnTo>
                  <a:pt x="29739" y="1162500"/>
                </a:lnTo>
                <a:lnTo>
                  <a:pt x="26908" y="1205716"/>
                </a:lnTo>
                <a:lnTo>
                  <a:pt x="26070" y="1244133"/>
                </a:lnTo>
                <a:lnTo>
                  <a:pt x="23334" y="1267958"/>
                </a:lnTo>
                <a:lnTo>
                  <a:pt x="21270" y="1279646"/>
                </a:lnTo>
                <a:lnTo>
                  <a:pt x="17007" y="1324826"/>
                </a:lnTo>
                <a:lnTo>
                  <a:pt x="15148" y="1334702"/>
                </a:lnTo>
                <a:lnTo>
                  <a:pt x="12956" y="1344144"/>
                </a:lnTo>
                <a:lnTo>
                  <a:pt x="10520" y="1359715"/>
                </a:lnTo>
                <a:lnTo>
                  <a:pt x="8686" y="1398288"/>
                </a:lnTo>
                <a:lnTo>
                  <a:pt x="7696" y="1401774"/>
                </a:lnTo>
                <a:lnTo>
                  <a:pt x="6083" y="1405051"/>
                </a:lnTo>
                <a:lnTo>
                  <a:pt x="4055" y="1408189"/>
                </a:lnTo>
                <a:lnTo>
                  <a:pt x="1802" y="1414214"/>
                </a:lnTo>
                <a:lnTo>
                  <a:pt x="0" y="142303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514"/>
          <p:cNvSpPr/>
          <p:nvPr/>
        </p:nvSpPr>
        <p:spPr>
          <a:xfrm>
            <a:off x="2034539" y="4440554"/>
            <a:ext cx="274321" cy="360047"/>
          </a:xfrm>
          <a:custGeom>
            <a:avLst/>
            <a:gdLst/>
            <a:ahLst/>
            <a:cxnLst/>
            <a:rect l="0" t="0" r="0" b="0"/>
            <a:pathLst>
              <a:path w="274321" h="360047">
                <a:moveTo>
                  <a:pt x="0" y="0"/>
                </a:moveTo>
                <a:lnTo>
                  <a:pt x="0" y="7382"/>
                </a:lnTo>
                <a:lnTo>
                  <a:pt x="5892" y="15182"/>
                </a:lnTo>
                <a:lnTo>
                  <a:pt x="8731" y="23125"/>
                </a:lnTo>
                <a:lnTo>
                  <a:pt x="16134" y="32464"/>
                </a:lnTo>
                <a:lnTo>
                  <a:pt x="24951" y="41734"/>
                </a:lnTo>
                <a:lnTo>
                  <a:pt x="61580" y="78715"/>
                </a:lnTo>
                <a:lnTo>
                  <a:pt x="91829" y="108974"/>
                </a:lnTo>
                <a:lnTo>
                  <a:pt x="96462" y="114559"/>
                </a:lnTo>
                <a:lnTo>
                  <a:pt x="100503" y="120188"/>
                </a:lnTo>
                <a:lnTo>
                  <a:pt x="118384" y="147460"/>
                </a:lnTo>
                <a:lnTo>
                  <a:pt x="123690" y="154505"/>
                </a:lnTo>
                <a:lnTo>
                  <a:pt x="129133" y="161106"/>
                </a:lnTo>
                <a:lnTo>
                  <a:pt x="134666" y="167411"/>
                </a:lnTo>
                <a:lnTo>
                  <a:pt x="140260" y="173520"/>
                </a:lnTo>
                <a:lnTo>
                  <a:pt x="151556" y="185388"/>
                </a:lnTo>
                <a:lnTo>
                  <a:pt x="157235" y="192172"/>
                </a:lnTo>
                <a:lnTo>
                  <a:pt x="162926" y="199553"/>
                </a:lnTo>
                <a:lnTo>
                  <a:pt x="168625" y="207330"/>
                </a:lnTo>
                <a:lnTo>
                  <a:pt x="174329" y="214420"/>
                </a:lnTo>
                <a:lnTo>
                  <a:pt x="180037" y="221052"/>
                </a:lnTo>
                <a:lnTo>
                  <a:pt x="185747" y="227378"/>
                </a:lnTo>
                <a:lnTo>
                  <a:pt x="197172" y="239487"/>
                </a:lnTo>
                <a:lnTo>
                  <a:pt x="202886" y="245384"/>
                </a:lnTo>
                <a:lnTo>
                  <a:pt x="207647" y="252171"/>
                </a:lnTo>
                <a:lnTo>
                  <a:pt x="211774" y="259555"/>
                </a:lnTo>
                <a:lnTo>
                  <a:pt x="215478" y="267334"/>
                </a:lnTo>
                <a:lnTo>
                  <a:pt x="219852" y="273473"/>
                </a:lnTo>
                <a:lnTo>
                  <a:pt x="224673" y="278518"/>
                </a:lnTo>
                <a:lnTo>
                  <a:pt x="229792" y="282834"/>
                </a:lnTo>
                <a:lnTo>
                  <a:pt x="238020" y="292709"/>
                </a:lnTo>
                <a:lnTo>
                  <a:pt x="244852" y="303449"/>
                </a:lnTo>
                <a:lnTo>
                  <a:pt x="251063" y="314571"/>
                </a:lnTo>
                <a:lnTo>
                  <a:pt x="254459" y="323325"/>
                </a:lnTo>
                <a:lnTo>
                  <a:pt x="255365" y="326992"/>
                </a:lnTo>
                <a:lnTo>
                  <a:pt x="258911" y="333608"/>
                </a:lnTo>
                <a:lnTo>
                  <a:pt x="261190" y="336705"/>
                </a:lnTo>
                <a:lnTo>
                  <a:pt x="263722" y="342687"/>
                </a:lnTo>
                <a:lnTo>
                  <a:pt x="264397" y="345616"/>
                </a:lnTo>
                <a:lnTo>
                  <a:pt x="265800" y="347568"/>
                </a:lnTo>
                <a:lnTo>
                  <a:pt x="267688" y="348870"/>
                </a:lnTo>
                <a:lnTo>
                  <a:pt x="269899" y="349738"/>
                </a:lnTo>
                <a:lnTo>
                  <a:pt x="271373" y="351269"/>
                </a:lnTo>
                <a:lnTo>
                  <a:pt x="272355" y="353242"/>
                </a:lnTo>
                <a:lnTo>
                  <a:pt x="274320" y="36004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515"/>
          <p:cNvSpPr/>
          <p:nvPr/>
        </p:nvSpPr>
        <p:spPr>
          <a:xfrm>
            <a:off x="2053001" y="4423410"/>
            <a:ext cx="315867" cy="402908"/>
          </a:xfrm>
          <a:custGeom>
            <a:avLst/>
            <a:gdLst/>
            <a:ahLst/>
            <a:cxnLst/>
            <a:rect l="0" t="0" r="0" b="0"/>
            <a:pathLst>
              <a:path w="315867" h="402908">
                <a:moveTo>
                  <a:pt x="315866" y="0"/>
                </a:moveTo>
                <a:lnTo>
                  <a:pt x="307646" y="0"/>
                </a:lnTo>
                <a:lnTo>
                  <a:pt x="302847" y="4551"/>
                </a:lnTo>
                <a:lnTo>
                  <a:pt x="301472" y="6844"/>
                </a:lnTo>
                <a:lnTo>
                  <a:pt x="298584" y="14622"/>
                </a:lnTo>
                <a:lnTo>
                  <a:pt x="289557" y="25783"/>
                </a:lnTo>
                <a:lnTo>
                  <a:pt x="283218" y="32414"/>
                </a:lnTo>
                <a:lnTo>
                  <a:pt x="274051" y="41711"/>
                </a:lnTo>
                <a:lnTo>
                  <a:pt x="269892" y="47810"/>
                </a:lnTo>
                <a:lnTo>
                  <a:pt x="266166" y="54733"/>
                </a:lnTo>
                <a:lnTo>
                  <a:pt x="262730" y="62206"/>
                </a:lnTo>
                <a:lnTo>
                  <a:pt x="258535" y="69093"/>
                </a:lnTo>
                <a:lnTo>
                  <a:pt x="253833" y="75589"/>
                </a:lnTo>
                <a:lnTo>
                  <a:pt x="248793" y="81825"/>
                </a:lnTo>
                <a:lnTo>
                  <a:pt x="243528" y="87888"/>
                </a:lnTo>
                <a:lnTo>
                  <a:pt x="238113" y="93834"/>
                </a:lnTo>
                <a:lnTo>
                  <a:pt x="232598" y="99704"/>
                </a:lnTo>
                <a:lnTo>
                  <a:pt x="227017" y="106474"/>
                </a:lnTo>
                <a:lnTo>
                  <a:pt x="221390" y="113845"/>
                </a:lnTo>
                <a:lnTo>
                  <a:pt x="215735" y="121617"/>
                </a:lnTo>
                <a:lnTo>
                  <a:pt x="204371" y="137872"/>
                </a:lnTo>
                <a:lnTo>
                  <a:pt x="198673" y="146207"/>
                </a:lnTo>
                <a:lnTo>
                  <a:pt x="192017" y="154621"/>
                </a:lnTo>
                <a:lnTo>
                  <a:pt x="184723" y="163088"/>
                </a:lnTo>
                <a:lnTo>
                  <a:pt x="169950" y="179164"/>
                </a:lnTo>
                <a:lnTo>
                  <a:pt x="157035" y="192658"/>
                </a:lnTo>
                <a:lnTo>
                  <a:pt x="150923" y="199876"/>
                </a:lnTo>
                <a:lnTo>
                  <a:pt x="144944" y="207546"/>
                </a:lnTo>
                <a:lnTo>
                  <a:pt x="139053" y="215516"/>
                </a:lnTo>
                <a:lnTo>
                  <a:pt x="127428" y="231992"/>
                </a:lnTo>
                <a:lnTo>
                  <a:pt x="121660" y="240387"/>
                </a:lnTo>
                <a:lnTo>
                  <a:pt x="115910" y="247887"/>
                </a:lnTo>
                <a:lnTo>
                  <a:pt x="110172" y="254793"/>
                </a:lnTo>
                <a:lnTo>
                  <a:pt x="104442" y="261302"/>
                </a:lnTo>
                <a:lnTo>
                  <a:pt x="92995" y="273614"/>
                </a:lnTo>
                <a:lnTo>
                  <a:pt x="87275" y="279564"/>
                </a:lnTo>
                <a:lnTo>
                  <a:pt x="78380" y="291256"/>
                </a:lnTo>
                <a:lnTo>
                  <a:pt x="70299" y="302802"/>
                </a:lnTo>
                <a:lnTo>
                  <a:pt x="65477" y="308548"/>
                </a:lnTo>
                <a:lnTo>
                  <a:pt x="60358" y="314283"/>
                </a:lnTo>
                <a:lnTo>
                  <a:pt x="49589" y="325736"/>
                </a:lnTo>
                <a:lnTo>
                  <a:pt x="40358" y="336224"/>
                </a:lnTo>
                <a:lnTo>
                  <a:pt x="33256" y="348436"/>
                </a:lnTo>
                <a:lnTo>
                  <a:pt x="24844" y="358377"/>
                </a:lnTo>
                <a:lnTo>
                  <a:pt x="19836" y="366606"/>
                </a:lnTo>
                <a:lnTo>
                  <a:pt x="16657" y="373439"/>
                </a:lnTo>
                <a:lnTo>
                  <a:pt x="7254" y="385507"/>
                </a:lnTo>
                <a:lnTo>
                  <a:pt x="3128" y="389776"/>
                </a:lnTo>
                <a:lnTo>
                  <a:pt x="1646" y="392249"/>
                </a:lnTo>
                <a:lnTo>
                  <a:pt x="0" y="397535"/>
                </a:lnTo>
                <a:lnTo>
                  <a:pt x="514" y="399326"/>
                </a:lnTo>
                <a:lnTo>
                  <a:pt x="1809" y="400519"/>
                </a:lnTo>
                <a:lnTo>
                  <a:pt x="7256" y="40290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516"/>
          <p:cNvSpPr/>
          <p:nvPr/>
        </p:nvSpPr>
        <p:spPr>
          <a:xfrm>
            <a:off x="2523186" y="4209097"/>
            <a:ext cx="274307" cy="642939"/>
          </a:xfrm>
          <a:custGeom>
            <a:avLst/>
            <a:gdLst/>
            <a:ahLst/>
            <a:cxnLst/>
            <a:rect l="0" t="0" r="0" b="0"/>
            <a:pathLst>
              <a:path w="274307" h="642939">
                <a:moveTo>
                  <a:pt x="274306" y="0"/>
                </a:moveTo>
                <a:lnTo>
                  <a:pt x="265838" y="0"/>
                </a:lnTo>
                <a:lnTo>
                  <a:pt x="265765" y="4551"/>
                </a:lnTo>
                <a:lnTo>
                  <a:pt x="264802" y="6844"/>
                </a:lnTo>
                <a:lnTo>
                  <a:pt x="261192" y="11932"/>
                </a:lnTo>
                <a:lnTo>
                  <a:pt x="253872" y="17368"/>
                </a:lnTo>
                <a:lnTo>
                  <a:pt x="249254" y="20151"/>
                </a:lnTo>
                <a:lnTo>
                  <a:pt x="241582" y="28324"/>
                </a:lnTo>
                <a:lnTo>
                  <a:pt x="234044" y="38306"/>
                </a:lnTo>
                <a:lnTo>
                  <a:pt x="229367" y="43635"/>
                </a:lnTo>
                <a:lnTo>
                  <a:pt x="224344" y="49092"/>
                </a:lnTo>
                <a:lnTo>
                  <a:pt x="213683" y="60236"/>
                </a:lnTo>
                <a:lnTo>
                  <a:pt x="208173" y="65875"/>
                </a:lnTo>
                <a:lnTo>
                  <a:pt x="201643" y="71539"/>
                </a:lnTo>
                <a:lnTo>
                  <a:pt x="194431" y="77220"/>
                </a:lnTo>
                <a:lnTo>
                  <a:pt x="186766" y="82913"/>
                </a:lnTo>
                <a:lnTo>
                  <a:pt x="179751" y="89565"/>
                </a:lnTo>
                <a:lnTo>
                  <a:pt x="173169" y="96858"/>
                </a:lnTo>
                <a:lnTo>
                  <a:pt x="166877" y="104577"/>
                </a:lnTo>
                <a:lnTo>
                  <a:pt x="159824" y="112581"/>
                </a:lnTo>
                <a:lnTo>
                  <a:pt x="152265" y="120774"/>
                </a:lnTo>
                <a:lnTo>
                  <a:pt x="144368" y="129093"/>
                </a:lnTo>
                <a:lnTo>
                  <a:pt x="137198" y="137497"/>
                </a:lnTo>
                <a:lnTo>
                  <a:pt x="130513" y="145957"/>
                </a:lnTo>
                <a:lnTo>
                  <a:pt x="124152" y="154455"/>
                </a:lnTo>
                <a:lnTo>
                  <a:pt x="112003" y="171517"/>
                </a:lnTo>
                <a:lnTo>
                  <a:pt x="82929" y="214322"/>
                </a:lnTo>
                <a:lnTo>
                  <a:pt x="71457" y="231462"/>
                </a:lnTo>
                <a:lnTo>
                  <a:pt x="65731" y="240986"/>
                </a:lnTo>
                <a:lnTo>
                  <a:pt x="60008" y="251145"/>
                </a:lnTo>
                <a:lnTo>
                  <a:pt x="54289" y="261727"/>
                </a:lnTo>
                <a:lnTo>
                  <a:pt x="49523" y="271639"/>
                </a:lnTo>
                <a:lnTo>
                  <a:pt x="41687" y="290274"/>
                </a:lnTo>
                <a:lnTo>
                  <a:pt x="37312" y="299243"/>
                </a:lnTo>
                <a:lnTo>
                  <a:pt x="32490" y="308081"/>
                </a:lnTo>
                <a:lnTo>
                  <a:pt x="27370" y="316830"/>
                </a:lnTo>
                <a:lnTo>
                  <a:pt x="19142" y="336711"/>
                </a:lnTo>
                <a:lnTo>
                  <a:pt x="6098" y="375967"/>
                </a:lnTo>
                <a:lnTo>
                  <a:pt x="2703" y="393792"/>
                </a:lnTo>
                <a:lnTo>
                  <a:pt x="1193" y="411239"/>
                </a:lnTo>
                <a:lnTo>
                  <a:pt x="522" y="428518"/>
                </a:lnTo>
                <a:lnTo>
                  <a:pt x="92" y="461941"/>
                </a:lnTo>
                <a:lnTo>
                  <a:pt x="0" y="493843"/>
                </a:lnTo>
                <a:lnTo>
                  <a:pt x="2532" y="508093"/>
                </a:lnTo>
                <a:lnTo>
                  <a:pt x="6833" y="522999"/>
                </a:lnTo>
                <a:lnTo>
                  <a:pt x="11919" y="535974"/>
                </a:lnTo>
                <a:lnTo>
                  <a:pt x="19895" y="548091"/>
                </a:lnTo>
                <a:lnTo>
                  <a:pt x="27884" y="558873"/>
                </a:lnTo>
                <a:lnTo>
                  <a:pt x="34287" y="571251"/>
                </a:lnTo>
                <a:lnTo>
                  <a:pt x="42536" y="581232"/>
                </a:lnTo>
                <a:lnTo>
                  <a:pt x="50012" y="589478"/>
                </a:lnTo>
                <a:lnTo>
                  <a:pt x="57462" y="596318"/>
                </a:lnTo>
                <a:lnTo>
                  <a:pt x="62116" y="599476"/>
                </a:lnTo>
                <a:lnTo>
                  <a:pt x="67124" y="602533"/>
                </a:lnTo>
                <a:lnTo>
                  <a:pt x="75227" y="608470"/>
                </a:lnTo>
                <a:lnTo>
                  <a:pt x="82004" y="614284"/>
                </a:lnTo>
                <a:lnTo>
                  <a:pt x="88191" y="620042"/>
                </a:lnTo>
                <a:lnTo>
                  <a:pt x="91174" y="621960"/>
                </a:lnTo>
                <a:lnTo>
                  <a:pt x="97029" y="624089"/>
                </a:lnTo>
                <a:lnTo>
                  <a:pt x="102806" y="627575"/>
                </a:lnTo>
                <a:lnTo>
                  <a:pt x="105680" y="629839"/>
                </a:lnTo>
                <a:lnTo>
                  <a:pt x="111414" y="632353"/>
                </a:lnTo>
                <a:lnTo>
                  <a:pt x="114276" y="633024"/>
                </a:lnTo>
                <a:lnTo>
                  <a:pt x="119997" y="636309"/>
                </a:lnTo>
                <a:lnTo>
                  <a:pt x="122856" y="638519"/>
                </a:lnTo>
                <a:lnTo>
                  <a:pt x="128572" y="640974"/>
                </a:lnTo>
                <a:lnTo>
                  <a:pt x="136969" y="642679"/>
                </a:lnTo>
                <a:lnTo>
                  <a:pt x="143655" y="642861"/>
                </a:lnTo>
                <a:lnTo>
                  <a:pt x="162864" y="64293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517"/>
          <p:cNvSpPr/>
          <p:nvPr/>
        </p:nvSpPr>
        <p:spPr>
          <a:xfrm>
            <a:off x="2874654" y="4371975"/>
            <a:ext cx="265739" cy="377191"/>
          </a:xfrm>
          <a:custGeom>
            <a:avLst/>
            <a:gdLst/>
            <a:ahLst/>
            <a:cxnLst/>
            <a:rect l="0" t="0" r="0" b="0"/>
            <a:pathLst>
              <a:path w="265739" h="377191">
                <a:moveTo>
                  <a:pt x="8563" y="0"/>
                </a:moveTo>
                <a:lnTo>
                  <a:pt x="95" y="0"/>
                </a:lnTo>
                <a:lnTo>
                  <a:pt x="0" y="7380"/>
                </a:lnTo>
                <a:lnTo>
                  <a:pt x="5884" y="15181"/>
                </a:lnTo>
                <a:lnTo>
                  <a:pt x="8722" y="23124"/>
                </a:lnTo>
                <a:lnTo>
                  <a:pt x="15172" y="31511"/>
                </a:lnTo>
                <a:lnTo>
                  <a:pt x="23115" y="40028"/>
                </a:lnTo>
                <a:lnTo>
                  <a:pt x="28683" y="45730"/>
                </a:lnTo>
                <a:lnTo>
                  <a:pt x="34333" y="53980"/>
                </a:lnTo>
                <a:lnTo>
                  <a:pt x="40971" y="63996"/>
                </a:lnTo>
                <a:lnTo>
                  <a:pt x="45409" y="69334"/>
                </a:lnTo>
                <a:lnTo>
                  <a:pt x="50271" y="74797"/>
                </a:lnTo>
                <a:lnTo>
                  <a:pt x="58215" y="85948"/>
                </a:lnTo>
                <a:lnTo>
                  <a:pt x="64921" y="97254"/>
                </a:lnTo>
                <a:lnTo>
                  <a:pt x="71076" y="108629"/>
                </a:lnTo>
                <a:lnTo>
                  <a:pt x="75003" y="114329"/>
                </a:lnTo>
                <a:lnTo>
                  <a:pt x="79526" y="120034"/>
                </a:lnTo>
                <a:lnTo>
                  <a:pt x="84447" y="125743"/>
                </a:lnTo>
                <a:lnTo>
                  <a:pt x="89632" y="131453"/>
                </a:lnTo>
                <a:lnTo>
                  <a:pt x="100474" y="142878"/>
                </a:lnTo>
                <a:lnTo>
                  <a:pt x="117287" y="160021"/>
                </a:lnTo>
                <a:lnTo>
                  <a:pt x="122003" y="165736"/>
                </a:lnTo>
                <a:lnTo>
                  <a:pt x="129783" y="177165"/>
                </a:lnTo>
                <a:lnTo>
                  <a:pt x="134144" y="182880"/>
                </a:lnTo>
                <a:lnTo>
                  <a:pt x="138956" y="188595"/>
                </a:lnTo>
                <a:lnTo>
                  <a:pt x="144070" y="194310"/>
                </a:lnTo>
                <a:lnTo>
                  <a:pt x="149383" y="200977"/>
                </a:lnTo>
                <a:lnTo>
                  <a:pt x="154831" y="208280"/>
                </a:lnTo>
                <a:lnTo>
                  <a:pt x="160367" y="216005"/>
                </a:lnTo>
                <a:lnTo>
                  <a:pt x="165011" y="223061"/>
                </a:lnTo>
                <a:lnTo>
                  <a:pt x="169059" y="229670"/>
                </a:lnTo>
                <a:lnTo>
                  <a:pt x="172711" y="235980"/>
                </a:lnTo>
                <a:lnTo>
                  <a:pt x="177050" y="242092"/>
                </a:lnTo>
                <a:lnTo>
                  <a:pt x="181847" y="248073"/>
                </a:lnTo>
                <a:lnTo>
                  <a:pt x="186951" y="253964"/>
                </a:lnTo>
                <a:lnTo>
                  <a:pt x="195162" y="265590"/>
                </a:lnTo>
                <a:lnTo>
                  <a:pt x="202938" y="277107"/>
                </a:lnTo>
                <a:lnTo>
                  <a:pt x="207679" y="282845"/>
                </a:lnTo>
                <a:lnTo>
                  <a:pt x="212744" y="288576"/>
                </a:lnTo>
                <a:lnTo>
                  <a:pt x="220913" y="300023"/>
                </a:lnTo>
                <a:lnTo>
                  <a:pt x="227718" y="311461"/>
                </a:lnTo>
                <a:lnTo>
                  <a:pt x="233918" y="322894"/>
                </a:lnTo>
                <a:lnTo>
                  <a:pt x="239848" y="331786"/>
                </a:lnTo>
                <a:lnTo>
                  <a:pt x="245659" y="338913"/>
                </a:lnTo>
                <a:lnTo>
                  <a:pt x="251416" y="345255"/>
                </a:lnTo>
                <a:lnTo>
                  <a:pt x="253333" y="348280"/>
                </a:lnTo>
                <a:lnTo>
                  <a:pt x="256982" y="357088"/>
                </a:lnTo>
                <a:lnTo>
                  <a:pt x="265142" y="367859"/>
                </a:lnTo>
                <a:lnTo>
                  <a:pt x="265341" y="368112"/>
                </a:lnTo>
                <a:lnTo>
                  <a:pt x="265738" y="37719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518"/>
          <p:cNvSpPr/>
          <p:nvPr/>
        </p:nvSpPr>
        <p:spPr>
          <a:xfrm>
            <a:off x="2848927" y="4363402"/>
            <a:ext cx="248603" cy="351474"/>
          </a:xfrm>
          <a:custGeom>
            <a:avLst/>
            <a:gdLst/>
            <a:ahLst/>
            <a:cxnLst/>
            <a:rect l="0" t="0" r="0" b="0"/>
            <a:pathLst>
              <a:path w="248603" h="351474">
                <a:moveTo>
                  <a:pt x="248602" y="0"/>
                </a:moveTo>
                <a:lnTo>
                  <a:pt x="244052" y="0"/>
                </a:lnTo>
                <a:lnTo>
                  <a:pt x="241759" y="952"/>
                </a:lnTo>
                <a:lnTo>
                  <a:pt x="236671" y="4551"/>
                </a:lnTo>
                <a:lnTo>
                  <a:pt x="234933" y="6844"/>
                </a:lnTo>
                <a:lnTo>
                  <a:pt x="233774" y="9325"/>
                </a:lnTo>
                <a:lnTo>
                  <a:pt x="233002" y="11932"/>
                </a:lnTo>
                <a:lnTo>
                  <a:pt x="229604" y="17368"/>
                </a:lnTo>
                <a:lnTo>
                  <a:pt x="224919" y="23911"/>
                </a:lnTo>
                <a:lnTo>
                  <a:pt x="219661" y="33170"/>
                </a:lnTo>
                <a:lnTo>
                  <a:pt x="214150" y="43635"/>
                </a:lnTo>
                <a:lnTo>
                  <a:pt x="202850" y="65875"/>
                </a:lnTo>
                <a:lnTo>
                  <a:pt x="199051" y="71540"/>
                </a:lnTo>
                <a:lnTo>
                  <a:pt x="194613" y="77221"/>
                </a:lnTo>
                <a:lnTo>
                  <a:pt x="189750" y="82913"/>
                </a:lnTo>
                <a:lnTo>
                  <a:pt x="184602" y="88613"/>
                </a:lnTo>
                <a:lnTo>
                  <a:pt x="173803" y="100026"/>
                </a:lnTo>
                <a:lnTo>
                  <a:pt x="168256" y="106689"/>
                </a:lnTo>
                <a:lnTo>
                  <a:pt x="162653" y="113989"/>
                </a:lnTo>
                <a:lnTo>
                  <a:pt x="157013" y="121712"/>
                </a:lnTo>
                <a:lnTo>
                  <a:pt x="151348" y="128767"/>
                </a:lnTo>
                <a:lnTo>
                  <a:pt x="145666" y="135374"/>
                </a:lnTo>
                <a:lnTo>
                  <a:pt x="139973" y="141685"/>
                </a:lnTo>
                <a:lnTo>
                  <a:pt x="134273" y="148749"/>
                </a:lnTo>
                <a:lnTo>
                  <a:pt x="128568" y="156316"/>
                </a:lnTo>
                <a:lnTo>
                  <a:pt x="117149" y="172344"/>
                </a:lnTo>
                <a:lnTo>
                  <a:pt x="105724" y="188992"/>
                </a:lnTo>
                <a:lnTo>
                  <a:pt x="100010" y="196480"/>
                </a:lnTo>
                <a:lnTo>
                  <a:pt x="94296" y="203377"/>
                </a:lnTo>
                <a:lnTo>
                  <a:pt x="88582" y="209879"/>
                </a:lnTo>
                <a:lnTo>
                  <a:pt x="83819" y="216120"/>
                </a:lnTo>
                <a:lnTo>
                  <a:pt x="79692" y="222185"/>
                </a:lnTo>
                <a:lnTo>
                  <a:pt x="71614" y="234956"/>
                </a:lnTo>
                <a:lnTo>
                  <a:pt x="61673" y="250158"/>
                </a:lnTo>
                <a:lnTo>
                  <a:pt x="57308" y="257259"/>
                </a:lnTo>
                <a:lnTo>
                  <a:pt x="53445" y="263898"/>
                </a:lnTo>
                <a:lnTo>
                  <a:pt x="49918" y="270230"/>
                </a:lnTo>
                <a:lnTo>
                  <a:pt x="45661" y="275403"/>
                </a:lnTo>
                <a:lnTo>
                  <a:pt x="40918" y="279805"/>
                </a:lnTo>
                <a:lnTo>
                  <a:pt x="35851" y="283691"/>
                </a:lnTo>
                <a:lnTo>
                  <a:pt x="31521" y="288188"/>
                </a:lnTo>
                <a:lnTo>
                  <a:pt x="24169" y="298263"/>
                </a:lnTo>
                <a:lnTo>
                  <a:pt x="20267" y="309091"/>
                </a:lnTo>
                <a:lnTo>
                  <a:pt x="19226" y="314646"/>
                </a:lnTo>
                <a:lnTo>
                  <a:pt x="15530" y="323358"/>
                </a:lnTo>
                <a:lnTo>
                  <a:pt x="8094" y="333617"/>
                </a:lnTo>
                <a:lnTo>
                  <a:pt x="1599" y="341066"/>
                </a:lnTo>
                <a:lnTo>
                  <a:pt x="1066" y="342630"/>
                </a:lnTo>
                <a:lnTo>
                  <a:pt x="0" y="35147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519"/>
          <p:cNvSpPr/>
          <p:nvPr/>
        </p:nvSpPr>
        <p:spPr>
          <a:xfrm>
            <a:off x="3303270" y="4337685"/>
            <a:ext cx="25365" cy="377191"/>
          </a:xfrm>
          <a:custGeom>
            <a:avLst/>
            <a:gdLst/>
            <a:ahLst/>
            <a:cxnLst/>
            <a:rect l="0" t="0" r="0" b="0"/>
            <a:pathLst>
              <a:path w="25365" h="377191">
                <a:moveTo>
                  <a:pt x="8572" y="0"/>
                </a:moveTo>
                <a:lnTo>
                  <a:pt x="4021" y="0"/>
                </a:lnTo>
                <a:lnTo>
                  <a:pt x="2681" y="952"/>
                </a:lnTo>
                <a:lnTo>
                  <a:pt x="1787" y="2540"/>
                </a:lnTo>
                <a:lnTo>
                  <a:pt x="353" y="7380"/>
                </a:lnTo>
                <a:lnTo>
                  <a:pt x="46" y="17740"/>
                </a:lnTo>
                <a:lnTo>
                  <a:pt x="0" y="117192"/>
                </a:lnTo>
                <a:lnTo>
                  <a:pt x="952" y="123848"/>
                </a:lnTo>
                <a:lnTo>
                  <a:pt x="2539" y="131143"/>
                </a:lnTo>
                <a:lnTo>
                  <a:pt x="4550" y="138863"/>
                </a:lnTo>
                <a:lnTo>
                  <a:pt x="5891" y="144963"/>
                </a:lnTo>
                <a:lnTo>
                  <a:pt x="6784" y="149982"/>
                </a:lnTo>
                <a:lnTo>
                  <a:pt x="7380" y="154281"/>
                </a:lnTo>
                <a:lnTo>
                  <a:pt x="8730" y="160004"/>
                </a:lnTo>
                <a:lnTo>
                  <a:pt x="10582" y="166676"/>
                </a:lnTo>
                <a:lnTo>
                  <a:pt x="12770" y="173983"/>
                </a:lnTo>
                <a:lnTo>
                  <a:pt x="14228" y="180758"/>
                </a:lnTo>
                <a:lnTo>
                  <a:pt x="15200" y="187180"/>
                </a:lnTo>
                <a:lnTo>
                  <a:pt x="15849" y="193367"/>
                </a:lnTo>
                <a:lnTo>
                  <a:pt x="16280" y="199396"/>
                </a:lnTo>
                <a:lnTo>
                  <a:pt x="16761" y="211175"/>
                </a:lnTo>
                <a:lnTo>
                  <a:pt x="17031" y="228517"/>
                </a:lnTo>
                <a:lnTo>
                  <a:pt x="17135" y="270263"/>
                </a:lnTo>
                <a:lnTo>
                  <a:pt x="18090" y="276378"/>
                </a:lnTo>
                <a:lnTo>
                  <a:pt x="19680" y="282360"/>
                </a:lnTo>
                <a:lnTo>
                  <a:pt x="21692" y="288252"/>
                </a:lnTo>
                <a:lnTo>
                  <a:pt x="23034" y="294085"/>
                </a:lnTo>
                <a:lnTo>
                  <a:pt x="23928" y="299879"/>
                </a:lnTo>
                <a:lnTo>
                  <a:pt x="24524" y="305647"/>
                </a:lnTo>
                <a:lnTo>
                  <a:pt x="25187" y="314595"/>
                </a:lnTo>
                <a:lnTo>
                  <a:pt x="25364" y="318315"/>
                </a:lnTo>
                <a:lnTo>
                  <a:pt x="24529" y="322700"/>
                </a:lnTo>
                <a:lnTo>
                  <a:pt x="23020" y="327528"/>
                </a:lnTo>
                <a:lnTo>
                  <a:pt x="21061" y="332652"/>
                </a:lnTo>
                <a:lnTo>
                  <a:pt x="19756" y="337020"/>
                </a:lnTo>
                <a:lnTo>
                  <a:pt x="18886" y="340885"/>
                </a:lnTo>
                <a:lnTo>
                  <a:pt x="18305" y="344414"/>
                </a:lnTo>
                <a:lnTo>
                  <a:pt x="17661" y="353415"/>
                </a:lnTo>
                <a:lnTo>
                  <a:pt x="17247" y="365614"/>
                </a:lnTo>
                <a:lnTo>
                  <a:pt x="17144" y="37719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520"/>
          <p:cNvSpPr/>
          <p:nvPr/>
        </p:nvSpPr>
        <p:spPr>
          <a:xfrm>
            <a:off x="3186888" y="4509135"/>
            <a:ext cx="304977" cy="17145"/>
          </a:xfrm>
          <a:custGeom>
            <a:avLst/>
            <a:gdLst/>
            <a:ahLst/>
            <a:cxnLst/>
            <a:rect l="0" t="0" r="0" b="0"/>
            <a:pathLst>
              <a:path w="304977" h="17145">
                <a:moveTo>
                  <a:pt x="4939" y="17144"/>
                </a:moveTo>
                <a:lnTo>
                  <a:pt x="0" y="17144"/>
                </a:lnTo>
                <a:lnTo>
                  <a:pt x="79361" y="17144"/>
                </a:lnTo>
                <a:lnTo>
                  <a:pt x="85034" y="16192"/>
                </a:lnTo>
                <a:lnTo>
                  <a:pt x="90721" y="14605"/>
                </a:lnTo>
                <a:lnTo>
                  <a:pt x="96417" y="12594"/>
                </a:lnTo>
                <a:lnTo>
                  <a:pt x="103072" y="11253"/>
                </a:lnTo>
                <a:lnTo>
                  <a:pt x="110366" y="10360"/>
                </a:lnTo>
                <a:lnTo>
                  <a:pt x="118086" y="9763"/>
                </a:lnTo>
                <a:lnTo>
                  <a:pt x="125138" y="9366"/>
                </a:lnTo>
                <a:lnTo>
                  <a:pt x="138054" y="8925"/>
                </a:lnTo>
                <a:lnTo>
                  <a:pt x="161867" y="8642"/>
                </a:lnTo>
                <a:lnTo>
                  <a:pt x="195197" y="8581"/>
                </a:lnTo>
                <a:lnTo>
                  <a:pt x="201310" y="7626"/>
                </a:lnTo>
                <a:lnTo>
                  <a:pt x="206338" y="6037"/>
                </a:lnTo>
                <a:lnTo>
                  <a:pt x="210642" y="4024"/>
                </a:lnTo>
                <a:lnTo>
                  <a:pt x="215417" y="2683"/>
                </a:lnTo>
                <a:lnTo>
                  <a:pt x="220505" y="1788"/>
                </a:lnTo>
                <a:lnTo>
                  <a:pt x="225802" y="1192"/>
                </a:lnTo>
                <a:lnTo>
                  <a:pt x="231239" y="794"/>
                </a:lnTo>
                <a:lnTo>
                  <a:pt x="236768" y="530"/>
                </a:lnTo>
                <a:lnTo>
                  <a:pt x="247992" y="235"/>
                </a:lnTo>
                <a:lnTo>
                  <a:pt x="304976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521"/>
          <p:cNvSpPr/>
          <p:nvPr/>
        </p:nvSpPr>
        <p:spPr>
          <a:xfrm>
            <a:off x="3638980" y="4320540"/>
            <a:ext cx="221424" cy="342748"/>
          </a:xfrm>
          <a:custGeom>
            <a:avLst/>
            <a:gdLst/>
            <a:ahLst/>
            <a:cxnLst/>
            <a:rect l="0" t="0" r="0" b="0"/>
            <a:pathLst>
              <a:path w="221424" h="342748">
                <a:moveTo>
                  <a:pt x="144349" y="8572"/>
                </a:moveTo>
                <a:lnTo>
                  <a:pt x="128749" y="8572"/>
                </a:lnTo>
                <a:lnTo>
                  <a:pt x="125351" y="6032"/>
                </a:lnTo>
                <a:lnTo>
                  <a:pt x="123111" y="4022"/>
                </a:lnTo>
                <a:lnTo>
                  <a:pt x="120666" y="2681"/>
                </a:lnTo>
                <a:lnTo>
                  <a:pt x="115409" y="1191"/>
                </a:lnTo>
                <a:lnTo>
                  <a:pt x="109897" y="529"/>
                </a:lnTo>
                <a:lnTo>
                  <a:pt x="107093" y="353"/>
                </a:lnTo>
                <a:lnTo>
                  <a:pt x="104272" y="1188"/>
                </a:lnTo>
                <a:lnTo>
                  <a:pt x="98597" y="4655"/>
                </a:lnTo>
                <a:lnTo>
                  <a:pt x="94798" y="6913"/>
                </a:lnTo>
                <a:lnTo>
                  <a:pt x="90360" y="9371"/>
                </a:lnTo>
                <a:lnTo>
                  <a:pt x="85497" y="11962"/>
                </a:lnTo>
                <a:lnTo>
                  <a:pt x="81301" y="14642"/>
                </a:lnTo>
                <a:lnTo>
                  <a:pt x="77553" y="17381"/>
                </a:lnTo>
                <a:lnTo>
                  <a:pt x="74101" y="20160"/>
                </a:lnTo>
                <a:lnTo>
                  <a:pt x="69895" y="23918"/>
                </a:lnTo>
                <a:lnTo>
                  <a:pt x="60141" y="33172"/>
                </a:lnTo>
                <a:lnTo>
                  <a:pt x="43940" y="49093"/>
                </a:lnTo>
                <a:lnTo>
                  <a:pt x="38357" y="53683"/>
                </a:lnTo>
                <a:lnTo>
                  <a:pt x="32731" y="57696"/>
                </a:lnTo>
                <a:lnTo>
                  <a:pt x="27074" y="61324"/>
                </a:lnTo>
                <a:lnTo>
                  <a:pt x="22351" y="65648"/>
                </a:lnTo>
                <a:lnTo>
                  <a:pt x="18250" y="70435"/>
                </a:lnTo>
                <a:lnTo>
                  <a:pt x="12105" y="79882"/>
                </a:lnTo>
                <a:lnTo>
                  <a:pt x="7693" y="90555"/>
                </a:lnTo>
                <a:lnTo>
                  <a:pt x="1729" y="99750"/>
                </a:lnTo>
                <a:lnTo>
                  <a:pt x="0" y="105611"/>
                </a:lnTo>
                <a:lnTo>
                  <a:pt x="492" y="108507"/>
                </a:lnTo>
                <a:lnTo>
                  <a:pt x="6119" y="118311"/>
                </a:lnTo>
                <a:lnTo>
                  <a:pt x="11423" y="124061"/>
                </a:lnTo>
                <a:lnTo>
                  <a:pt x="13822" y="125570"/>
                </a:lnTo>
                <a:lnTo>
                  <a:pt x="19027" y="127246"/>
                </a:lnTo>
                <a:lnTo>
                  <a:pt x="22701" y="127693"/>
                </a:lnTo>
                <a:lnTo>
                  <a:pt x="27056" y="127991"/>
                </a:lnTo>
                <a:lnTo>
                  <a:pt x="31864" y="128190"/>
                </a:lnTo>
                <a:lnTo>
                  <a:pt x="36021" y="129275"/>
                </a:lnTo>
                <a:lnTo>
                  <a:pt x="39746" y="130951"/>
                </a:lnTo>
                <a:lnTo>
                  <a:pt x="43181" y="133020"/>
                </a:lnTo>
                <a:lnTo>
                  <a:pt x="47376" y="134400"/>
                </a:lnTo>
                <a:lnTo>
                  <a:pt x="52078" y="135320"/>
                </a:lnTo>
                <a:lnTo>
                  <a:pt x="57118" y="135933"/>
                </a:lnTo>
                <a:lnTo>
                  <a:pt x="62383" y="136342"/>
                </a:lnTo>
                <a:lnTo>
                  <a:pt x="67798" y="136615"/>
                </a:lnTo>
                <a:lnTo>
                  <a:pt x="73312" y="136796"/>
                </a:lnTo>
                <a:lnTo>
                  <a:pt x="79846" y="137870"/>
                </a:lnTo>
                <a:lnTo>
                  <a:pt x="87060" y="139538"/>
                </a:lnTo>
                <a:lnTo>
                  <a:pt x="94726" y="141603"/>
                </a:lnTo>
                <a:lnTo>
                  <a:pt x="101742" y="143932"/>
                </a:lnTo>
                <a:lnTo>
                  <a:pt x="108325" y="146437"/>
                </a:lnTo>
                <a:lnTo>
                  <a:pt x="114618" y="149059"/>
                </a:lnTo>
                <a:lnTo>
                  <a:pt x="120719" y="151760"/>
                </a:lnTo>
                <a:lnTo>
                  <a:pt x="132577" y="157301"/>
                </a:lnTo>
                <a:lnTo>
                  <a:pt x="167179" y="174320"/>
                </a:lnTo>
                <a:lnTo>
                  <a:pt x="172904" y="178125"/>
                </a:lnTo>
                <a:lnTo>
                  <a:pt x="178626" y="182568"/>
                </a:lnTo>
                <a:lnTo>
                  <a:pt x="184346" y="187434"/>
                </a:lnTo>
                <a:lnTo>
                  <a:pt x="189111" y="191631"/>
                </a:lnTo>
                <a:lnTo>
                  <a:pt x="196946" y="198834"/>
                </a:lnTo>
                <a:lnTo>
                  <a:pt x="211263" y="212795"/>
                </a:lnTo>
                <a:lnTo>
                  <a:pt x="214676" y="218063"/>
                </a:lnTo>
                <a:lnTo>
                  <a:pt x="216952" y="223481"/>
                </a:lnTo>
                <a:lnTo>
                  <a:pt x="218468" y="228997"/>
                </a:lnTo>
                <a:lnTo>
                  <a:pt x="219479" y="235532"/>
                </a:lnTo>
                <a:lnTo>
                  <a:pt x="220154" y="242746"/>
                </a:lnTo>
                <a:lnTo>
                  <a:pt x="220603" y="250413"/>
                </a:lnTo>
                <a:lnTo>
                  <a:pt x="221103" y="264012"/>
                </a:lnTo>
                <a:lnTo>
                  <a:pt x="221384" y="282378"/>
                </a:lnTo>
                <a:lnTo>
                  <a:pt x="221423" y="288265"/>
                </a:lnTo>
                <a:lnTo>
                  <a:pt x="219544" y="294094"/>
                </a:lnTo>
                <a:lnTo>
                  <a:pt x="216387" y="299885"/>
                </a:lnTo>
                <a:lnTo>
                  <a:pt x="212377" y="305651"/>
                </a:lnTo>
                <a:lnTo>
                  <a:pt x="208751" y="310447"/>
                </a:lnTo>
                <a:lnTo>
                  <a:pt x="202182" y="318316"/>
                </a:lnTo>
                <a:lnTo>
                  <a:pt x="198145" y="321748"/>
                </a:lnTo>
                <a:lnTo>
                  <a:pt x="193548" y="324989"/>
                </a:lnTo>
                <a:lnTo>
                  <a:pt x="188579" y="328101"/>
                </a:lnTo>
                <a:lnTo>
                  <a:pt x="183361" y="331129"/>
                </a:lnTo>
                <a:lnTo>
                  <a:pt x="172483" y="337033"/>
                </a:lnTo>
                <a:lnTo>
                  <a:pt x="166915" y="338989"/>
                </a:lnTo>
                <a:lnTo>
                  <a:pt x="161298" y="340292"/>
                </a:lnTo>
                <a:lnTo>
                  <a:pt x="155648" y="341161"/>
                </a:lnTo>
                <a:lnTo>
                  <a:pt x="149977" y="341741"/>
                </a:lnTo>
                <a:lnTo>
                  <a:pt x="144291" y="342127"/>
                </a:lnTo>
                <a:lnTo>
                  <a:pt x="138596" y="342385"/>
                </a:lnTo>
                <a:lnTo>
                  <a:pt x="127187" y="342671"/>
                </a:lnTo>
                <a:lnTo>
                  <a:pt x="121478" y="342747"/>
                </a:lnTo>
                <a:lnTo>
                  <a:pt x="116720" y="341845"/>
                </a:lnTo>
                <a:lnTo>
                  <a:pt x="112594" y="340292"/>
                </a:lnTo>
                <a:lnTo>
                  <a:pt x="104519" y="336026"/>
                </a:lnTo>
                <a:lnTo>
                  <a:pt x="94579" y="330954"/>
                </a:lnTo>
                <a:lnTo>
                  <a:pt x="90215" y="328269"/>
                </a:lnTo>
                <a:lnTo>
                  <a:pt x="86352" y="325526"/>
                </a:lnTo>
                <a:lnTo>
                  <a:pt x="82824" y="322744"/>
                </a:lnTo>
                <a:lnTo>
                  <a:pt x="80473" y="319938"/>
                </a:lnTo>
                <a:lnTo>
                  <a:pt x="78905" y="317114"/>
                </a:lnTo>
                <a:lnTo>
                  <a:pt x="77860" y="314279"/>
                </a:lnTo>
                <a:lnTo>
                  <a:pt x="74158" y="308590"/>
                </a:lnTo>
                <a:lnTo>
                  <a:pt x="71838" y="305739"/>
                </a:lnTo>
                <a:lnTo>
                  <a:pt x="70291" y="300981"/>
                </a:lnTo>
                <a:lnTo>
                  <a:pt x="69259" y="294951"/>
                </a:lnTo>
                <a:lnTo>
                  <a:pt x="68572" y="288074"/>
                </a:lnTo>
                <a:lnTo>
                  <a:pt x="68114" y="281584"/>
                </a:lnTo>
                <a:lnTo>
                  <a:pt x="67808" y="275353"/>
                </a:lnTo>
                <a:lnTo>
                  <a:pt x="67604" y="269294"/>
                </a:lnTo>
                <a:lnTo>
                  <a:pt x="68421" y="262396"/>
                </a:lnTo>
                <a:lnTo>
                  <a:pt x="69918" y="254941"/>
                </a:lnTo>
                <a:lnTo>
                  <a:pt x="71869" y="247113"/>
                </a:lnTo>
                <a:lnTo>
                  <a:pt x="74121" y="239037"/>
                </a:lnTo>
                <a:lnTo>
                  <a:pt x="79165" y="222443"/>
                </a:lnTo>
                <a:lnTo>
                  <a:pt x="82795" y="214018"/>
                </a:lnTo>
                <a:lnTo>
                  <a:pt x="87121" y="205543"/>
                </a:lnTo>
                <a:lnTo>
                  <a:pt x="91909" y="197036"/>
                </a:lnTo>
                <a:lnTo>
                  <a:pt x="97007" y="188507"/>
                </a:lnTo>
                <a:lnTo>
                  <a:pt x="107751" y="171411"/>
                </a:lnTo>
                <a:lnTo>
                  <a:pt x="141540" y="120011"/>
                </a:lnTo>
                <a:lnTo>
                  <a:pt x="147239" y="112392"/>
                </a:lnTo>
                <a:lnTo>
                  <a:pt x="152943" y="105408"/>
                </a:lnTo>
                <a:lnTo>
                  <a:pt x="158651" y="98847"/>
                </a:lnTo>
                <a:lnTo>
                  <a:pt x="163409" y="91615"/>
                </a:lnTo>
                <a:lnTo>
                  <a:pt x="167534" y="83937"/>
                </a:lnTo>
                <a:lnTo>
                  <a:pt x="171235" y="75960"/>
                </a:lnTo>
                <a:lnTo>
                  <a:pt x="175608" y="68738"/>
                </a:lnTo>
                <a:lnTo>
                  <a:pt x="180429" y="62017"/>
                </a:lnTo>
                <a:lnTo>
                  <a:pt x="185547" y="55632"/>
                </a:lnTo>
                <a:lnTo>
                  <a:pt x="191235" y="45998"/>
                </a:lnTo>
                <a:lnTo>
                  <a:pt x="194715" y="37588"/>
                </a:lnTo>
                <a:lnTo>
                  <a:pt x="199436" y="27500"/>
                </a:lnTo>
                <a:lnTo>
                  <a:pt x="202170" y="19207"/>
                </a:lnTo>
                <a:lnTo>
                  <a:pt x="204069" y="9020"/>
                </a:lnTo>
                <a:lnTo>
                  <a:pt x="20435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522"/>
          <p:cNvSpPr/>
          <p:nvPr/>
        </p:nvSpPr>
        <p:spPr>
          <a:xfrm>
            <a:off x="3869054" y="4217670"/>
            <a:ext cx="222832" cy="462916"/>
          </a:xfrm>
          <a:custGeom>
            <a:avLst/>
            <a:gdLst/>
            <a:ahLst/>
            <a:cxnLst/>
            <a:rect l="0" t="0" r="0" b="0"/>
            <a:pathLst>
              <a:path w="222832" h="462916">
                <a:moveTo>
                  <a:pt x="0" y="0"/>
                </a:moveTo>
                <a:lnTo>
                  <a:pt x="43704" y="0"/>
                </a:lnTo>
                <a:lnTo>
                  <a:pt x="48186" y="952"/>
                </a:lnTo>
                <a:lnTo>
                  <a:pt x="53079" y="2540"/>
                </a:lnTo>
                <a:lnTo>
                  <a:pt x="58246" y="4550"/>
                </a:lnTo>
                <a:lnTo>
                  <a:pt x="71607" y="9325"/>
                </a:lnTo>
                <a:lnTo>
                  <a:pt x="79171" y="11931"/>
                </a:lnTo>
                <a:lnTo>
                  <a:pt x="86118" y="14622"/>
                </a:lnTo>
                <a:lnTo>
                  <a:pt x="92655" y="17368"/>
                </a:lnTo>
                <a:lnTo>
                  <a:pt x="98918" y="20151"/>
                </a:lnTo>
                <a:lnTo>
                  <a:pt x="104998" y="23911"/>
                </a:lnTo>
                <a:lnTo>
                  <a:pt x="110956" y="28323"/>
                </a:lnTo>
                <a:lnTo>
                  <a:pt x="116833" y="33169"/>
                </a:lnTo>
                <a:lnTo>
                  <a:pt x="123609" y="37353"/>
                </a:lnTo>
                <a:lnTo>
                  <a:pt x="130984" y="41094"/>
                </a:lnTo>
                <a:lnTo>
                  <a:pt x="138758" y="44541"/>
                </a:lnTo>
                <a:lnTo>
                  <a:pt x="145845" y="48744"/>
                </a:lnTo>
                <a:lnTo>
                  <a:pt x="152475" y="53451"/>
                </a:lnTo>
                <a:lnTo>
                  <a:pt x="158800" y="58494"/>
                </a:lnTo>
                <a:lnTo>
                  <a:pt x="164922" y="63761"/>
                </a:lnTo>
                <a:lnTo>
                  <a:pt x="170909" y="69177"/>
                </a:lnTo>
                <a:lnTo>
                  <a:pt x="176804" y="74693"/>
                </a:lnTo>
                <a:lnTo>
                  <a:pt x="181687" y="80275"/>
                </a:lnTo>
                <a:lnTo>
                  <a:pt x="185895" y="85902"/>
                </a:lnTo>
                <a:lnTo>
                  <a:pt x="204043" y="113170"/>
                </a:lnTo>
                <a:lnTo>
                  <a:pt x="208419" y="121167"/>
                </a:lnTo>
                <a:lnTo>
                  <a:pt x="212289" y="129355"/>
                </a:lnTo>
                <a:lnTo>
                  <a:pt x="215821" y="137672"/>
                </a:lnTo>
                <a:lnTo>
                  <a:pt x="218176" y="146074"/>
                </a:lnTo>
                <a:lnTo>
                  <a:pt x="219746" y="154532"/>
                </a:lnTo>
                <a:lnTo>
                  <a:pt x="220792" y="163029"/>
                </a:lnTo>
                <a:lnTo>
                  <a:pt x="221490" y="172503"/>
                </a:lnTo>
                <a:lnTo>
                  <a:pt x="221955" y="182630"/>
                </a:lnTo>
                <a:lnTo>
                  <a:pt x="222472" y="203088"/>
                </a:lnTo>
                <a:lnTo>
                  <a:pt x="222831" y="248253"/>
                </a:lnTo>
                <a:lnTo>
                  <a:pt x="221897" y="257895"/>
                </a:lnTo>
                <a:lnTo>
                  <a:pt x="220321" y="268132"/>
                </a:lnTo>
                <a:lnTo>
                  <a:pt x="218319" y="278767"/>
                </a:lnTo>
                <a:lnTo>
                  <a:pt x="216984" y="288715"/>
                </a:lnTo>
                <a:lnTo>
                  <a:pt x="216093" y="298204"/>
                </a:lnTo>
                <a:lnTo>
                  <a:pt x="215500" y="307387"/>
                </a:lnTo>
                <a:lnTo>
                  <a:pt x="213199" y="316367"/>
                </a:lnTo>
                <a:lnTo>
                  <a:pt x="209760" y="325212"/>
                </a:lnTo>
                <a:lnTo>
                  <a:pt x="205563" y="333965"/>
                </a:lnTo>
                <a:lnTo>
                  <a:pt x="201812" y="342659"/>
                </a:lnTo>
                <a:lnTo>
                  <a:pt x="198359" y="351311"/>
                </a:lnTo>
                <a:lnTo>
                  <a:pt x="191982" y="368545"/>
                </a:lnTo>
                <a:lnTo>
                  <a:pt x="185974" y="385731"/>
                </a:lnTo>
                <a:lnTo>
                  <a:pt x="183037" y="393361"/>
                </a:lnTo>
                <a:lnTo>
                  <a:pt x="177235" y="406920"/>
                </a:lnTo>
                <a:lnTo>
                  <a:pt x="174022" y="419296"/>
                </a:lnTo>
                <a:lnTo>
                  <a:pt x="173165" y="425263"/>
                </a:lnTo>
                <a:lnTo>
                  <a:pt x="170688" y="430193"/>
                </a:lnTo>
                <a:lnTo>
                  <a:pt x="167132" y="434433"/>
                </a:lnTo>
                <a:lnTo>
                  <a:pt x="162856" y="438212"/>
                </a:lnTo>
                <a:lnTo>
                  <a:pt x="160006" y="441684"/>
                </a:lnTo>
                <a:lnTo>
                  <a:pt x="155042" y="451120"/>
                </a:lnTo>
                <a:lnTo>
                  <a:pt x="148915" y="458997"/>
                </a:lnTo>
                <a:lnTo>
                  <a:pt x="145733" y="46291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523"/>
          <p:cNvSpPr/>
          <p:nvPr/>
        </p:nvSpPr>
        <p:spPr>
          <a:xfrm>
            <a:off x="4606643" y="4346257"/>
            <a:ext cx="42510" cy="291466"/>
          </a:xfrm>
          <a:custGeom>
            <a:avLst/>
            <a:gdLst/>
            <a:ahLst/>
            <a:cxnLst/>
            <a:rect l="0" t="0" r="0" b="0"/>
            <a:pathLst>
              <a:path w="42510" h="291466">
                <a:moveTo>
                  <a:pt x="8219" y="0"/>
                </a:moveTo>
                <a:lnTo>
                  <a:pt x="0" y="0"/>
                </a:lnTo>
                <a:lnTo>
                  <a:pt x="7059" y="0"/>
                </a:lnTo>
                <a:lnTo>
                  <a:pt x="7445" y="953"/>
                </a:lnTo>
                <a:lnTo>
                  <a:pt x="8066" y="9325"/>
                </a:lnTo>
                <a:lnTo>
                  <a:pt x="8189" y="20151"/>
                </a:lnTo>
                <a:lnTo>
                  <a:pt x="8218" y="65875"/>
                </a:lnTo>
                <a:lnTo>
                  <a:pt x="9171" y="72492"/>
                </a:lnTo>
                <a:lnTo>
                  <a:pt x="10759" y="79760"/>
                </a:lnTo>
                <a:lnTo>
                  <a:pt x="12770" y="87464"/>
                </a:lnTo>
                <a:lnTo>
                  <a:pt x="14111" y="95457"/>
                </a:lnTo>
                <a:lnTo>
                  <a:pt x="15004" y="103643"/>
                </a:lnTo>
                <a:lnTo>
                  <a:pt x="15600" y="111958"/>
                </a:lnTo>
                <a:lnTo>
                  <a:pt x="15997" y="120358"/>
                </a:lnTo>
                <a:lnTo>
                  <a:pt x="16438" y="137313"/>
                </a:lnTo>
                <a:lnTo>
                  <a:pt x="17509" y="144882"/>
                </a:lnTo>
                <a:lnTo>
                  <a:pt x="19175" y="151833"/>
                </a:lnTo>
                <a:lnTo>
                  <a:pt x="21238" y="158372"/>
                </a:lnTo>
                <a:lnTo>
                  <a:pt x="22613" y="165589"/>
                </a:lnTo>
                <a:lnTo>
                  <a:pt x="23530" y="173258"/>
                </a:lnTo>
                <a:lnTo>
                  <a:pt x="24141" y="181227"/>
                </a:lnTo>
                <a:lnTo>
                  <a:pt x="24549" y="188446"/>
                </a:lnTo>
                <a:lnTo>
                  <a:pt x="25002" y="201546"/>
                </a:lnTo>
                <a:lnTo>
                  <a:pt x="25257" y="219632"/>
                </a:lnTo>
                <a:lnTo>
                  <a:pt x="26245" y="225479"/>
                </a:lnTo>
                <a:lnTo>
                  <a:pt x="27857" y="231282"/>
                </a:lnTo>
                <a:lnTo>
                  <a:pt x="29883" y="237055"/>
                </a:lnTo>
                <a:lnTo>
                  <a:pt x="31234" y="241857"/>
                </a:lnTo>
                <a:lnTo>
                  <a:pt x="32135" y="246011"/>
                </a:lnTo>
                <a:lnTo>
                  <a:pt x="32736" y="249732"/>
                </a:lnTo>
                <a:lnTo>
                  <a:pt x="34088" y="253166"/>
                </a:lnTo>
                <a:lnTo>
                  <a:pt x="35943" y="256407"/>
                </a:lnTo>
                <a:lnTo>
                  <a:pt x="38132" y="259521"/>
                </a:lnTo>
                <a:lnTo>
                  <a:pt x="39591" y="262549"/>
                </a:lnTo>
                <a:lnTo>
                  <a:pt x="40564" y="265520"/>
                </a:lnTo>
                <a:lnTo>
                  <a:pt x="41644" y="271362"/>
                </a:lnTo>
                <a:lnTo>
                  <a:pt x="42338" y="280333"/>
                </a:lnTo>
                <a:lnTo>
                  <a:pt x="42486" y="288447"/>
                </a:lnTo>
                <a:lnTo>
                  <a:pt x="42509" y="29146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524"/>
          <p:cNvSpPr/>
          <p:nvPr/>
        </p:nvSpPr>
        <p:spPr>
          <a:xfrm>
            <a:off x="4494878" y="4440554"/>
            <a:ext cx="282863" cy="60009"/>
          </a:xfrm>
          <a:custGeom>
            <a:avLst/>
            <a:gdLst/>
            <a:ahLst/>
            <a:cxnLst/>
            <a:rect l="0" t="0" r="0" b="0"/>
            <a:pathLst>
              <a:path w="282863" h="60009">
                <a:moveTo>
                  <a:pt x="8542" y="60008"/>
                </a:moveTo>
                <a:lnTo>
                  <a:pt x="0" y="60008"/>
                </a:lnTo>
                <a:lnTo>
                  <a:pt x="16454" y="60008"/>
                </a:lnTo>
                <a:lnTo>
                  <a:pt x="20484" y="59056"/>
                </a:lnTo>
                <a:lnTo>
                  <a:pt x="24123" y="57468"/>
                </a:lnTo>
                <a:lnTo>
                  <a:pt x="27502" y="55458"/>
                </a:lnTo>
                <a:lnTo>
                  <a:pt x="31659" y="54116"/>
                </a:lnTo>
                <a:lnTo>
                  <a:pt x="36336" y="53223"/>
                </a:lnTo>
                <a:lnTo>
                  <a:pt x="41359" y="52627"/>
                </a:lnTo>
                <a:lnTo>
                  <a:pt x="46612" y="51278"/>
                </a:lnTo>
                <a:lnTo>
                  <a:pt x="52019" y="49425"/>
                </a:lnTo>
                <a:lnTo>
                  <a:pt x="57529" y="47238"/>
                </a:lnTo>
                <a:lnTo>
                  <a:pt x="63108" y="44827"/>
                </a:lnTo>
                <a:lnTo>
                  <a:pt x="74386" y="39608"/>
                </a:lnTo>
                <a:lnTo>
                  <a:pt x="81013" y="36883"/>
                </a:lnTo>
                <a:lnTo>
                  <a:pt x="88288" y="34114"/>
                </a:lnTo>
                <a:lnTo>
                  <a:pt x="95996" y="31316"/>
                </a:lnTo>
                <a:lnTo>
                  <a:pt x="103039" y="29450"/>
                </a:lnTo>
                <a:lnTo>
                  <a:pt x="109640" y="28206"/>
                </a:lnTo>
                <a:lnTo>
                  <a:pt x="115946" y="27377"/>
                </a:lnTo>
                <a:lnTo>
                  <a:pt x="123007" y="26824"/>
                </a:lnTo>
                <a:lnTo>
                  <a:pt x="130571" y="26455"/>
                </a:lnTo>
                <a:lnTo>
                  <a:pt x="138473" y="26209"/>
                </a:lnTo>
                <a:lnTo>
                  <a:pt x="146597" y="25093"/>
                </a:lnTo>
                <a:lnTo>
                  <a:pt x="154871" y="23397"/>
                </a:lnTo>
                <a:lnTo>
                  <a:pt x="163245" y="21313"/>
                </a:lnTo>
                <a:lnTo>
                  <a:pt x="171684" y="19924"/>
                </a:lnTo>
                <a:lnTo>
                  <a:pt x="180168" y="18998"/>
                </a:lnTo>
                <a:lnTo>
                  <a:pt x="188682" y="18380"/>
                </a:lnTo>
                <a:lnTo>
                  <a:pt x="197215" y="17016"/>
                </a:lnTo>
                <a:lnTo>
                  <a:pt x="205762" y="15154"/>
                </a:lnTo>
                <a:lnTo>
                  <a:pt x="214317" y="12961"/>
                </a:lnTo>
                <a:lnTo>
                  <a:pt x="221925" y="11499"/>
                </a:lnTo>
                <a:lnTo>
                  <a:pt x="228902" y="10523"/>
                </a:lnTo>
                <a:lnTo>
                  <a:pt x="235458" y="9873"/>
                </a:lnTo>
                <a:lnTo>
                  <a:pt x="242687" y="9440"/>
                </a:lnTo>
                <a:lnTo>
                  <a:pt x="258338" y="8958"/>
                </a:lnTo>
                <a:lnTo>
                  <a:pt x="264608" y="7877"/>
                </a:lnTo>
                <a:lnTo>
                  <a:pt x="269740" y="6204"/>
                </a:lnTo>
                <a:lnTo>
                  <a:pt x="28286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525"/>
          <p:cNvSpPr/>
          <p:nvPr/>
        </p:nvSpPr>
        <p:spPr>
          <a:xfrm>
            <a:off x="4854962" y="4269492"/>
            <a:ext cx="325686" cy="342351"/>
          </a:xfrm>
          <a:custGeom>
            <a:avLst/>
            <a:gdLst/>
            <a:ahLst/>
            <a:cxnLst/>
            <a:rect l="0" t="0" r="0" b="0"/>
            <a:pathLst>
              <a:path w="325686" h="342351">
                <a:moveTo>
                  <a:pt x="42792" y="33903"/>
                </a:moveTo>
                <a:lnTo>
                  <a:pt x="47343" y="29352"/>
                </a:lnTo>
                <a:lnTo>
                  <a:pt x="49636" y="28011"/>
                </a:lnTo>
                <a:lnTo>
                  <a:pt x="54724" y="26522"/>
                </a:lnTo>
                <a:lnTo>
                  <a:pt x="56462" y="25172"/>
                </a:lnTo>
                <a:lnTo>
                  <a:pt x="57621" y="23320"/>
                </a:lnTo>
                <a:lnTo>
                  <a:pt x="58393" y="21132"/>
                </a:lnTo>
                <a:lnTo>
                  <a:pt x="60813" y="19674"/>
                </a:lnTo>
                <a:lnTo>
                  <a:pt x="68582" y="18054"/>
                </a:lnTo>
                <a:lnTo>
                  <a:pt x="78384" y="14794"/>
                </a:lnTo>
                <a:lnTo>
                  <a:pt x="83665" y="12591"/>
                </a:lnTo>
                <a:lnTo>
                  <a:pt x="89091" y="11123"/>
                </a:lnTo>
                <a:lnTo>
                  <a:pt x="94613" y="10143"/>
                </a:lnTo>
                <a:lnTo>
                  <a:pt x="100199" y="9491"/>
                </a:lnTo>
                <a:lnTo>
                  <a:pt x="105829" y="8103"/>
                </a:lnTo>
                <a:lnTo>
                  <a:pt x="111487" y="6225"/>
                </a:lnTo>
                <a:lnTo>
                  <a:pt x="117164" y="4021"/>
                </a:lnTo>
                <a:lnTo>
                  <a:pt x="122853" y="2551"/>
                </a:lnTo>
                <a:lnTo>
                  <a:pt x="128552" y="1572"/>
                </a:lnTo>
                <a:lnTo>
                  <a:pt x="134255" y="919"/>
                </a:lnTo>
                <a:lnTo>
                  <a:pt x="140915" y="483"/>
                </a:lnTo>
                <a:lnTo>
                  <a:pt x="148213" y="193"/>
                </a:lnTo>
                <a:lnTo>
                  <a:pt x="155935" y="0"/>
                </a:lnTo>
                <a:lnTo>
                  <a:pt x="162989" y="823"/>
                </a:lnTo>
                <a:lnTo>
                  <a:pt x="169596" y="2325"/>
                </a:lnTo>
                <a:lnTo>
                  <a:pt x="175905" y="4278"/>
                </a:lnTo>
                <a:lnTo>
                  <a:pt x="182017" y="6533"/>
                </a:lnTo>
                <a:lnTo>
                  <a:pt x="187996" y="8989"/>
                </a:lnTo>
                <a:lnTo>
                  <a:pt x="193887" y="11578"/>
                </a:lnTo>
                <a:lnTo>
                  <a:pt x="205513" y="16995"/>
                </a:lnTo>
                <a:lnTo>
                  <a:pt x="211281" y="19774"/>
                </a:lnTo>
                <a:lnTo>
                  <a:pt x="220229" y="25401"/>
                </a:lnTo>
                <a:lnTo>
                  <a:pt x="223948" y="28235"/>
                </a:lnTo>
                <a:lnTo>
                  <a:pt x="230622" y="36464"/>
                </a:lnTo>
                <a:lnTo>
                  <a:pt x="236762" y="46471"/>
                </a:lnTo>
                <a:lnTo>
                  <a:pt x="239733" y="51807"/>
                </a:lnTo>
                <a:lnTo>
                  <a:pt x="242666" y="57268"/>
                </a:lnTo>
                <a:lnTo>
                  <a:pt x="244622" y="62815"/>
                </a:lnTo>
                <a:lnTo>
                  <a:pt x="245925" y="68417"/>
                </a:lnTo>
                <a:lnTo>
                  <a:pt x="246794" y="74057"/>
                </a:lnTo>
                <a:lnTo>
                  <a:pt x="248326" y="80675"/>
                </a:lnTo>
                <a:lnTo>
                  <a:pt x="250300" y="87944"/>
                </a:lnTo>
                <a:lnTo>
                  <a:pt x="252568" y="95648"/>
                </a:lnTo>
                <a:lnTo>
                  <a:pt x="253128" y="103641"/>
                </a:lnTo>
                <a:lnTo>
                  <a:pt x="252549" y="111828"/>
                </a:lnTo>
                <a:lnTo>
                  <a:pt x="251210" y="120142"/>
                </a:lnTo>
                <a:lnTo>
                  <a:pt x="248413" y="128543"/>
                </a:lnTo>
                <a:lnTo>
                  <a:pt x="244643" y="137002"/>
                </a:lnTo>
                <a:lnTo>
                  <a:pt x="240224" y="145498"/>
                </a:lnTo>
                <a:lnTo>
                  <a:pt x="236326" y="154972"/>
                </a:lnTo>
                <a:lnTo>
                  <a:pt x="232775" y="165098"/>
                </a:lnTo>
                <a:lnTo>
                  <a:pt x="229455" y="175659"/>
                </a:lnTo>
                <a:lnTo>
                  <a:pt x="225336" y="185556"/>
                </a:lnTo>
                <a:lnTo>
                  <a:pt x="220686" y="195013"/>
                </a:lnTo>
                <a:lnTo>
                  <a:pt x="215681" y="204174"/>
                </a:lnTo>
                <a:lnTo>
                  <a:pt x="210439" y="213140"/>
                </a:lnTo>
                <a:lnTo>
                  <a:pt x="199535" y="230721"/>
                </a:lnTo>
                <a:lnTo>
                  <a:pt x="193007" y="238458"/>
                </a:lnTo>
                <a:lnTo>
                  <a:pt x="185798" y="245520"/>
                </a:lnTo>
                <a:lnTo>
                  <a:pt x="178135" y="252133"/>
                </a:lnTo>
                <a:lnTo>
                  <a:pt x="171121" y="259400"/>
                </a:lnTo>
                <a:lnTo>
                  <a:pt x="164540" y="267102"/>
                </a:lnTo>
                <a:lnTo>
                  <a:pt x="158247" y="275094"/>
                </a:lnTo>
                <a:lnTo>
                  <a:pt x="152147" y="282327"/>
                </a:lnTo>
                <a:lnTo>
                  <a:pt x="146176" y="289054"/>
                </a:lnTo>
                <a:lnTo>
                  <a:pt x="140290" y="295443"/>
                </a:lnTo>
                <a:lnTo>
                  <a:pt x="133508" y="301608"/>
                </a:lnTo>
                <a:lnTo>
                  <a:pt x="126130" y="307623"/>
                </a:lnTo>
                <a:lnTo>
                  <a:pt x="118353" y="313538"/>
                </a:lnTo>
                <a:lnTo>
                  <a:pt x="111264" y="318434"/>
                </a:lnTo>
                <a:lnTo>
                  <a:pt x="104633" y="322650"/>
                </a:lnTo>
                <a:lnTo>
                  <a:pt x="98306" y="326413"/>
                </a:lnTo>
                <a:lnTo>
                  <a:pt x="92184" y="329875"/>
                </a:lnTo>
                <a:lnTo>
                  <a:pt x="80303" y="336261"/>
                </a:lnTo>
                <a:lnTo>
                  <a:pt x="74466" y="338344"/>
                </a:lnTo>
                <a:lnTo>
                  <a:pt x="68671" y="339734"/>
                </a:lnTo>
                <a:lnTo>
                  <a:pt x="62902" y="340660"/>
                </a:lnTo>
                <a:lnTo>
                  <a:pt x="57151" y="341278"/>
                </a:lnTo>
                <a:lnTo>
                  <a:pt x="51412" y="341690"/>
                </a:lnTo>
                <a:lnTo>
                  <a:pt x="45682" y="341964"/>
                </a:lnTo>
                <a:lnTo>
                  <a:pt x="34234" y="342269"/>
                </a:lnTo>
                <a:lnTo>
                  <a:pt x="28515" y="342350"/>
                </a:lnTo>
                <a:lnTo>
                  <a:pt x="24702" y="341452"/>
                </a:lnTo>
                <a:lnTo>
                  <a:pt x="22159" y="339901"/>
                </a:lnTo>
                <a:lnTo>
                  <a:pt x="20464" y="337913"/>
                </a:lnTo>
                <a:lnTo>
                  <a:pt x="13501" y="333166"/>
                </a:lnTo>
                <a:lnTo>
                  <a:pt x="2611" y="326908"/>
                </a:lnTo>
                <a:lnTo>
                  <a:pt x="1717" y="325442"/>
                </a:lnTo>
                <a:lnTo>
                  <a:pt x="724" y="321273"/>
                </a:lnTo>
                <a:lnTo>
                  <a:pt x="166" y="313571"/>
                </a:lnTo>
                <a:lnTo>
                  <a:pt x="0" y="300706"/>
                </a:lnTo>
                <a:lnTo>
                  <a:pt x="1882" y="296544"/>
                </a:lnTo>
                <a:lnTo>
                  <a:pt x="5041" y="292817"/>
                </a:lnTo>
                <a:lnTo>
                  <a:pt x="12679" y="286136"/>
                </a:lnTo>
                <a:lnTo>
                  <a:pt x="19249" y="279991"/>
                </a:lnTo>
                <a:lnTo>
                  <a:pt x="27884" y="274085"/>
                </a:lnTo>
                <a:lnTo>
                  <a:pt x="32853" y="271177"/>
                </a:lnTo>
                <a:lnTo>
                  <a:pt x="38071" y="268286"/>
                </a:lnTo>
                <a:lnTo>
                  <a:pt x="48949" y="262532"/>
                </a:lnTo>
                <a:lnTo>
                  <a:pt x="65783" y="253939"/>
                </a:lnTo>
                <a:lnTo>
                  <a:pt x="72407" y="251079"/>
                </a:lnTo>
                <a:lnTo>
                  <a:pt x="79681" y="248219"/>
                </a:lnTo>
                <a:lnTo>
                  <a:pt x="87387" y="245360"/>
                </a:lnTo>
                <a:lnTo>
                  <a:pt x="94430" y="243454"/>
                </a:lnTo>
                <a:lnTo>
                  <a:pt x="101030" y="242184"/>
                </a:lnTo>
                <a:lnTo>
                  <a:pt x="107335" y="241337"/>
                </a:lnTo>
                <a:lnTo>
                  <a:pt x="114396" y="240772"/>
                </a:lnTo>
                <a:lnTo>
                  <a:pt x="121960" y="240395"/>
                </a:lnTo>
                <a:lnTo>
                  <a:pt x="137034" y="239978"/>
                </a:lnTo>
                <a:lnTo>
                  <a:pt x="150082" y="239792"/>
                </a:lnTo>
                <a:lnTo>
                  <a:pt x="157182" y="240694"/>
                </a:lnTo>
                <a:lnTo>
                  <a:pt x="164772" y="242249"/>
                </a:lnTo>
                <a:lnTo>
                  <a:pt x="172690" y="244237"/>
                </a:lnTo>
                <a:lnTo>
                  <a:pt x="179873" y="246516"/>
                </a:lnTo>
                <a:lnTo>
                  <a:pt x="186567" y="248988"/>
                </a:lnTo>
                <a:lnTo>
                  <a:pt x="192935" y="251588"/>
                </a:lnTo>
                <a:lnTo>
                  <a:pt x="199085" y="254274"/>
                </a:lnTo>
                <a:lnTo>
                  <a:pt x="210998" y="259798"/>
                </a:lnTo>
                <a:lnTo>
                  <a:pt x="228416" y="268263"/>
                </a:lnTo>
                <a:lnTo>
                  <a:pt x="234169" y="272058"/>
                </a:lnTo>
                <a:lnTo>
                  <a:pt x="239909" y="276493"/>
                </a:lnTo>
                <a:lnTo>
                  <a:pt x="245641" y="281355"/>
                </a:lnTo>
                <a:lnTo>
                  <a:pt x="251367" y="285548"/>
                </a:lnTo>
                <a:lnTo>
                  <a:pt x="257090" y="289296"/>
                </a:lnTo>
                <a:lnTo>
                  <a:pt x="262810" y="292748"/>
                </a:lnTo>
                <a:lnTo>
                  <a:pt x="268529" y="296001"/>
                </a:lnTo>
                <a:lnTo>
                  <a:pt x="279962" y="302156"/>
                </a:lnTo>
                <a:lnTo>
                  <a:pt x="297109" y="310976"/>
                </a:lnTo>
                <a:lnTo>
                  <a:pt x="306000" y="314209"/>
                </a:lnTo>
                <a:lnTo>
                  <a:pt x="313126" y="315645"/>
                </a:lnTo>
                <a:lnTo>
                  <a:pt x="316360" y="316029"/>
                </a:lnTo>
                <a:lnTo>
                  <a:pt x="325685" y="31679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526"/>
          <p:cNvSpPr/>
          <p:nvPr/>
        </p:nvSpPr>
        <p:spPr>
          <a:xfrm>
            <a:off x="5300666" y="4166235"/>
            <a:ext cx="222882" cy="480061"/>
          </a:xfrm>
          <a:custGeom>
            <a:avLst/>
            <a:gdLst/>
            <a:ahLst/>
            <a:cxnLst/>
            <a:rect l="0" t="0" r="0" b="0"/>
            <a:pathLst>
              <a:path w="222882" h="480061">
                <a:moveTo>
                  <a:pt x="120011" y="0"/>
                </a:moveTo>
                <a:lnTo>
                  <a:pt x="120011" y="7380"/>
                </a:lnTo>
                <a:lnTo>
                  <a:pt x="115461" y="12770"/>
                </a:lnTo>
                <a:lnTo>
                  <a:pt x="114120" y="16133"/>
                </a:lnTo>
                <a:lnTo>
                  <a:pt x="111280" y="29968"/>
                </a:lnTo>
                <a:lnTo>
                  <a:pt x="107241" y="40624"/>
                </a:lnTo>
                <a:lnTo>
                  <a:pt x="103877" y="46133"/>
                </a:lnTo>
                <a:lnTo>
                  <a:pt x="99730" y="51710"/>
                </a:lnTo>
                <a:lnTo>
                  <a:pt x="95060" y="57333"/>
                </a:lnTo>
                <a:lnTo>
                  <a:pt x="90042" y="62987"/>
                </a:lnTo>
                <a:lnTo>
                  <a:pt x="79387" y="74349"/>
                </a:lnTo>
                <a:lnTo>
                  <a:pt x="73878" y="80998"/>
                </a:lnTo>
                <a:lnTo>
                  <a:pt x="68301" y="88289"/>
                </a:lnTo>
                <a:lnTo>
                  <a:pt x="62678" y="96006"/>
                </a:lnTo>
                <a:lnTo>
                  <a:pt x="57976" y="103057"/>
                </a:lnTo>
                <a:lnTo>
                  <a:pt x="53890" y="109662"/>
                </a:lnTo>
                <a:lnTo>
                  <a:pt x="50212" y="115970"/>
                </a:lnTo>
                <a:lnTo>
                  <a:pt x="45856" y="122081"/>
                </a:lnTo>
                <a:lnTo>
                  <a:pt x="41047" y="128060"/>
                </a:lnTo>
                <a:lnTo>
                  <a:pt x="35936" y="133950"/>
                </a:lnTo>
                <a:lnTo>
                  <a:pt x="31576" y="140735"/>
                </a:lnTo>
                <a:lnTo>
                  <a:pt x="27717" y="148116"/>
                </a:lnTo>
                <a:lnTo>
                  <a:pt x="20889" y="162984"/>
                </a:lnTo>
                <a:lnTo>
                  <a:pt x="14679" y="175942"/>
                </a:lnTo>
                <a:lnTo>
                  <a:pt x="8744" y="190591"/>
                </a:lnTo>
                <a:lnTo>
                  <a:pt x="5828" y="198498"/>
                </a:lnTo>
                <a:lnTo>
                  <a:pt x="3884" y="206627"/>
                </a:lnTo>
                <a:lnTo>
                  <a:pt x="2588" y="214904"/>
                </a:lnTo>
                <a:lnTo>
                  <a:pt x="1724" y="223279"/>
                </a:lnTo>
                <a:lnTo>
                  <a:pt x="1148" y="231720"/>
                </a:lnTo>
                <a:lnTo>
                  <a:pt x="764" y="240205"/>
                </a:lnTo>
                <a:lnTo>
                  <a:pt x="337" y="257253"/>
                </a:lnTo>
                <a:lnTo>
                  <a:pt x="0" y="352312"/>
                </a:lnTo>
                <a:lnTo>
                  <a:pt x="2538" y="366450"/>
                </a:lnTo>
                <a:lnTo>
                  <a:pt x="6841" y="379084"/>
                </a:lnTo>
                <a:lnTo>
                  <a:pt x="11928" y="391049"/>
                </a:lnTo>
                <a:lnTo>
                  <a:pt x="15571" y="396907"/>
                </a:lnTo>
                <a:lnTo>
                  <a:pt x="19904" y="402717"/>
                </a:lnTo>
                <a:lnTo>
                  <a:pt x="24698" y="408495"/>
                </a:lnTo>
                <a:lnTo>
                  <a:pt x="28847" y="414253"/>
                </a:lnTo>
                <a:lnTo>
                  <a:pt x="32565" y="419995"/>
                </a:lnTo>
                <a:lnTo>
                  <a:pt x="39236" y="430504"/>
                </a:lnTo>
                <a:lnTo>
                  <a:pt x="45376" y="438350"/>
                </a:lnTo>
                <a:lnTo>
                  <a:pt x="49299" y="442729"/>
                </a:lnTo>
                <a:lnTo>
                  <a:pt x="58739" y="452673"/>
                </a:lnTo>
                <a:lnTo>
                  <a:pt x="63923" y="457039"/>
                </a:lnTo>
                <a:lnTo>
                  <a:pt x="69284" y="460903"/>
                </a:lnTo>
                <a:lnTo>
                  <a:pt x="74763" y="464431"/>
                </a:lnTo>
                <a:lnTo>
                  <a:pt x="80321" y="466783"/>
                </a:lnTo>
                <a:lnTo>
                  <a:pt x="85931" y="468351"/>
                </a:lnTo>
                <a:lnTo>
                  <a:pt x="91576" y="469396"/>
                </a:lnTo>
                <a:lnTo>
                  <a:pt x="97244" y="471046"/>
                </a:lnTo>
                <a:lnTo>
                  <a:pt x="102928" y="473098"/>
                </a:lnTo>
                <a:lnTo>
                  <a:pt x="108622" y="475419"/>
                </a:lnTo>
                <a:lnTo>
                  <a:pt x="114324" y="476965"/>
                </a:lnTo>
                <a:lnTo>
                  <a:pt x="120029" y="477997"/>
                </a:lnTo>
                <a:lnTo>
                  <a:pt x="125738" y="478684"/>
                </a:lnTo>
                <a:lnTo>
                  <a:pt x="130497" y="479143"/>
                </a:lnTo>
                <a:lnTo>
                  <a:pt x="134622" y="479448"/>
                </a:lnTo>
                <a:lnTo>
                  <a:pt x="138324" y="479652"/>
                </a:lnTo>
                <a:lnTo>
                  <a:pt x="147518" y="479879"/>
                </a:lnTo>
                <a:lnTo>
                  <a:pt x="222881" y="48006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527"/>
          <p:cNvSpPr/>
          <p:nvPr/>
        </p:nvSpPr>
        <p:spPr>
          <a:xfrm>
            <a:off x="5609272" y="4286250"/>
            <a:ext cx="282894" cy="300038"/>
          </a:xfrm>
          <a:custGeom>
            <a:avLst/>
            <a:gdLst/>
            <a:ahLst/>
            <a:cxnLst/>
            <a:rect l="0" t="0" r="0" b="0"/>
            <a:pathLst>
              <a:path w="282894" h="300038">
                <a:moveTo>
                  <a:pt x="0" y="0"/>
                </a:moveTo>
                <a:lnTo>
                  <a:pt x="4551" y="0"/>
                </a:lnTo>
                <a:lnTo>
                  <a:pt x="6844" y="952"/>
                </a:lnTo>
                <a:lnTo>
                  <a:pt x="14622" y="5891"/>
                </a:lnTo>
                <a:lnTo>
                  <a:pt x="22959" y="8730"/>
                </a:lnTo>
                <a:lnTo>
                  <a:pt x="31462" y="15181"/>
                </a:lnTo>
                <a:lnTo>
                  <a:pt x="40014" y="23124"/>
                </a:lnTo>
                <a:lnTo>
                  <a:pt x="58844" y="41733"/>
                </a:lnTo>
                <a:lnTo>
                  <a:pt x="63042" y="46872"/>
                </a:lnTo>
                <a:lnTo>
                  <a:pt x="66793" y="52203"/>
                </a:lnTo>
                <a:lnTo>
                  <a:pt x="70246" y="57662"/>
                </a:lnTo>
                <a:lnTo>
                  <a:pt x="74453" y="62253"/>
                </a:lnTo>
                <a:lnTo>
                  <a:pt x="79163" y="66267"/>
                </a:lnTo>
                <a:lnTo>
                  <a:pt x="84208" y="69896"/>
                </a:lnTo>
                <a:lnTo>
                  <a:pt x="92353" y="79007"/>
                </a:lnTo>
                <a:lnTo>
                  <a:pt x="95859" y="84104"/>
                </a:lnTo>
                <a:lnTo>
                  <a:pt x="100101" y="89406"/>
                </a:lnTo>
                <a:lnTo>
                  <a:pt x="104834" y="94847"/>
                </a:lnTo>
                <a:lnTo>
                  <a:pt x="109894" y="100379"/>
                </a:lnTo>
                <a:lnTo>
                  <a:pt x="115173" y="106924"/>
                </a:lnTo>
                <a:lnTo>
                  <a:pt x="120597" y="114145"/>
                </a:lnTo>
                <a:lnTo>
                  <a:pt x="126118" y="121816"/>
                </a:lnTo>
                <a:lnTo>
                  <a:pt x="131704" y="128836"/>
                </a:lnTo>
                <a:lnTo>
                  <a:pt x="137333" y="135420"/>
                </a:lnTo>
                <a:lnTo>
                  <a:pt x="142990" y="141715"/>
                </a:lnTo>
                <a:lnTo>
                  <a:pt x="154356" y="153789"/>
                </a:lnTo>
                <a:lnTo>
                  <a:pt x="160054" y="159676"/>
                </a:lnTo>
                <a:lnTo>
                  <a:pt x="165758" y="166458"/>
                </a:lnTo>
                <a:lnTo>
                  <a:pt x="171465" y="173837"/>
                </a:lnTo>
                <a:lnTo>
                  <a:pt x="177175" y="181614"/>
                </a:lnTo>
                <a:lnTo>
                  <a:pt x="182887" y="188703"/>
                </a:lnTo>
                <a:lnTo>
                  <a:pt x="188600" y="195335"/>
                </a:lnTo>
                <a:lnTo>
                  <a:pt x="194313" y="201660"/>
                </a:lnTo>
                <a:lnTo>
                  <a:pt x="205742" y="213769"/>
                </a:lnTo>
                <a:lnTo>
                  <a:pt x="211456" y="219665"/>
                </a:lnTo>
                <a:lnTo>
                  <a:pt x="216218" y="226454"/>
                </a:lnTo>
                <a:lnTo>
                  <a:pt x="220345" y="233836"/>
                </a:lnTo>
                <a:lnTo>
                  <a:pt x="233813" y="261666"/>
                </a:lnTo>
                <a:lnTo>
                  <a:pt x="236838" y="266836"/>
                </a:lnTo>
                <a:lnTo>
                  <a:pt x="242739" y="275122"/>
                </a:lnTo>
                <a:lnTo>
                  <a:pt x="248537" y="281978"/>
                </a:lnTo>
                <a:lnTo>
                  <a:pt x="257155" y="291194"/>
                </a:lnTo>
                <a:lnTo>
                  <a:pt x="260020" y="294142"/>
                </a:lnTo>
                <a:lnTo>
                  <a:pt x="262881" y="296107"/>
                </a:lnTo>
                <a:lnTo>
                  <a:pt x="268601" y="298290"/>
                </a:lnTo>
                <a:lnTo>
                  <a:pt x="277177" y="299520"/>
                </a:lnTo>
                <a:lnTo>
                  <a:pt x="282893" y="30003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528"/>
          <p:cNvSpPr/>
          <p:nvPr/>
        </p:nvSpPr>
        <p:spPr>
          <a:xfrm>
            <a:off x="5660707" y="4243387"/>
            <a:ext cx="248603" cy="325756"/>
          </a:xfrm>
          <a:custGeom>
            <a:avLst/>
            <a:gdLst/>
            <a:ahLst/>
            <a:cxnLst/>
            <a:rect l="0" t="0" r="0" b="0"/>
            <a:pathLst>
              <a:path w="248603" h="325756">
                <a:moveTo>
                  <a:pt x="248602" y="0"/>
                </a:moveTo>
                <a:lnTo>
                  <a:pt x="232680" y="0"/>
                </a:lnTo>
                <a:lnTo>
                  <a:pt x="232273" y="953"/>
                </a:lnTo>
                <a:lnTo>
                  <a:pt x="231618" y="9325"/>
                </a:lnTo>
                <a:lnTo>
                  <a:pt x="231565" y="11932"/>
                </a:lnTo>
                <a:lnTo>
                  <a:pt x="230576" y="14622"/>
                </a:lnTo>
                <a:lnTo>
                  <a:pt x="224635" y="23912"/>
                </a:lnTo>
                <a:lnTo>
                  <a:pt x="219535" y="33170"/>
                </a:lnTo>
                <a:lnTo>
                  <a:pt x="215890" y="39258"/>
                </a:lnTo>
                <a:lnTo>
                  <a:pt x="206758" y="53643"/>
                </a:lnTo>
                <a:lnTo>
                  <a:pt x="202609" y="61480"/>
                </a:lnTo>
                <a:lnTo>
                  <a:pt x="198890" y="69562"/>
                </a:lnTo>
                <a:lnTo>
                  <a:pt x="195459" y="77807"/>
                </a:lnTo>
                <a:lnTo>
                  <a:pt x="190313" y="85209"/>
                </a:lnTo>
                <a:lnTo>
                  <a:pt x="184026" y="92049"/>
                </a:lnTo>
                <a:lnTo>
                  <a:pt x="176976" y="98513"/>
                </a:lnTo>
                <a:lnTo>
                  <a:pt x="170371" y="105681"/>
                </a:lnTo>
                <a:lnTo>
                  <a:pt x="164064" y="113316"/>
                </a:lnTo>
                <a:lnTo>
                  <a:pt x="157954" y="121264"/>
                </a:lnTo>
                <a:lnTo>
                  <a:pt x="151975" y="129420"/>
                </a:lnTo>
                <a:lnTo>
                  <a:pt x="140252" y="146103"/>
                </a:lnTo>
                <a:lnTo>
                  <a:pt x="133506" y="154552"/>
                </a:lnTo>
                <a:lnTo>
                  <a:pt x="126152" y="163042"/>
                </a:lnTo>
                <a:lnTo>
                  <a:pt x="118391" y="171560"/>
                </a:lnTo>
                <a:lnTo>
                  <a:pt x="111313" y="180096"/>
                </a:lnTo>
                <a:lnTo>
                  <a:pt x="104688" y="188644"/>
                </a:lnTo>
                <a:lnTo>
                  <a:pt x="98367" y="197200"/>
                </a:lnTo>
                <a:lnTo>
                  <a:pt x="86264" y="214327"/>
                </a:lnTo>
                <a:lnTo>
                  <a:pt x="62971" y="248605"/>
                </a:lnTo>
                <a:lnTo>
                  <a:pt x="57221" y="256224"/>
                </a:lnTo>
                <a:lnTo>
                  <a:pt x="51483" y="263209"/>
                </a:lnTo>
                <a:lnTo>
                  <a:pt x="45752" y="269770"/>
                </a:lnTo>
                <a:lnTo>
                  <a:pt x="40979" y="276049"/>
                </a:lnTo>
                <a:lnTo>
                  <a:pt x="36844" y="282140"/>
                </a:lnTo>
                <a:lnTo>
                  <a:pt x="33135" y="288106"/>
                </a:lnTo>
                <a:lnTo>
                  <a:pt x="26474" y="297275"/>
                </a:lnTo>
                <a:lnTo>
                  <a:pt x="20339" y="304525"/>
                </a:lnTo>
                <a:lnTo>
                  <a:pt x="14437" y="310922"/>
                </a:lnTo>
                <a:lnTo>
                  <a:pt x="0" y="32575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529"/>
          <p:cNvSpPr/>
          <p:nvPr/>
        </p:nvSpPr>
        <p:spPr>
          <a:xfrm>
            <a:off x="6072187" y="4269104"/>
            <a:ext cx="60009" cy="351474"/>
          </a:xfrm>
          <a:custGeom>
            <a:avLst/>
            <a:gdLst/>
            <a:ahLst/>
            <a:cxnLst/>
            <a:rect l="0" t="0" r="0" b="0"/>
            <a:pathLst>
              <a:path w="60009" h="351474">
                <a:moveTo>
                  <a:pt x="0" y="0"/>
                </a:moveTo>
                <a:lnTo>
                  <a:pt x="0" y="11932"/>
                </a:lnTo>
                <a:lnTo>
                  <a:pt x="953" y="14622"/>
                </a:lnTo>
                <a:lnTo>
                  <a:pt x="2540" y="17369"/>
                </a:lnTo>
                <a:lnTo>
                  <a:pt x="4551" y="20152"/>
                </a:lnTo>
                <a:lnTo>
                  <a:pt x="5892" y="23912"/>
                </a:lnTo>
                <a:lnTo>
                  <a:pt x="7381" y="33170"/>
                </a:lnTo>
                <a:lnTo>
                  <a:pt x="8730" y="38306"/>
                </a:lnTo>
                <a:lnTo>
                  <a:pt x="10583" y="43635"/>
                </a:lnTo>
                <a:lnTo>
                  <a:pt x="12770" y="49093"/>
                </a:lnTo>
                <a:lnTo>
                  <a:pt x="14229" y="54636"/>
                </a:lnTo>
                <a:lnTo>
                  <a:pt x="15201" y="60237"/>
                </a:lnTo>
                <a:lnTo>
                  <a:pt x="15849" y="65876"/>
                </a:lnTo>
                <a:lnTo>
                  <a:pt x="16281" y="72492"/>
                </a:lnTo>
                <a:lnTo>
                  <a:pt x="16569" y="79761"/>
                </a:lnTo>
                <a:lnTo>
                  <a:pt x="16761" y="87464"/>
                </a:lnTo>
                <a:lnTo>
                  <a:pt x="17842" y="95457"/>
                </a:lnTo>
                <a:lnTo>
                  <a:pt x="19515" y="103643"/>
                </a:lnTo>
                <a:lnTo>
                  <a:pt x="21582" y="111958"/>
                </a:lnTo>
                <a:lnTo>
                  <a:pt x="22961" y="120359"/>
                </a:lnTo>
                <a:lnTo>
                  <a:pt x="23880" y="128817"/>
                </a:lnTo>
                <a:lnTo>
                  <a:pt x="24492" y="137313"/>
                </a:lnTo>
                <a:lnTo>
                  <a:pt x="24901" y="146787"/>
                </a:lnTo>
                <a:lnTo>
                  <a:pt x="25354" y="167474"/>
                </a:lnTo>
                <a:lnTo>
                  <a:pt x="26428" y="178325"/>
                </a:lnTo>
                <a:lnTo>
                  <a:pt x="28096" y="189368"/>
                </a:lnTo>
                <a:lnTo>
                  <a:pt x="30161" y="200541"/>
                </a:lnTo>
                <a:lnTo>
                  <a:pt x="31537" y="210846"/>
                </a:lnTo>
                <a:lnTo>
                  <a:pt x="32455" y="220575"/>
                </a:lnTo>
                <a:lnTo>
                  <a:pt x="33067" y="229917"/>
                </a:lnTo>
                <a:lnTo>
                  <a:pt x="33474" y="239004"/>
                </a:lnTo>
                <a:lnTo>
                  <a:pt x="33927" y="256719"/>
                </a:lnTo>
                <a:lnTo>
                  <a:pt x="34183" y="278207"/>
                </a:lnTo>
                <a:lnTo>
                  <a:pt x="35171" y="284532"/>
                </a:lnTo>
                <a:lnTo>
                  <a:pt x="36783" y="290653"/>
                </a:lnTo>
                <a:lnTo>
                  <a:pt x="38809" y="296639"/>
                </a:lnTo>
                <a:lnTo>
                  <a:pt x="40160" y="302534"/>
                </a:lnTo>
                <a:lnTo>
                  <a:pt x="41061" y="308370"/>
                </a:lnTo>
                <a:lnTo>
                  <a:pt x="41662" y="314165"/>
                </a:lnTo>
                <a:lnTo>
                  <a:pt x="43014" y="318981"/>
                </a:lnTo>
                <a:lnTo>
                  <a:pt x="44869" y="323144"/>
                </a:lnTo>
                <a:lnTo>
                  <a:pt x="47058" y="326872"/>
                </a:lnTo>
                <a:lnTo>
                  <a:pt x="48517" y="330310"/>
                </a:lnTo>
                <a:lnTo>
                  <a:pt x="50138" y="336669"/>
                </a:lnTo>
                <a:lnTo>
                  <a:pt x="51051" y="345605"/>
                </a:lnTo>
                <a:lnTo>
                  <a:pt x="52131" y="347561"/>
                </a:lnTo>
                <a:lnTo>
                  <a:pt x="53804" y="348865"/>
                </a:lnTo>
                <a:lnTo>
                  <a:pt x="60008" y="35147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530"/>
          <p:cNvSpPr/>
          <p:nvPr/>
        </p:nvSpPr>
        <p:spPr>
          <a:xfrm>
            <a:off x="5969317" y="4380547"/>
            <a:ext cx="291466" cy="25719"/>
          </a:xfrm>
          <a:custGeom>
            <a:avLst/>
            <a:gdLst/>
            <a:ahLst/>
            <a:cxnLst/>
            <a:rect l="0" t="0" r="0" b="0"/>
            <a:pathLst>
              <a:path w="291466" h="25719">
                <a:moveTo>
                  <a:pt x="0" y="25718"/>
                </a:moveTo>
                <a:lnTo>
                  <a:pt x="0" y="17498"/>
                </a:lnTo>
                <a:lnTo>
                  <a:pt x="6844" y="17215"/>
                </a:lnTo>
                <a:lnTo>
                  <a:pt x="20151" y="17155"/>
                </a:lnTo>
                <a:lnTo>
                  <a:pt x="24864" y="16198"/>
                </a:lnTo>
                <a:lnTo>
                  <a:pt x="30864" y="14609"/>
                </a:lnTo>
                <a:lnTo>
                  <a:pt x="37721" y="12597"/>
                </a:lnTo>
                <a:lnTo>
                  <a:pt x="44197" y="11256"/>
                </a:lnTo>
                <a:lnTo>
                  <a:pt x="50420" y="10362"/>
                </a:lnTo>
                <a:lnTo>
                  <a:pt x="56473" y="9765"/>
                </a:lnTo>
                <a:lnTo>
                  <a:pt x="62414" y="9367"/>
                </a:lnTo>
                <a:lnTo>
                  <a:pt x="68279" y="9103"/>
                </a:lnTo>
                <a:lnTo>
                  <a:pt x="80829" y="8808"/>
                </a:lnTo>
                <a:lnTo>
                  <a:pt x="120500" y="8604"/>
                </a:lnTo>
                <a:lnTo>
                  <a:pt x="128910" y="7641"/>
                </a:lnTo>
                <a:lnTo>
                  <a:pt x="137376" y="6046"/>
                </a:lnTo>
                <a:lnTo>
                  <a:pt x="145876" y="4031"/>
                </a:lnTo>
                <a:lnTo>
                  <a:pt x="154401" y="2687"/>
                </a:lnTo>
                <a:lnTo>
                  <a:pt x="162941" y="1792"/>
                </a:lnTo>
                <a:lnTo>
                  <a:pt x="171493" y="1194"/>
                </a:lnTo>
                <a:lnTo>
                  <a:pt x="180051" y="796"/>
                </a:lnTo>
                <a:lnTo>
                  <a:pt x="197180" y="354"/>
                </a:lnTo>
                <a:lnTo>
                  <a:pt x="248445" y="21"/>
                </a:lnTo>
                <a:lnTo>
                  <a:pt x="29146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531"/>
          <p:cNvSpPr/>
          <p:nvPr/>
        </p:nvSpPr>
        <p:spPr>
          <a:xfrm>
            <a:off x="6407026" y="4234815"/>
            <a:ext cx="213618" cy="282743"/>
          </a:xfrm>
          <a:custGeom>
            <a:avLst/>
            <a:gdLst/>
            <a:ahLst/>
            <a:cxnLst/>
            <a:rect l="0" t="0" r="0" b="0"/>
            <a:pathLst>
              <a:path w="213618" h="282743">
                <a:moveTo>
                  <a:pt x="119504" y="17145"/>
                </a:moveTo>
                <a:lnTo>
                  <a:pt x="119504" y="384"/>
                </a:lnTo>
                <a:lnTo>
                  <a:pt x="113612" y="76"/>
                </a:lnTo>
                <a:lnTo>
                  <a:pt x="109820" y="22"/>
                </a:lnTo>
                <a:lnTo>
                  <a:pt x="102182" y="9"/>
                </a:lnTo>
                <a:lnTo>
                  <a:pt x="98431" y="959"/>
                </a:lnTo>
                <a:lnTo>
                  <a:pt x="94978" y="2544"/>
                </a:lnTo>
                <a:lnTo>
                  <a:pt x="91723" y="4554"/>
                </a:lnTo>
                <a:lnTo>
                  <a:pt x="87648" y="6845"/>
                </a:lnTo>
                <a:lnTo>
                  <a:pt x="78040" y="11932"/>
                </a:lnTo>
                <a:lnTo>
                  <a:pt x="61922" y="20151"/>
                </a:lnTo>
                <a:lnTo>
                  <a:pt x="57303" y="22959"/>
                </a:lnTo>
                <a:lnTo>
                  <a:pt x="53272" y="25783"/>
                </a:lnTo>
                <a:lnTo>
                  <a:pt x="49632" y="28618"/>
                </a:lnTo>
                <a:lnTo>
                  <a:pt x="45300" y="31462"/>
                </a:lnTo>
                <a:lnTo>
                  <a:pt x="40507" y="34309"/>
                </a:lnTo>
                <a:lnTo>
                  <a:pt x="35407" y="37160"/>
                </a:lnTo>
                <a:lnTo>
                  <a:pt x="31054" y="40013"/>
                </a:lnTo>
                <a:lnTo>
                  <a:pt x="27199" y="42868"/>
                </a:lnTo>
                <a:lnTo>
                  <a:pt x="23677" y="45724"/>
                </a:lnTo>
                <a:lnTo>
                  <a:pt x="17224" y="51436"/>
                </a:lnTo>
                <a:lnTo>
                  <a:pt x="14170" y="54294"/>
                </a:lnTo>
                <a:lnTo>
                  <a:pt x="11181" y="56198"/>
                </a:lnTo>
                <a:lnTo>
                  <a:pt x="5320" y="58314"/>
                </a:lnTo>
                <a:lnTo>
                  <a:pt x="3376" y="59831"/>
                </a:lnTo>
                <a:lnTo>
                  <a:pt x="2081" y="61795"/>
                </a:lnTo>
                <a:lnTo>
                  <a:pt x="641" y="66517"/>
                </a:lnTo>
                <a:lnTo>
                  <a:pt x="0" y="71790"/>
                </a:lnTo>
                <a:lnTo>
                  <a:pt x="782" y="73578"/>
                </a:lnTo>
                <a:lnTo>
                  <a:pt x="2256" y="74769"/>
                </a:lnTo>
                <a:lnTo>
                  <a:pt x="4191" y="75563"/>
                </a:lnTo>
                <a:lnTo>
                  <a:pt x="8881" y="78986"/>
                </a:lnTo>
                <a:lnTo>
                  <a:pt x="11465" y="81232"/>
                </a:lnTo>
                <a:lnTo>
                  <a:pt x="14140" y="82729"/>
                </a:lnTo>
                <a:lnTo>
                  <a:pt x="23409" y="85790"/>
                </a:lnTo>
                <a:lnTo>
                  <a:pt x="27818" y="87673"/>
                </a:lnTo>
                <a:lnTo>
                  <a:pt x="32663" y="89881"/>
                </a:lnTo>
                <a:lnTo>
                  <a:pt x="36845" y="91353"/>
                </a:lnTo>
                <a:lnTo>
                  <a:pt x="40585" y="92334"/>
                </a:lnTo>
                <a:lnTo>
                  <a:pt x="44031" y="92989"/>
                </a:lnTo>
                <a:lnTo>
                  <a:pt x="48234" y="94377"/>
                </a:lnTo>
                <a:lnTo>
                  <a:pt x="52940" y="96255"/>
                </a:lnTo>
                <a:lnTo>
                  <a:pt x="57983" y="98460"/>
                </a:lnTo>
                <a:lnTo>
                  <a:pt x="63249" y="99930"/>
                </a:lnTo>
                <a:lnTo>
                  <a:pt x="68666" y="100910"/>
                </a:lnTo>
                <a:lnTo>
                  <a:pt x="74182" y="101563"/>
                </a:lnTo>
                <a:lnTo>
                  <a:pt x="79764" y="102951"/>
                </a:lnTo>
                <a:lnTo>
                  <a:pt x="85391" y="104829"/>
                </a:lnTo>
                <a:lnTo>
                  <a:pt x="91047" y="107033"/>
                </a:lnTo>
                <a:lnTo>
                  <a:pt x="104951" y="112023"/>
                </a:lnTo>
                <a:lnTo>
                  <a:pt x="112659" y="114686"/>
                </a:lnTo>
                <a:lnTo>
                  <a:pt x="119703" y="116463"/>
                </a:lnTo>
                <a:lnTo>
                  <a:pt x="126304" y="117647"/>
                </a:lnTo>
                <a:lnTo>
                  <a:pt x="132610" y="118436"/>
                </a:lnTo>
                <a:lnTo>
                  <a:pt x="138718" y="119915"/>
                </a:lnTo>
                <a:lnTo>
                  <a:pt x="144696" y="121853"/>
                </a:lnTo>
                <a:lnTo>
                  <a:pt x="150586" y="124098"/>
                </a:lnTo>
                <a:lnTo>
                  <a:pt x="156418" y="127499"/>
                </a:lnTo>
                <a:lnTo>
                  <a:pt x="162211" y="131672"/>
                </a:lnTo>
                <a:lnTo>
                  <a:pt x="167978" y="136359"/>
                </a:lnTo>
                <a:lnTo>
                  <a:pt x="172774" y="140436"/>
                </a:lnTo>
                <a:lnTo>
                  <a:pt x="176925" y="144106"/>
                </a:lnTo>
                <a:lnTo>
                  <a:pt x="180645" y="147505"/>
                </a:lnTo>
                <a:lnTo>
                  <a:pt x="189857" y="156363"/>
                </a:lnTo>
                <a:lnTo>
                  <a:pt x="194981" y="161392"/>
                </a:lnTo>
                <a:lnTo>
                  <a:pt x="199349" y="166650"/>
                </a:lnTo>
                <a:lnTo>
                  <a:pt x="203214" y="172060"/>
                </a:lnTo>
                <a:lnTo>
                  <a:pt x="206743" y="177571"/>
                </a:lnTo>
                <a:lnTo>
                  <a:pt x="209096" y="183150"/>
                </a:lnTo>
                <a:lnTo>
                  <a:pt x="210664" y="188775"/>
                </a:lnTo>
                <a:lnTo>
                  <a:pt x="211711" y="194430"/>
                </a:lnTo>
                <a:lnTo>
                  <a:pt x="212872" y="203253"/>
                </a:lnTo>
                <a:lnTo>
                  <a:pt x="213388" y="211302"/>
                </a:lnTo>
                <a:lnTo>
                  <a:pt x="213617" y="221229"/>
                </a:lnTo>
                <a:lnTo>
                  <a:pt x="212726" y="226544"/>
                </a:lnTo>
                <a:lnTo>
                  <a:pt x="211180" y="231991"/>
                </a:lnTo>
                <a:lnTo>
                  <a:pt x="209195" y="237529"/>
                </a:lnTo>
                <a:lnTo>
                  <a:pt x="204452" y="246220"/>
                </a:lnTo>
                <a:lnTo>
                  <a:pt x="201853" y="249872"/>
                </a:lnTo>
                <a:lnTo>
                  <a:pt x="198216" y="253259"/>
                </a:lnTo>
                <a:lnTo>
                  <a:pt x="193886" y="256469"/>
                </a:lnTo>
                <a:lnTo>
                  <a:pt x="189094" y="259562"/>
                </a:lnTo>
                <a:lnTo>
                  <a:pt x="184947" y="262576"/>
                </a:lnTo>
                <a:lnTo>
                  <a:pt x="181230" y="265538"/>
                </a:lnTo>
                <a:lnTo>
                  <a:pt x="177800" y="268465"/>
                </a:lnTo>
                <a:lnTo>
                  <a:pt x="173608" y="271369"/>
                </a:lnTo>
                <a:lnTo>
                  <a:pt x="168908" y="274258"/>
                </a:lnTo>
                <a:lnTo>
                  <a:pt x="163870" y="277136"/>
                </a:lnTo>
                <a:lnTo>
                  <a:pt x="158606" y="279055"/>
                </a:lnTo>
                <a:lnTo>
                  <a:pt x="153192" y="280334"/>
                </a:lnTo>
                <a:lnTo>
                  <a:pt x="147677" y="281186"/>
                </a:lnTo>
                <a:lnTo>
                  <a:pt x="142096" y="281755"/>
                </a:lnTo>
                <a:lnTo>
                  <a:pt x="136470" y="282134"/>
                </a:lnTo>
                <a:lnTo>
                  <a:pt x="130815" y="282387"/>
                </a:lnTo>
                <a:lnTo>
                  <a:pt x="119450" y="282668"/>
                </a:lnTo>
                <a:lnTo>
                  <a:pt x="113753" y="282742"/>
                </a:lnTo>
                <a:lnTo>
                  <a:pt x="109003" y="281840"/>
                </a:lnTo>
                <a:lnTo>
                  <a:pt x="104883" y="280285"/>
                </a:lnTo>
                <a:lnTo>
                  <a:pt x="101184" y="278297"/>
                </a:lnTo>
                <a:lnTo>
                  <a:pt x="94534" y="273547"/>
                </a:lnTo>
                <a:lnTo>
                  <a:pt x="88404" y="268262"/>
                </a:lnTo>
                <a:lnTo>
                  <a:pt x="82504" y="262737"/>
                </a:lnTo>
                <a:lnTo>
                  <a:pt x="73827" y="254272"/>
                </a:lnTo>
                <a:lnTo>
                  <a:pt x="71908" y="250477"/>
                </a:lnTo>
                <a:lnTo>
                  <a:pt x="70628" y="246042"/>
                </a:lnTo>
                <a:lnTo>
                  <a:pt x="69775" y="241180"/>
                </a:lnTo>
                <a:lnTo>
                  <a:pt x="69206" y="236034"/>
                </a:lnTo>
                <a:lnTo>
                  <a:pt x="68827" y="230698"/>
                </a:lnTo>
                <a:lnTo>
                  <a:pt x="68574" y="225236"/>
                </a:lnTo>
                <a:lnTo>
                  <a:pt x="68293" y="214088"/>
                </a:lnTo>
                <a:lnTo>
                  <a:pt x="68218" y="208447"/>
                </a:lnTo>
                <a:lnTo>
                  <a:pt x="69121" y="201830"/>
                </a:lnTo>
                <a:lnTo>
                  <a:pt x="70675" y="194560"/>
                </a:lnTo>
                <a:lnTo>
                  <a:pt x="72664" y="186857"/>
                </a:lnTo>
                <a:lnTo>
                  <a:pt x="74942" y="179817"/>
                </a:lnTo>
                <a:lnTo>
                  <a:pt x="77413" y="173217"/>
                </a:lnTo>
                <a:lnTo>
                  <a:pt x="80014" y="166913"/>
                </a:lnTo>
                <a:lnTo>
                  <a:pt x="82699" y="159853"/>
                </a:lnTo>
                <a:lnTo>
                  <a:pt x="88224" y="144388"/>
                </a:lnTo>
                <a:lnTo>
                  <a:pt x="91030" y="137216"/>
                </a:lnTo>
                <a:lnTo>
                  <a:pt x="93854" y="130530"/>
                </a:lnTo>
                <a:lnTo>
                  <a:pt x="96689" y="124167"/>
                </a:lnTo>
                <a:lnTo>
                  <a:pt x="99531" y="117068"/>
                </a:lnTo>
                <a:lnTo>
                  <a:pt x="105229" y="101560"/>
                </a:lnTo>
                <a:lnTo>
                  <a:pt x="108083" y="94376"/>
                </a:lnTo>
                <a:lnTo>
                  <a:pt x="110938" y="87682"/>
                </a:lnTo>
                <a:lnTo>
                  <a:pt x="113793" y="81315"/>
                </a:lnTo>
                <a:lnTo>
                  <a:pt x="116649" y="76117"/>
                </a:lnTo>
                <a:lnTo>
                  <a:pt x="125219" y="63299"/>
                </a:lnTo>
                <a:lnTo>
                  <a:pt x="128076" y="58391"/>
                </a:lnTo>
                <a:lnTo>
                  <a:pt x="130934" y="53215"/>
                </a:lnTo>
                <a:lnTo>
                  <a:pt x="132839" y="47859"/>
                </a:lnTo>
                <a:lnTo>
                  <a:pt x="134109" y="42384"/>
                </a:lnTo>
                <a:lnTo>
                  <a:pt x="134956" y="36828"/>
                </a:lnTo>
                <a:lnTo>
                  <a:pt x="135896" y="28115"/>
                </a:lnTo>
                <a:lnTo>
                  <a:pt x="136147" y="24459"/>
                </a:lnTo>
                <a:lnTo>
                  <a:pt x="135362" y="21068"/>
                </a:lnTo>
                <a:lnTo>
                  <a:pt x="131949" y="14761"/>
                </a:lnTo>
                <a:lnTo>
                  <a:pt x="129798" y="8783"/>
                </a:lnTo>
                <a:lnTo>
                  <a:pt x="128076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532"/>
          <p:cNvSpPr/>
          <p:nvPr/>
        </p:nvSpPr>
        <p:spPr>
          <a:xfrm>
            <a:off x="6595109" y="4123372"/>
            <a:ext cx="210339" cy="505779"/>
          </a:xfrm>
          <a:custGeom>
            <a:avLst/>
            <a:gdLst/>
            <a:ahLst/>
            <a:cxnLst/>
            <a:rect l="0" t="0" r="0" b="0"/>
            <a:pathLst>
              <a:path w="210339" h="505779">
                <a:moveTo>
                  <a:pt x="0" y="0"/>
                </a:moveTo>
                <a:lnTo>
                  <a:pt x="16483" y="0"/>
                </a:lnTo>
                <a:lnTo>
                  <a:pt x="19562" y="953"/>
                </a:lnTo>
                <a:lnTo>
                  <a:pt x="21614" y="2540"/>
                </a:lnTo>
                <a:lnTo>
                  <a:pt x="22982" y="4551"/>
                </a:lnTo>
                <a:lnTo>
                  <a:pt x="25799" y="5891"/>
                </a:lnTo>
                <a:lnTo>
                  <a:pt x="29582" y="6785"/>
                </a:lnTo>
                <a:lnTo>
                  <a:pt x="34009" y="7381"/>
                </a:lnTo>
                <a:lnTo>
                  <a:pt x="38865" y="8731"/>
                </a:lnTo>
                <a:lnTo>
                  <a:pt x="44008" y="10583"/>
                </a:lnTo>
                <a:lnTo>
                  <a:pt x="49342" y="12770"/>
                </a:lnTo>
                <a:lnTo>
                  <a:pt x="54802" y="15181"/>
                </a:lnTo>
                <a:lnTo>
                  <a:pt x="65949" y="20400"/>
                </a:lnTo>
                <a:lnTo>
                  <a:pt x="72542" y="23125"/>
                </a:lnTo>
                <a:lnTo>
                  <a:pt x="79794" y="25894"/>
                </a:lnTo>
                <a:lnTo>
                  <a:pt x="87486" y="28693"/>
                </a:lnTo>
                <a:lnTo>
                  <a:pt x="94519" y="32464"/>
                </a:lnTo>
                <a:lnTo>
                  <a:pt x="101113" y="36882"/>
                </a:lnTo>
                <a:lnTo>
                  <a:pt x="107414" y="41733"/>
                </a:lnTo>
                <a:lnTo>
                  <a:pt x="113520" y="46872"/>
                </a:lnTo>
                <a:lnTo>
                  <a:pt x="119495" y="52203"/>
                </a:lnTo>
                <a:lnTo>
                  <a:pt x="131214" y="63206"/>
                </a:lnTo>
                <a:lnTo>
                  <a:pt x="142772" y="74447"/>
                </a:lnTo>
                <a:lnTo>
                  <a:pt x="147570" y="80111"/>
                </a:lnTo>
                <a:lnTo>
                  <a:pt x="151720" y="85793"/>
                </a:lnTo>
                <a:lnTo>
                  <a:pt x="155440" y="91485"/>
                </a:lnTo>
                <a:lnTo>
                  <a:pt x="159824" y="97185"/>
                </a:lnTo>
                <a:lnTo>
                  <a:pt x="164652" y="102890"/>
                </a:lnTo>
                <a:lnTo>
                  <a:pt x="169776" y="108598"/>
                </a:lnTo>
                <a:lnTo>
                  <a:pt x="174144" y="114309"/>
                </a:lnTo>
                <a:lnTo>
                  <a:pt x="178009" y="120021"/>
                </a:lnTo>
                <a:lnTo>
                  <a:pt x="181538" y="125734"/>
                </a:lnTo>
                <a:lnTo>
                  <a:pt x="187999" y="139702"/>
                </a:lnTo>
                <a:lnTo>
                  <a:pt x="194045" y="155435"/>
                </a:lnTo>
                <a:lnTo>
                  <a:pt x="199908" y="171952"/>
                </a:lnTo>
                <a:lnTo>
                  <a:pt x="201852" y="180357"/>
                </a:lnTo>
                <a:lnTo>
                  <a:pt x="203148" y="188818"/>
                </a:lnTo>
                <a:lnTo>
                  <a:pt x="204012" y="197316"/>
                </a:lnTo>
                <a:lnTo>
                  <a:pt x="205541" y="205839"/>
                </a:lnTo>
                <a:lnTo>
                  <a:pt x="207512" y="214379"/>
                </a:lnTo>
                <a:lnTo>
                  <a:pt x="209779" y="222929"/>
                </a:lnTo>
                <a:lnTo>
                  <a:pt x="210338" y="231487"/>
                </a:lnTo>
                <a:lnTo>
                  <a:pt x="209758" y="240050"/>
                </a:lnTo>
                <a:lnTo>
                  <a:pt x="208419" y="248616"/>
                </a:lnTo>
                <a:lnTo>
                  <a:pt x="207526" y="257184"/>
                </a:lnTo>
                <a:lnTo>
                  <a:pt x="206931" y="265753"/>
                </a:lnTo>
                <a:lnTo>
                  <a:pt x="206534" y="274324"/>
                </a:lnTo>
                <a:lnTo>
                  <a:pt x="205317" y="282895"/>
                </a:lnTo>
                <a:lnTo>
                  <a:pt x="203554" y="291467"/>
                </a:lnTo>
                <a:lnTo>
                  <a:pt x="201425" y="300039"/>
                </a:lnTo>
                <a:lnTo>
                  <a:pt x="198101" y="308611"/>
                </a:lnTo>
                <a:lnTo>
                  <a:pt x="193980" y="317183"/>
                </a:lnTo>
                <a:lnTo>
                  <a:pt x="189328" y="325756"/>
                </a:lnTo>
                <a:lnTo>
                  <a:pt x="185274" y="334328"/>
                </a:lnTo>
                <a:lnTo>
                  <a:pt x="181618" y="342900"/>
                </a:lnTo>
                <a:lnTo>
                  <a:pt x="178229" y="351473"/>
                </a:lnTo>
                <a:lnTo>
                  <a:pt x="174065" y="359093"/>
                </a:lnTo>
                <a:lnTo>
                  <a:pt x="169383" y="366078"/>
                </a:lnTo>
                <a:lnTo>
                  <a:pt x="164357" y="372640"/>
                </a:lnTo>
                <a:lnTo>
                  <a:pt x="159102" y="379871"/>
                </a:lnTo>
                <a:lnTo>
                  <a:pt x="148182" y="395526"/>
                </a:lnTo>
                <a:lnTo>
                  <a:pt x="143556" y="402750"/>
                </a:lnTo>
                <a:lnTo>
                  <a:pt x="139519" y="409470"/>
                </a:lnTo>
                <a:lnTo>
                  <a:pt x="135876" y="415855"/>
                </a:lnTo>
                <a:lnTo>
                  <a:pt x="131541" y="422017"/>
                </a:lnTo>
                <a:lnTo>
                  <a:pt x="126747" y="428030"/>
                </a:lnTo>
                <a:lnTo>
                  <a:pt x="121646" y="433943"/>
                </a:lnTo>
                <a:lnTo>
                  <a:pt x="116340" y="439790"/>
                </a:lnTo>
                <a:lnTo>
                  <a:pt x="105364" y="451368"/>
                </a:lnTo>
                <a:lnTo>
                  <a:pt x="99770" y="456169"/>
                </a:lnTo>
                <a:lnTo>
                  <a:pt x="94136" y="460323"/>
                </a:lnTo>
                <a:lnTo>
                  <a:pt x="88476" y="464044"/>
                </a:lnTo>
                <a:lnTo>
                  <a:pt x="83749" y="467478"/>
                </a:lnTo>
                <a:lnTo>
                  <a:pt x="79645" y="470720"/>
                </a:lnTo>
                <a:lnTo>
                  <a:pt x="75957" y="473833"/>
                </a:lnTo>
                <a:lnTo>
                  <a:pt x="71593" y="476861"/>
                </a:lnTo>
                <a:lnTo>
                  <a:pt x="66779" y="479833"/>
                </a:lnTo>
                <a:lnTo>
                  <a:pt x="61665" y="482766"/>
                </a:lnTo>
                <a:lnTo>
                  <a:pt x="57302" y="485674"/>
                </a:lnTo>
                <a:lnTo>
                  <a:pt x="53442" y="488565"/>
                </a:lnTo>
                <a:lnTo>
                  <a:pt x="49916" y="491445"/>
                </a:lnTo>
                <a:lnTo>
                  <a:pt x="43457" y="494645"/>
                </a:lnTo>
                <a:lnTo>
                  <a:pt x="40402" y="495498"/>
                </a:lnTo>
                <a:lnTo>
                  <a:pt x="34466" y="498987"/>
                </a:lnTo>
                <a:lnTo>
                  <a:pt x="25718" y="50577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533"/>
          <p:cNvSpPr/>
          <p:nvPr/>
        </p:nvSpPr>
        <p:spPr>
          <a:xfrm>
            <a:off x="2077564" y="5066347"/>
            <a:ext cx="351312" cy="870320"/>
          </a:xfrm>
          <a:custGeom>
            <a:avLst/>
            <a:gdLst/>
            <a:ahLst/>
            <a:cxnLst/>
            <a:rect l="0" t="0" r="0" b="0"/>
            <a:pathLst>
              <a:path w="351312" h="870320">
                <a:moveTo>
                  <a:pt x="351311" y="0"/>
                </a:moveTo>
                <a:lnTo>
                  <a:pt x="335710" y="0"/>
                </a:lnTo>
                <a:lnTo>
                  <a:pt x="332312" y="2540"/>
                </a:lnTo>
                <a:lnTo>
                  <a:pt x="330072" y="4551"/>
                </a:lnTo>
                <a:lnTo>
                  <a:pt x="327627" y="5892"/>
                </a:lnTo>
                <a:lnTo>
                  <a:pt x="319634" y="8731"/>
                </a:lnTo>
                <a:lnTo>
                  <a:pt x="310281" y="15181"/>
                </a:lnTo>
                <a:lnTo>
                  <a:pt x="301007" y="20400"/>
                </a:lnTo>
                <a:lnTo>
                  <a:pt x="293076" y="25894"/>
                </a:lnTo>
                <a:lnTo>
                  <a:pt x="285423" y="32463"/>
                </a:lnTo>
                <a:lnTo>
                  <a:pt x="275672" y="41733"/>
                </a:lnTo>
                <a:lnTo>
                  <a:pt x="242607" y="74447"/>
                </a:lnTo>
                <a:lnTo>
                  <a:pt x="236932" y="81064"/>
                </a:lnTo>
                <a:lnTo>
                  <a:pt x="231243" y="88333"/>
                </a:lnTo>
                <a:lnTo>
                  <a:pt x="225546" y="96036"/>
                </a:lnTo>
                <a:lnTo>
                  <a:pt x="218890" y="104029"/>
                </a:lnTo>
                <a:lnTo>
                  <a:pt x="211595" y="112215"/>
                </a:lnTo>
                <a:lnTo>
                  <a:pt x="203874" y="120530"/>
                </a:lnTo>
                <a:lnTo>
                  <a:pt x="196822" y="128931"/>
                </a:lnTo>
                <a:lnTo>
                  <a:pt x="190216" y="137389"/>
                </a:lnTo>
                <a:lnTo>
                  <a:pt x="183907" y="145886"/>
                </a:lnTo>
                <a:lnTo>
                  <a:pt x="177795" y="155359"/>
                </a:lnTo>
                <a:lnTo>
                  <a:pt x="171816" y="165485"/>
                </a:lnTo>
                <a:lnTo>
                  <a:pt x="165925" y="176046"/>
                </a:lnTo>
                <a:lnTo>
                  <a:pt x="159140" y="185944"/>
                </a:lnTo>
                <a:lnTo>
                  <a:pt x="151760" y="195400"/>
                </a:lnTo>
                <a:lnTo>
                  <a:pt x="143982" y="204562"/>
                </a:lnTo>
                <a:lnTo>
                  <a:pt x="136891" y="214479"/>
                </a:lnTo>
                <a:lnTo>
                  <a:pt x="130259" y="224902"/>
                </a:lnTo>
                <a:lnTo>
                  <a:pt x="123933" y="235659"/>
                </a:lnTo>
                <a:lnTo>
                  <a:pt x="116858" y="246641"/>
                </a:lnTo>
                <a:lnTo>
                  <a:pt x="109284" y="257772"/>
                </a:lnTo>
                <a:lnTo>
                  <a:pt x="101377" y="269004"/>
                </a:lnTo>
                <a:lnTo>
                  <a:pt x="94201" y="281253"/>
                </a:lnTo>
                <a:lnTo>
                  <a:pt x="87511" y="294182"/>
                </a:lnTo>
                <a:lnTo>
                  <a:pt x="63088" y="344601"/>
                </a:lnTo>
                <a:lnTo>
                  <a:pt x="57245" y="357370"/>
                </a:lnTo>
                <a:lnTo>
                  <a:pt x="39919" y="397141"/>
                </a:lnTo>
                <a:lnTo>
                  <a:pt x="28447" y="421617"/>
                </a:lnTo>
                <a:lnTo>
                  <a:pt x="23673" y="435383"/>
                </a:lnTo>
                <a:lnTo>
                  <a:pt x="19538" y="450275"/>
                </a:lnTo>
                <a:lnTo>
                  <a:pt x="6058" y="506139"/>
                </a:lnTo>
                <a:lnTo>
                  <a:pt x="2602" y="532925"/>
                </a:lnTo>
                <a:lnTo>
                  <a:pt x="1681" y="546737"/>
                </a:lnTo>
                <a:lnTo>
                  <a:pt x="1067" y="560706"/>
                </a:lnTo>
                <a:lnTo>
                  <a:pt x="384" y="588928"/>
                </a:lnTo>
                <a:lnTo>
                  <a:pt x="0" y="627041"/>
                </a:lnTo>
                <a:lnTo>
                  <a:pt x="2450" y="650795"/>
                </a:lnTo>
                <a:lnTo>
                  <a:pt x="5761" y="674052"/>
                </a:lnTo>
                <a:lnTo>
                  <a:pt x="7233" y="697089"/>
                </a:lnTo>
                <a:lnTo>
                  <a:pt x="12967" y="717487"/>
                </a:lnTo>
                <a:lnTo>
                  <a:pt x="20913" y="736078"/>
                </a:lnTo>
                <a:lnTo>
                  <a:pt x="31694" y="762610"/>
                </a:lnTo>
                <a:lnTo>
                  <a:pt x="41301" y="779945"/>
                </a:lnTo>
                <a:lnTo>
                  <a:pt x="51921" y="797175"/>
                </a:lnTo>
                <a:lnTo>
                  <a:pt x="57420" y="805770"/>
                </a:lnTo>
                <a:lnTo>
                  <a:pt x="62991" y="813405"/>
                </a:lnTo>
                <a:lnTo>
                  <a:pt x="68610" y="820400"/>
                </a:lnTo>
                <a:lnTo>
                  <a:pt x="74261" y="826968"/>
                </a:lnTo>
                <a:lnTo>
                  <a:pt x="79933" y="833252"/>
                </a:lnTo>
                <a:lnTo>
                  <a:pt x="91316" y="845314"/>
                </a:lnTo>
                <a:lnTo>
                  <a:pt x="97971" y="850246"/>
                </a:lnTo>
                <a:lnTo>
                  <a:pt x="105265" y="854485"/>
                </a:lnTo>
                <a:lnTo>
                  <a:pt x="112985" y="858265"/>
                </a:lnTo>
                <a:lnTo>
                  <a:pt x="119084" y="860784"/>
                </a:lnTo>
                <a:lnTo>
                  <a:pt x="128401" y="863583"/>
                </a:lnTo>
                <a:lnTo>
                  <a:pt x="138257" y="867368"/>
                </a:lnTo>
                <a:lnTo>
                  <a:pt x="143553" y="869710"/>
                </a:lnTo>
                <a:lnTo>
                  <a:pt x="148988" y="870319"/>
                </a:lnTo>
                <a:lnTo>
                  <a:pt x="154516" y="869773"/>
                </a:lnTo>
                <a:lnTo>
                  <a:pt x="160107" y="868457"/>
                </a:lnTo>
                <a:lnTo>
                  <a:pt x="165739" y="866626"/>
                </a:lnTo>
                <a:lnTo>
                  <a:pt x="171399" y="864453"/>
                </a:lnTo>
                <a:lnTo>
                  <a:pt x="177077" y="862052"/>
                </a:lnTo>
                <a:lnTo>
                  <a:pt x="188466" y="856844"/>
                </a:lnTo>
                <a:lnTo>
                  <a:pt x="198925" y="852307"/>
                </a:lnTo>
                <a:lnTo>
                  <a:pt x="203048" y="851098"/>
                </a:lnTo>
                <a:lnTo>
                  <a:pt x="214150" y="84867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534"/>
          <p:cNvSpPr/>
          <p:nvPr/>
        </p:nvSpPr>
        <p:spPr>
          <a:xfrm>
            <a:off x="2471738" y="5314950"/>
            <a:ext cx="171450" cy="505778"/>
          </a:xfrm>
          <a:custGeom>
            <a:avLst/>
            <a:gdLst/>
            <a:ahLst/>
            <a:cxnLst/>
            <a:rect l="0" t="0" r="0" b="0"/>
            <a:pathLst>
              <a:path w="171450" h="505778">
                <a:moveTo>
                  <a:pt x="8571" y="0"/>
                </a:moveTo>
                <a:lnTo>
                  <a:pt x="30" y="0"/>
                </a:lnTo>
                <a:lnTo>
                  <a:pt x="0" y="12770"/>
                </a:lnTo>
                <a:lnTo>
                  <a:pt x="4550" y="24950"/>
                </a:lnTo>
                <a:lnTo>
                  <a:pt x="6784" y="35219"/>
                </a:lnTo>
                <a:lnTo>
                  <a:pt x="8730" y="46133"/>
                </a:lnTo>
                <a:lnTo>
                  <a:pt x="12769" y="57334"/>
                </a:lnTo>
                <a:lnTo>
                  <a:pt x="17740" y="71201"/>
                </a:lnTo>
                <a:lnTo>
                  <a:pt x="22171" y="86890"/>
                </a:lnTo>
                <a:lnTo>
                  <a:pt x="23353" y="95074"/>
                </a:lnTo>
                <a:lnTo>
                  <a:pt x="24141" y="103388"/>
                </a:lnTo>
                <a:lnTo>
                  <a:pt x="26571" y="111787"/>
                </a:lnTo>
                <a:lnTo>
                  <a:pt x="30096" y="120245"/>
                </a:lnTo>
                <a:lnTo>
                  <a:pt x="34351" y="128740"/>
                </a:lnTo>
                <a:lnTo>
                  <a:pt x="37188" y="137262"/>
                </a:lnTo>
                <a:lnTo>
                  <a:pt x="39079" y="145801"/>
                </a:lnTo>
                <a:lnTo>
                  <a:pt x="40340" y="154350"/>
                </a:lnTo>
                <a:lnTo>
                  <a:pt x="43085" y="162907"/>
                </a:lnTo>
                <a:lnTo>
                  <a:pt x="46821" y="171470"/>
                </a:lnTo>
                <a:lnTo>
                  <a:pt x="51216" y="180036"/>
                </a:lnTo>
                <a:lnTo>
                  <a:pt x="55099" y="189556"/>
                </a:lnTo>
                <a:lnTo>
                  <a:pt x="58640" y="199713"/>
                </a:lnTo>
                <a:lnTo>
                  <a:pt x="71166" y="238839"/>
                </a:lnTo>
                <a:lnTo>
                  <a:pt x="74114" y="248761"/>
                </a:lnTo>
                <a:lnTo>
                  <a:pt x="79929" y="269945"/>
                </a:lnTo>
                <a:lnTo>
                  <a:pt x="88558" y="303292"/>
                </a:lnTo>
                <a:lnTo>
                  <a:pt x="92376" y="314590"/>
                </a:lnTo>
                <a:lnTo>
                  <a:pt x="96826" y="325932"/>
                </a:lnTo>
                <a:lnTo>
                  <a:pt x="101698" y="337303"/>
                </a:lnTo>
                <a:lnTo>
                  <a:pt x="105898" y="348693"/>
                </a:lnTo>
                <a:lnTo>
                  <a:pt x="109651" y="360097"/>
                </a:lnTo>
                <a:lnTo>
                  <a:pt x="119483" y="391810"/>
                </a:lnTo>
                <a:lnTo>
                  <a:pt x="131339" y="428126"/>
                </a:lnTo>
                <a:lnTo>
                  <a:pt x="134232" y="435912"/>
                </a:lnTo>
                <a:lnTo>
                  <a:pt x="137112" y="443008"/>
                </a:lnTo>
                <a:lnTo>
                  <a:pt x="139985" y="449643"/>
                </a:lnTo>
                <a:lnTo>
                  <a:pt x="145718" y="462096"/>
                </a:lnTo>
                <a:lnTo>
                  <a:pt x="148580" y="468084"/>
                </a:lnTo>
                <a:lnTo>
                  <a:pt x="151440" y="473028"/>
                </a:lnTo>
                <a:lnTo>
                  <a:pt x="154300" y="477277"/>
                </a:lnTo>
                <a:lnTo>
                  <a:pt x="157159" y="481063"/>
                </a:lnTo>
                <a:lnTo>
                  <a:pt x="160017" y="484538"/>
                </a:lnTo>
                <a:lnTo>
                  <a:pt x="162875" y="487808"/>
                </a:lnTo>
                <a:lnTo>
                  <a:pt x="165733" y="490940"/>
                </a:lnTo>
                <a:lnTo>
                  <a:pt x="167639" y="493981"/>
                </a:lnTo>
                <a:lnTo>
                  <a:pt x="171449" y="50577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535"/>
          <p:cNvSpPr/>
          <p:nvPr/>
        </p:nvSpPr>
        <p:spPr>
          <a:xfrm>
            <a:off x="2360294" y="5349240"/>
            <a:ext cx="325757" cy="462915"/>
          </a:xfrm>
          <a:custGeom>
            <a:avLst/>
            <a:gdLst/>
            <a:ahLst/>
            <a:cxnLst/>
            <a:rect l="0" t="0" r="0" b="0"/>
            <a:pathLst>
              <a:path w="325757" h="462915">
                <a:moveTo>
                  <a:pt x="325756" y="0"/>
                </a:moveTo>
                <a:lnTo>
                  <a:pt x="305282" y="0"/>
                </a:lnTo>
                <a:lnTo>
                  <a:pt x="302582" y="952"/>
                </a:lnTo>
                <a:lnTo>
                  <a:pt x="297041" y="4551"/>
                </a:lnTo>
                <a:lnTo>
                  <a:pt x="291404" y="11865"/>
                </a:lnTo>
                <a:lnTo>
                  <a:pt x="285723" y="21465"/>
                </a:lnTo>
                <a:lnTo>
                  <a:pt x="280023" y="32083"/>
                </a:lnTo>
                <a:lnTo>
                  <a:pt x="271775" y="45691"/>
                </a:lnTo>
                <a:lnTo>
                  <a:pt x="256421" y="69418"/>
                </a:lnTo>
                <a:lnTo>
                  <a:pt x="250958" y="77711"/>
                </a:lnTo>
                <a:lnTo>
                  <a:pt x="237267" y="97085"/>
                </a:lnTo>
                <a:lnTo>
                  <a:pt x="229616" y="107586"/>
                </a:lnTo>
                <a:lnTo>
                  <a:pt x="221657" y="117444"/>
                </a:lnTo>
                <a:lnTo>
                  <a:pt x="213494" y="126874"/>
                </a:lnTo>
                <a:lnTo>
                  <a:pt x="205195" y="136017"/>
                </a:lnTo>
                <a:lnTo>
                  <a:pt x="197757" y="145923"/>
                </a:lnTo>
                <a:lnTo>
                  <a:pt x="190893" y="156337"/>
                </a:lnTo>
                <a:lnTo>
                  <a:pt x="184412" y="167089"/>
                </a:lnTo>
                <a:lnTo>
                  <a:pt x="177234" y="178068"/>
                </a:lnTo>
                <a:lnTo>
                  <a:pt x="169591" y="189197"/>
                </a:lnTo>
                <a:lnTo>
                  <a:pt x="153479" y="211722"/>
                </a:lnTo>
                <a:lnTo>
                  <a:pt x="136793" y="234434"/>
                </a:lnTo>
                <a:lnTo>
                  <a:pt x="129296" y="245824"/>
                </a:lnTo>
                <a:lnTo>
                  <a:pt x="122392" y="257227"/>
                </a:lnTo>
                <a:lnTo>
                  <a:pt x="115885" y="268640"/>
                </a:lnTo>
                <a:lnTo>
                  <a:pt x="109642" y="279105"/>
                </a:lnTo>
                <a:lnTo>
                  <a:pt x="97625" y="298354"/>
                </a:lnTo>
                <a:lnTo>
                  <a:pt x="91754" y="308441"/>
                </a:lnTo>
                <a:lnTo>
                  <a:pt x="85934" y="318974"/>
                </a:lnTo>
                <a:lnTo>
                  <a:pt x="80150" y="329807"/>
                </a:lnTo>
                <a:lnTo>
                  <a:pt x="74388" y="339886"/>
                </a:lnTo>
                <a:lnTo>
                  <a:pt x="68643" y="349463"/>
                </a:lnTo>
                <a:lnTo>
                  <a:pt x="57178" y="367724"/>
                </a:lnTo>
                <a:lnTo>
                  <a:pt x="45733" y="385366"/>
                </a:lnTo>
                <a:lnTo>
                  <a:pt x="40966" y="393118"/>
                </a:lnTo>
                <a:lnTo>
                  <a:pt x="33130" y="406811"/>
                </a:lnTo>
                <a:lnTo>
                  <a:pt x="26472" y="419247"/>
                </a:lnTo>
                <a:lnTo>
                  <a:pt x="20338" y="430172"/>
                </a:lnTo>
                <a:lnTo>
                  <a:pt x="11530" y="441677"/>
                </a:lnTo>
                <a:lnTo>
                  <a:pt x="5760" y="448079"/>
                </a:lnTo>
                <a:lnTo>
                  <a:pt x="3840" y="451119"/>
                </a:lnTo>
                <a:lnTo>
                  <a:pt x="0" y="46291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536"/>
          <p:cNvSpPr/>
          <p:nvPr/>
        </p:nvSpPr>
        <p:spPr>
          <a:xfrm>
            <a:off x="2771775" y="5469254"/>
            <a:ext cx="445770" cy="25719"/>
          </a:xfrm>
          <a:custGeom>
            <a:avLst/>
            <a:gdLst/>
            <a:ahLst/>
            <a:cxnLst/>
            <a:rect l="0" t="0" r="0" b="0"/>
            <a:pathLst>
              <a:path w="445770" h="25719">
                <a:moveTo>
                  <a:pt x="0" y="25718"/>
                </a:moveTo>
                <a:lnTo>
                  <a:pt x="34008" y="25718"/>
                </a:lnTo>
                <a:lnTo>
                  <a:pt x="38864" y="24766"/>
                </a:lnTo>
                <a:lnTo>
                  <a:pt x="44007" y="23178"/>
                </a:lnTo>
                <a:lnTo>
                  <a:pt x="49340" y="21168"/>
                </a:lnTo>
                <a:lnTo>
                  <a:pt x="55753" y="19827"/>
                </a:lnTo>
                <a:lnTo>
                  <a:pt x="62886" y="18933"/>
                </a:lnTo>
                <a:lnTo>
                  <a:pt x="70499" y="18337"/>
                </a:lnTo>
                <a:lnTo>
                  <a:pt x="84038" y="17675"/>
                </a:lnTo>
                <a:lnTo>
                  <a:pt x="97357" y="17381"/>
                </a:lnTo>
                <a:lnTo>
                  <a:pt x="112802" y="17250"/>
                </a:lnTo>
                <a:lnTo>
                  <a:pt x="120921" y="16263"/>
                </a:lnTo>
                <a:lnTo>
                  <a:pt x="129192" y="14652"/>
                </a:lnTo>
                <a:lnTo>
                  <a:pt x="137563" y="12626"/>
                </a:lnTo>
                <a:lnTo>
                  <a:pt x="146953" y="11275"/>
                </a:lnTo>
                <a:lnTo>
                  <a:pt x="157024" y="10375"/>
                </a:lnTo>
                <a:lnTo>
                  <a:pt x="167547" y="9774"/>
                </a:lnTo>
                <a:lnTo>
                  <a:pt x="177420" y="8421"/>
                </a:lnTo>
                <a:lnTo>
                  <a:pt x="186860" y="6567"/>
                </a:lnTo>
                <a:lnTo>
                  <a:pt x="196011" y="4378"/>
                </a:lnTo>
                <a:lnTo>
                  <a:pt x="205921" y="2919"/>
                </a:lnTo>
                <a:lnTo>
                  <a:pt x="216338" y="1946"/>
                </a:lnTo>
                <a:lnTo>
                  <a:pt x="227093" y="1298"/>
                </a:lnTo>
                <a:lnTo>
                  <a:pt x="246662" y="577"/>
                </a:lnTo>
                <a:lnTo>
                  <a:pt x="273745" y="171"/>
                </a:lnTo>
                <a:lnTo>
                  <a:pt x="445769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537"/>
          <p:cNvSpPr/>
          <p:nvPr/>
        </p:nvSpPr>
        <p:spPr>
          <a:xfrm>
            <a:off x="3003232" y="5306377"/>
            <a:ext cx="51436" cy="454344"/>
          </a:xfrm>
          <a:custGeom>
            <a:avLst/>
            <a:gdLst/>
            <a:ahLst/>
            <a:cxnLst/>
            <a:rect l="0" t="0" r="0" b="0"/>
            <a:pathLst>
              <a:path w="51436" h="454344">
                <a:moveTo>
                  <a:pt x="51435" y="0"/>
                </a:moveTo>
                <a:lnTo>
                  <a:pt x="14026" y="0"/>
                </a:lnTo>
                <a:lnTo>
                  <a:pt x="12208" y="953"/>
                </a:lnTo>
                <a:lnTo>
                  <a:pt x="10996" y="2540"/>
                </a:lnTo>
                <a:lnTo>
                  <a:pt x="10188" y="4551"/>
                </a:lnTo>
                <a:lnTo>
                  <a:pt x="9051" y="11932"/>
                </a:lnTo>
                <a:lnTo>
                  <a:pt x="8667" y="23911"/>
                </a:lnTo>
                <a:lnTo>
                  <a:pt x="8576" y="65875"/>
                </a:lnTo>
                <a:lnTo>
                  <a:pt x="7622" y="72492"/>
                </a:lnTo>
                <a:lnTo>
                  <a:pt x="6034" y="79760"/>
                </a:lnTo>
                <a:lnTo>
                  <a:pt x="4023" y="87464"/>
                </a:lnTo>
                <a:lnTo>
                  <a:pt x="2682" y="95456"/>
                </a:lnTo>
                <a:lnTo>
                  <a:pt x="1788" y="103643"/>
                </a:lnTo>
                <a:lnTo>
                  <a:pt x="1192" y="111957"/>
                </a:lnTo>
                <a:lnTo>
                  <a:pt x="794" y="121311"/>
                </a:lnTo>
                <a:lnTo>
                  <a:pt x="353" y="141864"/>
                </a:lnTo>
                <a:lnTo>
                  <a:pt x="0" y="367029"/>
                </a:lnTo>
                <a:lnTo>
                  <a:pt x="953" y="375179"/>
                </a:lnTo>
                <a:lnTo>
                  <a:pt x="2540" y="382516"/>
                </a:lnTo>
                <a:lnTo>
                  <a:pt x="4551" y="389314"/>
                </a:lnTo>
                <a:lnTo>
                  <a:pt x="5891" y="395750"/>
                </a:lnTo>
                <a:lnTo>
                  <a:pt x="7381" y="407981"/>
                </a:lnTo>
                <a:lnTo>
                  <a:pt x="8043" y="419768"/>
                </a:lnTo>
                <a:lnTo>
                  <a:pt x="8219" y="425577"/>
                </a:lnTo>
                <a:lnTo>
                  <a:pt x="9289" y="430404"/>
                </a:lnTo>
                <a:lnTo>
                  <a:pt x="10955" y="434573"/>
                </a:lnTo>
                <a:lnTo>
                  <a:pt x="13019" y="438305"/>
                </a:lnTo>
                <a:lnTo>
                  <a:pt x="14394" y="441746"/>
                </a:lnTo>
                <a:lnTo>
                  <a:pt x="15922" y="448110"/>
                </a:lnTo>
                <a:lnTo>
                  <a:pt x="17145" y="45434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538"/>
          <p:cNvSpPr/>
          <p:nvPr/>
        </p:nvSpPr>
        <p:spPr>
          <a:xfrm>
            <a:off x="3397732" y="5169732"/>
            <a:ext cx="230893" cy="530964"/>
          </a:xfrm>
          <a:custGeom>
            <a:avLst/>
            <a:gdLst/>
            <a:ahLst/>
            <a:cxnLst/>
            <a:rect l="0" t="0" r="0" b="0"/>
            <a:pathLst>
              <a:path w="230893" h="530964">
                <a:moveTo>
                  <a:pt x="197002" y="8058"/>
                </a:moveTo>
                <a:lnTo>
                  <a:pt x="160907" y="8058"/>
                </a:lnTo>
                <a:lnTo>
                  <a:pt x="156747" y="9010"/>
                </a:lnTo>
                <a:lnTo>
                  <a:pt x="152068" y="10598"/>
                </a:lnTo>
                <a:lnTo>
                  <a:pt x="147043" y="12609"/>
                </a:lnTo>
                <a:lnTo>
                  <a:pt x="141789" y="15854"/>
                </a:lnTo>
                <a:lnTo>
                  <a:pt x="136381" y="19923"/>
                </a:lnTo>
                <a:lnTo>
                  <a:pt x="130871" y="24540"/>
                </a:lnTo>
                <a:lnTo>
                  <a:pt x="125292" y="29523"/>
                </a:lnTo>
                <a:lnTo>
                  <a:pt x="114014" y="40141"/>
                </a:lnTo>
                <a:lnTo>
                  <a:pt x="92403" y="61379"/>
                </a:lnTo>
                <a:lnTo>
                  <a:pt x="85360" y="69323"/>
                </a:lnTo>
                <a:lnTo>
                  <a:pt x="78759" y="77476"/>
                </a:lnTo>
                <a:lnTo>
                  <a:pt x="72453" y="85769"/>
                </a:lnTo>
                <a:lnTo>
                  <a:pt x="65392" y="94155"/>
                </a:lnTo>
                <a:lnTo>
                  <a:pt x="57828" y="102603"/>
                </a:lnTo>
                <a:lnTo>
                  <a:pt x="42754" y="118658"/>
                </a:lnTo>
                <a:lnTo>
                  <a:pt x="29705" y="132143"/>
                </a:lnTo>
                <a:lnTo>
                  <a:pt x="24511" y="138406"/>
                </a:lnTo>
                <a:lnTo>
                  <a:pt x="20096" y="144487"/>
                </a:lnTo>
                <a:lnTo>
                  <a:pt x="16199" y="150445"/>
                </a:lnTo>
                <a:lnTo>
                  <a:pt x="9331" y="162146"/>
                </a:lnTo>
                <a:lnTo>
                  <a:pt x="4055" y="172744"/>
                </a:lnTo>
                <a:lnTo>
                  <a:pt x="1086" y="184066"/>
                </a:lnTo>
                <a:lnTo>
                  <a:pt x="0" y="199358"/>
                </a:lnTo>
                <a:lnTo>
                  <a:pt x="897" y="202266"/>
                </a:lnTo>
                <a:lnTo>
                  <a:pt x="4435" y="208037"/>
                </a:lnTo>
                <a:lnTo>
                  <a:pt x="9182" y="213778"/>
                </a:lnTo>
                <a:lnTo>
                  <a:pt x="11781" y="216642"/>
                </a:lnTo>
                <a:lnTo>
                  <a:pt x="15419" y="218551"/>
                </a:lnTo>
                <a:lnTo>
                  <a:pt x="19749" y="219824"/>
                </a:lnTo>
                <a:lnTo>
                  <a:pt x="24541" y="220673"/>
                </a:lnTo>
                <a:lnTo>
                  <a:pt x="29641" y="222191"/>
                </a:lnTo>
                <a:lnTo>
                  <a:pt x="34946" y="224156"/>
                </a:lnTo>
                <a:lnTo>
                  <a:pt x="40387" y="226418"/>
                </a:lnTo>
                <a:lnTo>
                  <a:pt x="45920" y="227926"/>
                </a:lnTo>
                <a:lnTo>
                  <a:pt x="51513" y="228932"/>
                </a:lnTo>
                <a:lnTo>
                  <a:pt x="57147" y="229602"/>
                </a:lnTo>
                <a:lnTo>
                  <a:pt x="62808" y="231001"/>
                </a:lnTo>
                <a:lnTo>
                  <a:pt x="68487" y="232887"/>
                </a:lnTo>
                <a:lnTo>
                  <a:pt x="74178" y="235096"/>
                </a:lnTo>
                <a:lnTo>
                  <a:pt x="79877" y="236569"/>
                </a:lnTo>
                <a:lnTo>
                  <a:pt x="85581" y="237551"/>
                </a:lnTo>
                <a:lnTo>
                  <a:pt x="91289" y="238206"/>
                </a:lnTo>
                <a:lnTo>
                  <a:pt x="97000" y="239595"/>
                </a:lnTo>
                <a:lnTo>
                  <a:pt x="102711" y="241473"/>
                </a:lnTo>
                <a:lnTo>
                  <a:pt x="108424" y="243678"/>
                </a:lnTo>
                <a:lnTo>
                  <a:pt x="122392" y="248668"/>
                </a:lnTo>
                <a:lnTo>
                  <a:pt x="130117" y="251332"/>
                </a:lnTo>
                <a:lnTo>
                  <a:pt x="137172" y="254060"/>
                </a:lnTo>
                <a:lnTo>
                  <a:pt x="143781" y="256832"/>
                </a:lnTo>
                <a:lnTo>
                  <a:pt x="150091" y="259633"/>
                </a:lnTo>
                <a:lnTo>
                  <a:pt x="162183" y="265284"/>
                </a:lnTo>
                <a:lnTo>
                  <a:pt x="168074" y="268124"/>
                </a:lnTo>
                <a:lnTo>
                  <a:pt x="172955" y="271923"/>
                </a:lnTo>
                <a:lnTo>
                  <a:pt x="177161" y="276361"/>
                </a:lnTo>
                <a:lnTo>
                  <a:pt x="180918" y="281224"/>
                </a:lnTo>
                <a:lnTo>
                  <a:pt x="185327" y="286371"/>
                </a:lnTo>
                <a:lnTo>
                  <a:pt x="190171" y="291707"/>
                </a:lnTo>
                <a:lnTo>
                  <a:pt x="195306" y="297169"/>
                </a:lnTo>
                <a:lnTo>
                  <a:pt x="199681" y="302717"/>
                </a:lnTo>
                <a:lnTo>
                  <a:pt x="203551" y="308320"/>
                </a:lnTo>
                <a:lnTo>
                  <a:pt x="207083" y="313960"/>
                </a:lnTo>
                <a:lnTo>
                  <a:pt x="211008" y="325307"/>
                </a:lnTo>
                <a:lnTo>
                  <a:pt x="213704" y="337652"/>
                </a:lnTo>
                <a:lnTo>
                  <a:pt x="218078" y="352665"/>
                </a:lnTo>
                <a:lnTo>
                  <a:pt x="218117" y="368861"/>
                </a:lnTo>
                <a:lnTo>
                  <a:pt x="216794" y="377181"/>
                </a:lnTo>
                <a:lnTo>
                  <a:pt x="215912" y="385585"/>
                </a:lnTo>
                <a:lnTo>
                  <a:pt x="215324" y="394045"/>
                </a:lnTo>
                <a:lnTo>
                  <a:pt x="214932" y="402542"/>
                </a:lnTo>
                <a:lnTo>
                  <a:pt x="212765" y="411065"/>
                </a:lnTo>
                <a:lnTo>
                  <a:pt x="209416" y="419604"/>
                </a:lnTo>
                <a:lnTo>
                  <a:pt x="205278" y="428154"/>
                </a:lnTo>
                <a:lnTo>
                  <a:pt x="201567" y="436712"/>
                </a:lnTo>
                <a:lnTo>
                  <a:pt x="198141" y="445275"/>
                </a:lnTo>
                <a:lnTo>
                  <a:pt x="194904" y="453841"/>
                </a:lnTo>
                <a:lnTo>
                  <a:pt x="190841" y="461456"/>
                </a:lnTo>
                <a:lnTo>
                  <a:pt x="186227" y="468438"/>
                </a:lnTo>
                <a:lnTo>
                  <a:pt x="181247" y="474998"/>
                </a:lnTo>
                <a:lnTo>
                  <a:pt x="176021" y="481276"/>
                </a:lnTo>
                <a:lnTo>
                  <a:pt x="170633" y="487367"/>
                </a:lnTo>
                <a:lnTo>
                  <a:pt x="159565" y="499214"/>
                </a:lnTo>
                <a:lnTo>
                  <a:pt x="148296" y="510829"/>
                </a:lnTo>
                <a:lnTo>
                  <a:pt x="142624" y="515641"/>
                </a:lnTo>
                <a:lnTo>
                  <a:pt x="136938" y="519802"/>
                </a:lnTo>
                <a:lnTo>
                  <a:pt x="131242" y="523528"/>
                </a:lnTo>
                <a:lnTo>
                  <a:pt x="125540" y="526012"/>
                </a:lnTo>
                <a:lnTo>
                  <a:pt x="119833" y="527668"/>
                </a:lnTo>
                <a:lnTo>
                  <a:pt x="114124" y="528772"/>
                </a:lnTo>
                <a:lnTo>
                  <a:pt x="108413" y="529508"/>
                </a:lnTo>
                <a:lnTo>
                  <a:pt x="102700" y="529999"/>
                </a:lnTo>
                <a:lnTo>
                  <a:pt x="96987" y="530326"/>
                </a:lnTo>
                <a:lnTo>
                  <a:pt x="85558" y="530689"/>
                </a:lnTo>
                <a:lnTo>
                  <a:pt x="60595" y="530954"/>
                </a:lnTo>
                <a:lnTo>
                  <a:pt x="57487" y="530963"/>
                </a:lnTo>
                <a:lnTo>
                  <a:pt x="54462" y="530016"/>
                </a:lnTo>
                <a:lnTo>
                  <a:pt x="48561" y="526424"/>
                </a:lnTo>
                <a:lnTo>
                  <a:pt x="47559" y="524133"/>
                </a:lnTo>
                <a:lnTo>
                  <a:pt x="47844" y="521653"/>
                </a:lnTo>
                <a:lnTo>
                  <a:pt x="48986" y="519047"/>
                </a:lnTo>
                <a:lnTo>
                  <a:pt x="50593" y="506278"/>
                </a:lnTo>
                <a:lnTo>
                  <a:pt x="50969" y="493332"/>
                </a:lnTo>
                <a:lnTo>
                  <a:pt x="52089" y="478052"/>
                </a:lnTo>
                <a:lnTo>
                  <a:pt x="55762" y="461737"/>
                </a:lnTo>
                <a:lnTo>
                  <a:pt x="59027" y="452433"/>
                </a:lnTo>
                <a:lnTo>
                  <a:pt x="63109" y="442420"/>
                </a:lnTo>
                <a:lnTo>
                  <a:pt x="67735" y="431935"/>
                </a:lnTo>
                <a:lnTo>
                  <a:pt x="72724" y="422088"/>
                </a:lnTo>
                <a:lnTo>
                  <a:pt x="77955" y="412665"/>
                </a:lnTo>
                <a:lnTo>
                  <a:pt x="83348" y="403526"/>
                </a:lnTo>
                <a:lnTo>
                  <a:pt x="87895" y="393623"/>
                </a:lnTo>
                <a:lnTo>
                  <a:pt x="91879" y="383211"/>
                </a:lnTo>
                <a:lnTo>
                  <a:pt x="95488" y="372460"/>
                </a:lnTo>
                <a:lnTo>
                  <a:pt x="99799" y="361483"/>
                </a:lnTo>
                <a:lnTo>
                  <a:pt x="104578" y="350354"/>
                </a:lnTo>
                <a:lnTo>
                  <a:pt x="114967" y="327830"/>
                </a:lnTo>
                <a:lnTo>
                  <a:pt x="125935" y="305119"/>
                </a:lnTo>
                <a:lnTo>
                  <a:pt x="131527" y="294681"/>
                </a:lnTo>
                <a:lnTo>
                  <a:pt x="137159" y="284865"/>
                </a:lnTo>
                <a:lnTo>
                  <a:pt x="142820" y="275463"/>
                </a:lnTo>
                <a:lnTo>
                  <a:pt x="148498" y="265385"/>
                </a:lnTo>
                <a:lnTo>
                  <a:pt x="159888" y="244028"/>
                </a:lnTo>
                <a:lnTo>
                  <a:pt x="177009" y="210584"/>
                </a:lnTo>
                <a:lnTo>
                  <a:pt x="182721" y="200225"/>
                </a:lnTo>
                <a:lnTo>
                  <a:pt x="188434" y="190462"/>
                </a:lnTo>
                <a:lnTo>
                  <a:pt x="194148" y="181096"/>
                </a:lnTo>
                <a:lnTo>
                  <a:pt x="198910" y="171041"/>
                </a:lnTo>
                <a:lnTo>
                  <a:pt x="203036" y="160528"/>
                </a:lnTo>
                <a:lnTo>
                  <a:pt x="216503" y="120831"/>
                </a:lnTo>
                <a:lnTo>
                  <a:pt x="218575" y="111815"/>
                </a:lnTo>
                <a:lnTo>
                  <a:pt x="219957" y="102947"/>
                </a:lnTo>
                <a:lnTo>
                  <a:pt x="222445" y="86425"/>
                </a:lnTo>
                <a:lnTo>
                  <a:pt x="226725" y="72733"/>
                </a:lnTo>
                <a:lnTo>
                  <a:pt x="229262" y="60297"/>
                </a:lnTo>
                <a:lnTo>
                  <a:pt x="230390" y="48420"/>
                </a:lnTo>
                <a:lnTo>
                  <a:pt x="230892" y="36792"/>
                </a:lnTo>
                <a:lnTo>
                  <a:pt x="230073" y="31976"/>
                </a:lnTo>
                <a:lnTo>
                  <a:pt x="226623" y="24085"/>
                </a:lnTo>
                <a:lnTo>
                  <a:pt x="221915" y="17404"/>
                </a:lnTo>
                <a:lnTo>
                  <a:pt x="216647" y="11259"/>
                </a:lnTo>
                <a:lnTo>
                  <a:pt x="211131" y="5353"/>
                </a:lnTo>
                <a:lnTo>
                  <a:pt x="207374" y="3397"/>
                </a:lnTo>
                <a:lnTo>
                  <a:pt x="202964" y="2093"/>
                </a:lnTo>
                <a:lnTo>
                  <a:pt x="198120" y="1224"/>
                </a:lnTo>
                <a:lnTo>
                  <a:pt x="193937" y="644"/>
                </a:lnTo>
                <a:lnTo>
                  <a:pt x="186750" y="0"/>
                </a:lnTo>
                <a:lnTo>
                  <a:pt x="182547" y="781"/>
                </a:lnTo>
                <a:lnTo>
                  <a:pt x="177841" y="2254"/>
                </a:lnTo>
                <a:lnTo>
                  <a:pt x="162713" y="805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539"/>
          <p:cNvSpPr/>
          <p:nvPr/>
        </p:nvSpPr>
        <p:spPr>
          <a:xfrm>
            <a:off x="3723322" y="5032057"/>
            <a:ext cx="230950" cy="694373"/>
          </a:xfrm>
          <a:custGeom>
            <a:avLst/>
            <a:gdLst/>
            <a:ahLst/>
            <a:cxnLst/>
            <a:rect l="0" t="0" r="0" b="0"/>
            <a:pathLst>
              <a:path w="230950" h="694373">
                <a:moveTo>
                  <a:pt x="0" y="0"/>
                </a:moveTo>
                <a:lnTo>
                  <a:pt x="0" y="7381"/>
                </a:lnTo>
                <a:lnTo>
                  <a:pt x="953" y="7778"/>
                </a:lnTo>
                <a:lnTo>
                  <a:pt x="4551" y="8219"/>
                </a:lnTo>
                <a:lnTo>
                  <a:pt x="6844" y="9290"/>
                </a:lnTo>
                <a:lnTo>
                  <a:pt x="11932" y="13019"/>
                </a:lnTo>
                <a:lnTo>
                  <a:pt x="15574" y="15347"/>
                </a:lnTo>
                <a:lnTo>
                  <a:pt x="19908" y="17851"/>
                </a:lnTo>
                <a:lnTo>
                  <a:pt x="24702" y="20473"/>
                </a:lnTo>
                <a:lnTo>
                  <a:pt x="28850" y="23174"/>
                </a:lnTo>
                <a:lnTo>
                  <a:pt x="36000" y="28715"/>
                </a:lnTo>
                <a:lnTo>
                  <a:pt x="40192" y="31526"/>
                </a:lnTo>
                <a:lnTo>
                  <a:pt x="44892" y="34352"/>
                </a:lnTo>
                <a:lnTo>
                  <a:pt x="49931" y="37189"/>
                </a:lnTo>
                <a:lnTo>
                  <a:pt x="55195" y="40985"/>
                </a:lnTo>
                <a:lnTo>
                  <a:pt x="60609" y="45421"/>
                </a:lnTo>
                <a:lnTo>
                  <a:pt x="66123" y="50283"/>
                </a:lnTo>
                <a:lnTo>
                  <a:pt x="72657" y="54477"/>
                </a:lnTo>
                <a:lnTo>
                  <a:pt x="79871" y="58226"/>
                </a:lnTo>
                <a:lnTo>
                  <a:pt x="87538" y="61677"/>
                </a:lnTo>
                <a:lnTo>
                  <a:pt x="94553" y="65883"/>
                </a:lnTo>
                <a:lnTo>
                  <a:pt x="101136" y="70592"/>
                </a:lnTo>
                <a:lnTo>
                  <a:pt x="107429" y="75636"/>
                </a:lnTo>
                <a:lnTo>
                  <a:pt x="113529" y="81857"/>
                </a:lnTo>
                <a:lnTo>
                  <a:pt x="119501" y="88861"/>
                </a:lnTo>
                <a:lnTo>
                  <a:pt x="125388" y="96388"/>
                </a:lnTo>
                <a:lnTo>
                  <a:pt x="132169" y="103312"/>
                </a:lnTo>
                <a:lnTo>
                  <a:pt x="139548" y="109832"/>
                </a:lnTo>
                <a:lnTo>
                  <a:pt x="147324" y="116084"/>
                </a:lnTo>
                <a:lnTo>
                  <a:pt x="153461" y="123110"/>
                </a:lnTo>
                <a:lnTo>
                  <a:pt x="158505" y="130651"/>
                </a:lnTo>
                <a:lnTo>
                  <a:pt x="162820" y="138535"/>
                </a:lnTo>
                <a:lnTo>
                  <a:pt x="168554" y="146649"/>
                </a:lnTo>
                <a:lnTo>
                  <a:pt x="175234" y="154916"/>
                </a:lnTo>
                <a:lnTo>
                  <a:pt x="182545" y="163285"/>
                </a:lnTo>
                <a:lnTo>
                  <a:pt x="188372" y="171722"/>
                </a:lnTo>
                <a:lnTo>
                  <a:pt x="193209" y="180204"/>
                </a:lnTo>
                <a:lnTo>
                  <a:pt x="197385" y="188716"/>
                </a:lnTo>
                <a:lnTo>
                  <a:pt x="204567" y="205794"/>
                </a:lnTo>
                <a:lnTo>
                  <a:pt x="210933" y="222909"/>
                </a:lnTo>
                <a:lnTo>
                  <a:pt x="216939" y="240040"/>
                </a:lnTo>
                <a:lnTo>
                  <a:pt x="222782" y="259720"/>
                </a:lnTo>
                <a:lnTo>
                  <a:pt x="227602" y="281166"/>
                </a:lnTo>
                <a:lnTo>
                  <a:pt x="228887" y="292219"/>
                </a:lnTo>
                <a:lnTo>
                  <a:pt x="229744" y="303398"/>
                </a:lnTo>
                <a:lnTo>
                  <a:pt x="230315" y="315613"/>
                </a:lnTo>
                <a:lnTo>
                  <a:pt x="230949" y="341885"/>
                </a:lnTo>
                <a:lnTo>
                  <a:pt x="230167" y="355559"/>
                </a:lnTo>
                <a:lnTo>
                  <a:pt x="228692" y="369436"/>
                </a:lnTo>
                <a:lnTo>
                  <a:pt x="226756" y="383451"/>
                </a:lnTo>
                <a:lnTo>
                  <a:pt x="224513" y="396604"/>
                </a:lnTo>
                <a:lnTo>
                  <a:pt x="222066" y="409182"/>
                </a:lnTo>
                <a:lnTo>
                  <a:pt x="202834" y="503288"/>
                </a:lnTo>
                <a:lnTo>
                  <a:pt x="199040" y="516500"/>
                </a:lnTo>
                <a:lnTo>
                  <a:pt x="194606" y="529119"/>
                </a:lnTo>
                <a:lnTo>
                  <a:pt x="189745" y="541341"/>
                </a:lnTo>
                <a:lnTo>
                  <a:pt x="181803" y="562541"/>
                </a:lnTo>
                <a:lnTo>
                  <a:pt x="178352" y="572195"/>
                </a:lnTo>
                <a:lnTo>
                  <a:pt x="174147" y="581489"/>
                </a:lnTo>
                <a:lnTo>
                  <a:pt x="169438" y="590542"/>
                </a:lnTo>
                <a:lnTo>
                  <a:pt x="164394" y="599434"/>
                </a:lnTo>
                <a:lnTo>
                  <a:pt x="160078" y="608220"/>
                </a:lnTo>
                <a:lnTo>
                  <a:pt x="156249" y="616935"/>
                </a:lnTo>
                <a:lnTo>
                  <a:pt x="152744" y="625603"/>
                </a:lnTo>
                <a:lnTo>
                  <a:pt x="148501" y="633286"/>
                </a:lnTo>
                <a:lnTo>
                  <a:pt x="143769" y="640313"/>
                </a:lnTo>
                <a:lnTo>
                  <a:pt x="138708" y="646903"/>
                </a:lnTo>
                <a:lnTo>
                  <a:pt x="134382" y="653201"/>
                </a:lnTo>
                <a:lnTo>
                  <a:pt x="130545" y="659305"/>
                </a:lnTo>
                <a:lnTo>
                  <a:pt x="123743" y="670214"/>
                </a:lnTo>
                <a:lnTo>
                  <a:pt x="117544" y="678238"/>
                </a:lnTo>
                <a:lnTo>
                  <a:pt x="111615" y="684979"/>
                </a:lnTo>
                <a:lnTo>
                  <a:pt x="102870" y="6943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540"/>
          <p:cNvSpPr/>
          <p:nvPr/>
        </p:nvSpPr>
        <p:spPr>
          <a:xfrm>
            <a:off x="4049602" y="4980984"/>
            <a:ext cx="256651" cy="726843"/>
          </a:xfrm>
          <a:custGeom>
            <a:avLst/>
            <a:gdLst/>
            <a:ahLst/>
            <a:cxnLst/>
            <a:rect l="0" t="0" r="0" b="0"/>
            <a:pathLst>
              <a:path w="256651" h="726843">
                <a:moveTo>
                  <a:pt x="256650" y="16783"/>
                </a:moveTo>
                <a:lnTo>
                  <a:pt x="256650" y="12232"/>
                </a:lnTo>
                <a:lnTo>
                  <a:pt x="255698" y="10891"/>
                </a:lnTo>
                <a:lnTo>
                  <a:pt x="254110" y="9998"/>
                </a:lnTo>
                <a:lnTo>
                  <a:pt x="249269" y="8564"/>
                </a:lnTo>
                <a:lnTo>
                  <a:pt x="243880" y="3764"/>
                </a:lnTo>
                <a:lnTo>
                  <a:pt x="241469" y="2389"/>
                </a:lnTo>
                <a:lnTo>
                  <a:pt x="236251" y="861"/>
                </a:lnTo>
                <a:lnTo>
                  <a:pt x="230756" y="182"/>
                </a:lnTo>
                <a:lnTo>
                  <a:pt x="227957" y="0"/>
                </a:lnTo>
                <a:lnTo>
                  <a:pt x="226092" y="832"/>
                </a:lnTo>
                <a:lnTo>
                  <a:pt x="224848" y="2339"/>
                </a:lnTo>
                <a:lnTo>
                  <a:pt x="224018" y="4296"/>
                </a:lnTo>
                <a:lnTo>
                  <a:pt x="215844" y="15234"/>
                </a:lnTo>
                <a:lnTo>
                  <a:pt x="210574" y="24350"/>
                </a:lnTo>
                <a:lnTo>
                  <a:pt x="205930" y="31352"/>
                </a:lnTo>
                <a:lnTo>
                  <a:pt x="193151" y="49294"/>
                </a:lnTo>
                <a:lnTo>
                  <a:pt x="186694" y="59412"/>
                </a:lnTo>
                <a:lnTo>
                  <a:pt x="180485" y="69967"/>
                </a:lnTo>
                <a:lnTo>
                  <a:pt x="174441" y="80814"/>
                </a:lnTo>
                <a:lnTo>
                  <a:pt x="167554" y="91856"/>
                </a:lnTo>
                <a:lnTo>
                  <a:pt x="160105" y="103026"/>
                </a:lnTo>
                <a:lnTo>
                  <a:pt x="152282" y="114284"/>
                </a:lnTo>
                <a:lnTo>
                  <a:pt x="144209" y="126551"/>
                </a:lnTo>
                <a:lnTo>
                  <a:pt x="127618" y="152881"/>
                </a:lnTo>
                <a:lnTo>
                  <a:pt x="120146" y="166570"/>
                </a:lnTo>
                <a:lnTo>
                  <a:pt x="113260" y="180459"/>
                </a:lnTo>
                <a:lnTo>
                  <a:pt x="99576" y="209543"/>
                </a:lnTo>
                <a:lnTo>
                  <a:pt x="83969" y="241519"/>
                </a:lnTo>
                <a:lnTo>
                  <a:pt x="76760" y="257095"/>
                </a:lnTo>
                <a:lnTo>
                  <a:pt x="63669" y="287101"/>
                </a:lnTo>
                <a:lnTo>
                  <a:pt x="56558" y="301770"/>
                </a:lnTo>
                <a:lnTo>
                  <a:pt x="48961" y="316312"/>
                </a:lnTo>
                <a:lnTo>
                  <a:pt x="41038" y="330769"/>
                </a:lnTo>
                <a:lnTo>
                  <a:pt x="34804" y="345169"/>
                </a:lnTo>
                <a:lnTo>
                  <a:pt x="29695" y="359533"/>
                </a:lnTo>
                <a:lnTo>
                  <a:pt x="25337" y="373870"/>
                </a:lnTo>
                <a:lnTo>
                  <a:pt x="21478" y="388191"/>
                </a:lnTo>
                <a:lnTo>
                  <a:pt x="17954" y="402501"/>
                </a:lnTo>
                <a:lnTo>
                  <a:pt x="11498" y="431101"/>
                </a:lnTo>
                <a:lnTo>
                  <a:pt x="5453" y="459687"/>
                </a:lnTo>
                <a:lnTo>
                  <a:pt x="3461" y="473025"/>
                </a:lnTo>
                <a:lnTo>
                  <a:pt x="2132" y="485727"/>
                </a:lnTo>
                <a:lnTo>
                  <a:pt x="1247" y="498005"/>
                </a:lnTo>
                <a:lnTo>
                  <a:pt x="656" y="510000"/>
                </a:lnTo>
                <a:lnTo>
                  <a:pt x="0" y="533488"/>
                </a:lnTo>
                <a:lnTo>
                  <a:pt x="777" y="545086"/>
                </a:lnTo>
                <a:lnTo>
                  <a:pt x="2249" y="556627"/>
                </a:lnTo>
                <a:lnTo>
                  <a:pt x="6422" y="578659"/>
                </a:lnTo>
                <a:lnTo>
                  <a:pt x="11453" y="597976"/>
                </a:lnTo>
                <a:lnTo>
                  <a:pt x="16864" y="616086"/>
                </a:lnTo>
                <a:lnTo>
                  <a:pt x="23396" y="632708"/>
                </a:lnTo>
                <a:lnTo>
                  <a:pt x="27805" y="639807"/>
                </a:lnTo>
                <a:lnTo>
                  <a:pt x="32649" y="646445"/>
                </a:lnTo>
                <a:lnTo>
                  <a:pt x="37783" y="652775"/>
                </a:lnTo>
                <a:lnTo>
                  <a:pt x="43112" y="658900"/>
                </a:lnTo>
                <a:lnTo>
                  <a:pt x="48569" y="664888"/>
                </a:lnTo>
                <a:lnTo>
                  <a:pt x="59712" y="676623"/>
                </a:lnTo>
                <a:lnTo>
                  <a:pt x="65351" y="682419"/>
                </a:lnTo>
                <a:lnTo>
                  <a:pt x="71014" y="687235"/>
                </a:lnTo>
                <a:lnTo>
                  <a:pt x="76696" y="691399"/>
                </a:lnTo>
                <a:lnTo>
                  <a:pt x="104052" y="709476"/>
                </a:lnTo>
                <a:lnTo>
                  <a:pt x="111103" y="712893"/>
                </a:lnTo>
                <a:lnTo>
                  <a:pt x="117709" y="715171"/>
                </a:lnTo>
                <a:lnTo>
                  <a:pt x="124018" y="716690"/>
                </a:lnTo>
                <a:lnTo>
                  <a:pt x="131081" y="718656"/>
                </a:lnTo>
                <a:lnTo>
                  <a:pt x="146549" y="723379"/>
                </a:lnTo>
                <a:lnTo>
                  <a:pt x="153722" y="725020"/>
                </a:lnTo>
                <a:lnTo>
                  <a:pt x="160409" y="726113"/>
                </a:lnTo>
                <a:lnTo>
                  <a:pt x="166772" y="726842"/>
                </a:lnTo>
                <a:lnTo>
                  <a:pt x="173871" y="726376"/>
                </a:lnTo>
                <a:lnTo>
                  <a:pt x="181462" y="725113"/>
                </a:lnTo>
                <a:lnTo>
                  <a:pt x="205215" y="71972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541"/>
          <p:cNvSpPr/>
          <p:nvPr/>
        </p:nvSpPr>
        <p:spPr>
          <a:xfrm>
            <a:off x="4323407" y="5297804"/>
            <a:ext cx="334319" cy="411482"/>
          </a:xfrm>
          <a:custGeom>
            <a:avLst/>
            <a:gdLst/>
            <a:ahLst/>
            <a:cxnLst/>
            <a:rect l="0" t="0" r="0" b="0"/>
            <a:pathLst>
              <a:path w="334319" h="411482">
                <a:moveTo>
                  <a:pt x="8563" y="0"/>
                </a:moveTo>
                <a:lnTo>
                  <a:pt x="94" y="0"/>
                </a:lnTo>
                <a:lnTo>
                  <a:pt x="0" y="7382"/>
                </a:lnTo>
                <a:lnTo>
                  <a:pt x="5074" y="8044"/>
                </a:lnTo>
                <a:lnTo>
                  <a:pt x="9095" y="8220"/>
                </a:lnTo>
                <a:lnTo>
                  <a:pt x="12727" y="9291"/>
                </a:lnTo>
                <a:lnTo>
                  <a:pt x="19304" y="13019"/>
                </a:lnTo>
                <a:lnTo>
                  <a:pt x="28361" y="20474"/>
                </a:lnTo>
                <a:lnTo>
                  <a:pt x="36729" y="28467"/>
                </a:lnTo>
                <a:lnTo>
                  <a:pt x="45846" y="38370"/>
                </a:lnTo>
                <a:lnTo>
                  <a:pt x="53073" y="49121"/>
                </a:lnTo>
                <a:lnTo>
                  <a:pt x="62000" y="60249"/>
                </a:lnTo>
                <a:lnTo>
                  <a:pt x="72318" y="71545"/>
                </a:lnTo>
                <a:lnTo>
                  <a:pt x="83253" y="82916"/>
                </a:lnTo>
                <a:lnTo>
                  <a:pt x="104670" y="104578"/>
                </a:lnTo>
                <a:lnTo>
                  <a:pt x="111687" y="112582"/>
                </a:lnTo>
                <a:lnTo>
                  <a:pt x="118269" y="120775"/>
                </a:lnTo>
                <a:lnTo>
                  <a:pt x="124563" y="129094"/>
                </a:lnTo>
                <a:lnTo>
                  <a:pt x="130664" y="138450"/>
                </a:lnTo>
                <a:lnTo>
                  <a:pt x="136636" y="148498"/>
                </a:lnTo>
                <a:lnTo>
                  <a:pt x="142523" y="159006"/>
                </a:lnTo>
                <a:lnTo>
                  <a:pt x="148352" y="168870"/>
                </a:lnTo>
                <a:lnTo>
                  <a:pt x="159909" y="187448"/>
                </a:lnTo>
                <a:lnTo>
                  <a:pt x="165657" y="197356"/>
                </a:lnTo>
                <a:lnTo>
                  <a:pt x="177125" y="218524"/>
                </a:lnTo>
                <a:lnTo>
                  <a:pt x="194291" y="251862"/>
                </a:lnTo>
                <a:lnTo>
                  <a:pt x="200009" y="262205"/>
                </a:lnTo>
                <a:lnTo>
                  <a:pt x="205726" y="271959"/>
                </a:lnTo>
                <a:lnTo>
                  <a:pt x="211442" y="281319"/>
                </a:lnTo>
                <a:lnTo>
                  <a:pt x="218111" y="290416"/>
                </a:lnTo>
                <a:lnTo>
                  <a:pt x="225414" y="299339"/>
                </a:lnTo>
                <a:lnTo>
                  <a:pt x="233140" y="308144"/>
                </a:lnTo>
                <a:lnTo>
                  <a:pt x="239243" y="316872"/>
                </a:lnTo>
                <a:lnTo>
                  <a:pt x="244265" y="325548"/>
                </a:lnTo>
                <a:lnTo>
                  <a:pt x="248565" y="334190"/>
                </a:lnTo>
                <a:lnTo>
                  <a:pt x="253336" y="342809"/>
                </a:lnTo>
                <a:lnTo>
                  <a:pt x="258423" y="351412"/>
                </a:lnTo>
                <a:lnTo>
                  <a:pt x="263718" y="360005"/>
                </a:lnTo>
                <a:lnTo>
                  <a:pt x="269154" y="367638"/>
                </a:lnTo>
                <a:lnTo>
                  <a:pt x="274682" y="374633"/>
                </a:lnTo>
                <a:lnTo>
                  <a:pt x="284953" y="386531"/>
                </a:lnTo>
                <a:lnTo>
                  <a:pt x="292693" y="394995"/>
                </a:lnTo>
                <a:lnTo>
                  <a:pt x="301848" y="401931"/>
                </a:lnTo>
                <a:lnTo>
                  <a:pt x="311314" y="407236"/>
                </a:lnTo>
                <a:lnTo>
                  <a:pt x="318696" y="409594"/>
                </a:lnTo>
                <a:lnTo>
                  <a:pt x="325152" y="410642"/>
                </a:lnTo>
                <a:lnTo>
                  <a:pt x="334318" y="41148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542"/>
          <p:cNvSpPr/>
          <p:nvPr/>
        </p:nvSpPr>
        <p:spPr>
          <a:xfrm>
            <a:off x="4657725" y="5700712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543"/>
          <p:cNvSpPr/>
          <p:nvPr/>
        </p:nvSpPr>
        <p:spPr>
          <a:xfrm>
            <a:off x="4400550" y="5280660"/>
            <a:ext cx="265748" cy="505218"/>
          </a:xfrm>
          <a:custGeom>
            <a:avLst/>
            <a:gdLst/>
            <a:ahLst/>
            <a:cxnLst/>
            <a:rect l="0" t="0" r="0" b="0"/>
            <a:pathLst>
              <a:path w="265748" h="505218">
                <a:moveTo>
                  <a:pt x="265747" y="0"/>
                </a:moveTo>
                <a:lnTo>
                  <a:pt x="239958" y="0"/>
                </a:lnTo>
                <a:lnTo>
                  <a:pt x="236172" y="952"/>
                </a:lnTo>
                <a:lnTo>
                  <a:pt x="229425" y="4551"/>
                </a:lnTo>
                <a:lnTo>
                  <a:pt x="223252" y="11865"/>
                </a:lnTo>
                <a:lnTo>
                  <a:pt x="217332" y="21465"/>
                </a:lnTo>
                <a:lnTo>
                  <a:pt x="211527" y="32083"/>
                </a:lnTo>
                <a:lnTo>
                  <a:pt x="203232" y="43151"/>
                </a:lnTo>
                <a:lnTo>
                  <a:pt x="198353" y="48770"/>
                </a:lnTo>
                <a:lnTo>
                  <a:pt x="193195" y="55373"/>
                </a:lnTo>
                <a:lnTo>
                  <a:pt x="187852" y="62633"/>
                </a:lnTo>
                <a:lnTo>
                  <a:pt x="182384" y="70330"/>
                </a:lnTo>
                <a:lnTo>
                  <a:pt x="177787" y="80224"/>
                </a:lnTo>
                <a:lnTo>
                  <a:pt x="173770" y="91583"/>
                </a:lnTo>
                <a:lnTo>
                  <a:pt x="170139" y="103917"/>
                </a:lnTo>
                <a:lnTo>
                  <a:pt x="164860" y="115951"/>
                </a:lnTo>
                <a:lnTo>
                  <a:pt x="158484" y="127783"/>
                </a:lnTo>
                <a:lnTo>
                  <a:pt x="151376" y="139481"/>
                </a:lnTo>
                <a:lnTo>
                  <a:pt x="145685" y="151090"/>
                </a:lnTo>
                <a:lnTo>
                  <a:pt x="140938" y="162639"/>
                </a:lnTo>
                <a:lnTo>
                  <a:pt x="136821" y="174148"/>
                </a:lnTo>
                <a:lnTo>
                  <a:pt x="132171" y="185631"/>
                </a:lnTo>
                <a:lnTo>
                  <a:pt x="127167" y="197097"/>
                </a:lnTo>
                <a:lnTo>
                  <a:pt x="121925" y="208550"/>
                </a:lnTo>
                <a:lnTo>
                  <a:pt x="111021" y="233977"/>
                </a:lnTo>
                <a:lnTo>
                  <a:pt x="105446" y="247424"/>
                </a:lnTo>
                <a:lnTo>
                  <a:pt x="99825" y="260199"/>
                </a:lnTo>
                <a:lnTo>
                  <a:pt x="88499" y="284554"/>
                </a:lnTo>
                <a:lnTo>
                  <a:pt x="71413" y="319685"/>
                </a:lnTo>
                <a:lnTo>
                  <a:pt x="65706" y="332186"/>
                </a:lnTo>
                <a:lnTo>
                  <a:pt x="54285" y="358776"/>
                </a:lnTo>
                <a:lnTo>
                  <a:pt x="49525" y="371581"/>
                </a:lnTo>
                <a:lnTo>
                  <a:pt x="45399" y="383928"/>
                </a:lnTo>
                <a:lnTo>
                  <a:pt x="35041" y="416969"/>
                </a:lnTo>
                <a:lnTo>
                  <a:pt x="31933" y="426569"/>
                </a:lnTo>
                <a:lnTo>
                  <a:pt x="27956" y="435827"/>
                </a:lnTo>
                <a:lnTo>
                  <a:pt x="23400" y="444856"/>
                </a:lnTo>
                <a:lnTo>
                  <a:pt x="18457" y="453733"/>
                </a:lnTo>
                <a:lnTo>
                  <a:pt x="12965" y="468676"/>
                </a:lnTo>
                <a:lnTo>
                  <a:pt x="9573" y="480716"/>
                </a:lnTo>
                <a:lnTo>
                  <a:pt x="2173" y="496205"/>
                </a:lnTo>
                <a:lnTo>
                  <a:pt x="127" y="505217"/>
                </a:lnTo>
                <a:lnTo>
                  <a:pt x="0" y="49720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544"/>
          <p:cNvSpPr/>
          <p:nvPr/>
        </p:nvSpPr>
        <p:spPr>
          <a:xfrm>
            <a:off x="4752022" y="5392105"/>
            <a:ext cx="325756" cy="42861"/>
          </a:xfrm>
          <a:custGeom>
            <a:avLst/>
            <a:gdLst/>
            <a:ahLst/>
            <a:cxnLst/>
            <a:rect l="0" t="0" r="0" b="0"/>
            <a:pathLst>
              <a:path w="325756" h="42861">
                <a:moveTo>
                  <a:pt x="0" y="8570"/>
                </a:moveTo>
                <a:lnTo>
                  <a:pt x="15600" y="8570"/>
                </a:lnTo>
                <a:lnTo>
                  <a:pt x="17067" y="7617"/>
                </a:lnTo>
                <a:lnTo>
                  <a:pt x="18999" y="6030"/>
                </a:lnTo>
                <a:lnTo>
                  <a:pt x="21238" y="4019"/>
                </a:lnTo>
                <a:lnTo>
                  <a:pt x="24636" y="2678"/>
                </a:lnTo>
                <a:lnTo>
                  <a:pt x="28807" y="1784"/>
                </a:lnTo>
                <a:lnTo>
                  <a:pt x="38520" y="791"/>
                </a:lnTo>
                <a:lnTo>
                  <a:pt x="43777" y="527"/>
                </a:lnTo>
                <a:lnTo>
                  <a:pt x="54699" y="232"/>
                </a:lnTo>
                <a:lnTo>
                  <a:pt x="124543" y="0"/>
                </a:lnTo>
                <a:lnTo>
                  <a:pt x="131607" y="951"/>
                </a:lnTo>
                <a:lnTo>
                  <a:pt x="139172" y="2538"/>
                </a:lnTo>
                <a:lnTo>
                  <a:pt x="147074" y="4548"/>
                </a:lnTo>
                <a:lnTo>
                  <a:pt x="154247" y="5889"/>
                </a:lnTo>
                <a:lnTo>
                  <a:pt x="160934" y="6783"/>
                </a:lnTo>
                <a:lnTo>
                  <a:pt x="167297" y="7378"/>
                </a:lnTo>
                <a:lnTo>
                  <a:pt x="174396" y="7775"/>
                </a:lnTo>
                <a:lnTo>
                  <a:pt x="189905" y="8217"/>
                </a:lnTo>
                <a:lnTo>
                  <a:pt x="197088" y="9287"/>
                </a:lnTo>
                <a:lnTo>
                  <a:pt x="203782" y="10953"/>
                </a:lnTo>
                <a:lnTo>
                  <a:pt x="210150" y="13016"/>
                </a:lnTo>
                <a:lnTo>
                  <a:pt x="216300" y="15344"/>
                </a:lnTo>
                <a:lnTo>
                  <a:pt x="222305" y="17848"/>
                </a:lnTo>
                <a:lnTo>
                  <a:pt x="228213" y="20470"/>
                </a:lnTo>
                <a:lnTo>
                  <a:pt x="235010" y="22218"/>
                </a:lnTo>
                <a:lnTo>
                  <a:pt x="242398" y="23384"/>
                </a:lnTo>
                <a:lnTo>
                  <a:pt x="250181" y="24161"/>
                </a:lnTo>
                <a:lnTo>
                  <a:pt x="256323" y="25631"/>
                </a:lnTo>
                <a:lnTo>
                  <a:pt x="261369" y="27564"/>
                </a:lnTo>
                <a:lnTo>
                  <a:pt x="265686" y="29805"/>
                </a:lnTo>
                <a:lnTo>
                  <a:pt x="270469" y="31299"/>
                </a:lnTo>
                <a:lnTo>
                  <a:pt x="275562" y="32295"/>
                </a:lnTo>
                <a:lnTo>
                  <a:pt x="280863" y="32959"/>
                </a:lnTo>
                <a:lnTo>
                  <a:pt x="286302" y="34354"/>
                </a:lnTo>
                <a:lnTo>
                  <a:pt x="291833" y="36237"/>
                </a:lnTo>
                <a:lnTo>
                  <a:pt x="297425" y="38445"/>
                </a:lnTo>
                <a:lnTo>
                  <a:pt x="302106" y="39916"/>
                </a:lnTo>
                <a:lnTo>
                  <a:pt x="306179" y="40897"/>
                </a:lnTo>
                <a:lnTo>
                  <a:pt x="313245" y="41987"/>
                </a:lnTo>
                <a:lnTo>
                  <a:pt x="316463" y="42278"/>
                </a:lnTo>
                <a:lnTo>
                  <a:pt x="325755" y="4286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545"/>
          <p:cNvSpPr/>
          <p:nvPr/>
        </p:nvSpPr>
        <p:spPr>
          <a:xfrm>
            <a:off x="4906328" y="5280660"/>
            <a:ext cx="17145" cy="445770"/>
          </a:xfrm>
          <a:custGeom>
            <a:avLst/>
            <a:gdLst/>
            <a:ahLst/>
            <a:cxnLst/>
            <a:rect l="0" t="0" r="0" b="0"/>
            <a:pathLst>
              <a:path w="17145" h="445770">
                <a:moveTo>
                  <a:pt x="17144" y="0"/>
                </a:moveTo>
                <a:lnTo>
                  <a:pt x="134" y="0"/>
                </a:lnTo>
                <a:lnTo>
                  <a:pt x="17" y="11865"/>
                </a:lnTo>
                <a:lnTo>
                  <a:pt x="0" y="70330"/>
                </a:lnTo>
                <a:lnTo>
                  <a:pt x="952" y="78319"/>
                </a:lnTo>
                <a:lnTo>
                  <a:pt x="2539" y="86503"/>
                </a:lnTo>
                <a:lnTo>
                  <a:pt x="4550" y="94816"/>
                </a:lnTo>
                <a:lnTo>
                  <a:pt x="5891" y="104168"/>
                </a:lnTo>
                <a:lnTo>
                  <a:pt x="6784" y="114213"/>
                </a:lnTo>
                <a:lnTo>
                  <a:pt x="7380" y="124719"/>
                </a:lnTo>
                <a:lnTo>
                  <a:pt x="8042" y="144013"/>
                </a:lnTo>
                <a:lnTo>
                  <a:pt x="8415" y="176020"/>
                </a:lnTo>
                <a:lnTo>
                  <a:pt x="8572" y="425221"/>
                </a:lnTo>
                <a:lnTo>
                  <a:pt x="9524" y="429213"/>
                </a:lnTo>
                <a:lnTo>
                  <a:pt x="11112" y="431875"/>
                </a:lnTo>
                <a:lnTo>
                  <a:pt x="13122" y="433648"/>
                </a:lnTo>
                <a:lnTo>
                  <a:pt x="14463" y="435784"/>
                </a:lnTo>
                <a:lnTo>
                  <a:pt x="15357" y="438160"/>
                </a:lnTo>
                <a:lnTo>
                  <a:pt x="17144" y="44576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546"/>
          <p:cNvSpPr/>
          <p:nvPr/>
        </p:nvSpPr>
        <p:spPr>
          <a:xfrm>
            <a:off x="5069204" y="5169369"/>
            <a:ext cx="360047" cy="454179"/>
          </a:xfrm>
          <a:custGeom>
            <a:avLst/>
            <a:gdLst/>
            <a:ahLst/>
            <a:cxnLst/>
            <a:rect l="0" t="0" r="0" b="0"/>
            <a:pathLst>
              <a:path w="360047" h="454179">
                <a:moveTo>
                  <a:pt x="0" y="128435"/>
                </a:moveTo>
                <a:lnTo>
                  <a:pt x="0" y="116504"/>
                </a:lnTo>
                <a:lnTo>
                  <a:pt x="953" y="113813"/>
                </a:lnTo>
                <a:lnTo>
                  <a:pt x="9325" y="100112"/>
                </a:lnTo>
                <a:lnTo>
                  <a:pt x="14622" y="90130"/>
                </a:lnTo>
                <a:lnTo>
                  <a:pt x="20152" y="79343"/>
                </a:lnTo>
                <a:lnTo>
                  <a:pt x="28324" y="70739"/>
                </a:lnTo>
                <a:lnTo>
                  <a:pt x="38306" y="62788"/>
                </a:lnTo>
                <a:lnTo>
                  <a:pt x="49093" y="52904"/>
                </a:lnTo>
                <a:lnTo>
                  <a:pt x="57697" y="42161"/>
                </a:lnTo>
                <a:lnTo>
                  <a:pt x="61325" y="36629"/>
                </a:lnTo>
                <a:lnTo>
                  <a:pt x="66601" y="31989"/>
                </a:lnTo>
                <a:lnTo>
                  <a:pt x="72976" y="27943"/>
                </a:lnTo>
                <a:lnTo>
                  <a:pt x="116914" y="5703"/>
                </a:lnTo>
                <a:lnTo>
                  <a:pt x="122710" y="3751"/>
                </a:lnTo>
                <a:lnTo>
                  <a:pt x="128480" y="2450"/>
                </a:lnTo>
                <a:lnTo>
                  <a:pt x="134231" y="1583"/>
                </a:lnTo>
                <a:lnTo>
                  <a:pt x="139970" y="1004"/>
                </a:lnTo>
                <a:lnTo>
                  <a:pt x="145701" y="619"/>
                </a:lnTo>
                <a:lnTo>
                  <a:pt x="151427" y="362"/>
                </a:lnTo>
                <a:lnTo>
                  <a:pt x="162868" y="77"/>
                </a:lnTo>
                <a:lnTo>
                  <a:pt x="168587" y="0"/>
                </a:lnTo>
                <a:lnTo>
                  <a:pt x="173351" y="902"/>
                </a:lnTo>
                <a:lnTo>
                  <a:pt x="181185" y="4444"/>
                </a:lnTo>
                <a:lnTo>
                  <a:pt x="187842" y="11733"/>
                </a:lnTo>
                <a:lnTo>
                  <a:pt x="190950" y="16344"/>
                </a:lnTo>
                <a:lnTo>
                  <a:pt x="194405" y="26547"/>
                </a:lnTo>
                <a:lnTo>
                  <a:pt x="195940" y="37432"/>
                </a:lnTo>
                <a:lnTo>
                  <a:pt x="196622" y="48620"/>
                </a:lnTo>
                <a:lnTo>
                  <a:pt x="196926" y="62482"/>
                </a:lnTo>
                <a:lnTo>
                  <a:pt x="197006" y="70179"/>
                </a:lnTo>
                <a:lnTo>
                  <a:pt x="196108" y="79120"/>
                </a:lnTo>
                <a:lnTo>
                  <a:pt x="194556" y="88891"/>
                </a:lnTo>
                <a:lnTo>
                  <a:pt x="185222" y="136500"/>
                </a:lnTo>
                <a:lnTo>
                  <a:pt x="179794" y="161230"/>
                </a:lnTo>
                <a:lnTo>
                  <a:pt x="177013" y="173158"/>
                </a:lnTo>
                <a:lnTo>
                  <a:pt x="173253" y="185873"/>
                </a:lnTo>
                <a:lnTo>
                  <a:pt x="168843" y="199112"/>
                </a:lnTo>
                <a:lnTo>
                  <a:pt x="163997" y="212701"/>
                </a:lnTo>
                <a:lnTo>
                  <a:pt x="158862" y="225570"/>
                </a:lnTo>
                <a:lnTo>
                  <a:pt x="153533" y="237959"/>
                </a:lnTo>
                <a:lnTo>
                  <a:pt x="142532" y="261885"/>
                </a:lnTo>
                <a:lnTo>
                  <a:pt x="131293" y="285219"/>
                </a:lnTo>
                <a:lnTo>
                  <a:pt x="126581" y="296776"/>
                </a:lnTo>
                <a:lnTo>
                  <a:pt x="122488" y="308290"/>
                </a:lnTo>
                <a:lnTo>
                  <a:pt x="118806" y="319776"/>
                </a:lnTo>
                <a:lnTo>
                  <a:pt x="114447" y="330291"/>
                </a:lnTo>
                <a:lnTo>
                  <a:pt x="109636" y="340158"/>
                </a:lnTo>
                <a:lnTo>
                  <a:pt x="104523" y="349594"/>
                </a:lnTo>
                <a:lnTo>
                  <a:pt x="100162" y="358742"/>
                </a:lnTo>
                <a:lnTo>
                  <a:pt x="96302" y="367698"/>
                </a:lnTo>
                <a:lnTo>
                  <a:pt x="92777" y="376526"/>
                </a:lnTo>
                <a:lnTo>
                  <a:pt x="89474" y="384317"/>
                </a:lnTo>
                <a:lnTo>
                  <a:pt x="83264" y="398053"/>
                </a:lnTo>
                <a:lnTo>
                  <a:pt x="79869" y="410508"/>
                </a:lnTo>
                <a:lnTo>
                  <a:pt x="78360" y="421441"/>
                </a:lnTo>
                <a:lnTo>
                  <a:pt x="77511" y="432951"/>
                </a:lnTo>
                <a:lnTo>
                  <a:pt x="77312" y="439354"/>
                </a:lnTo>
                <a:lnTo>
                  <a:pt x="78212" y="442394"/>
                </a:lnTo>
                <a:lnTo>
                  <a:pt x="81751" y="448313"/>
                </a:lnTo>
                <a:lnTo>
                  <a:pt x="84028" y="450272"/>
                </a:lnTo>
                <a:lnTo>
                  <a:pt x="86499" y="451578"/>
                </a:lnTo>
                <a:lnTo>
                  <a:pt x="91784" y="453030"/>
                </a:lnTo>
                <a:lnTo>
                  <a:pt x="101068" y="453847"/>
                </a:lnTo>
                <a:lnTo>
                  <a:pt x="114507" y="454088"/>
                </a:lnTo>
                <a:lnTo>
                  <a:pt x="135647" y="454178"/>
                </a:lnTo>
                <a:lnTo>
                  <a:pt x="146331" y="451645"/>
                </a:lnTo>
                <a:lnTo>
                  <a:pt x="157429" y="448297"/>
                </a:lnTo>
                <a:lnTo>
                  <a:pt x="163055" y="447404"/>
                </a:lnTo>
                <a:lnTo>
                  <a:pt x="168711" y="446809"/>
                </a:lnTo>
                <a:lnTo>
                  <a:pt x="175339" y="445459"/>
                </a:lnTo>
                <a:lnTo>
                  <a:pt x="182616" y="443607"/>
                </a:lnTo>
                <a:lnTo>
                  <a:pt x="190324" y="441420"/>
                </a:lnTo>
                <a:lnTo>
                  <a:pt x="197368" y="439009"/>
                </a:lnTo>
                <a:lnTo>
                  <a:pt x="203969" y="436450"/>
                </a:lnTo>
                <a:lnTo>
                  <a:pt x="210274" y="433791"/>
                </a:lnTo>
                <a:lnTo>
                  <a:pt x="217336" y="432018"/>
                </a:lnTo>
                <a:lnTo>
                  <a:pt x="224900" y="430836"/>
                </a:lnTo>
                <a:lnTo>
                  <a:pt x="232802" y="430049"/>
                </a:lnTo>
                <a:lnTo>
                  <a:pt x="240926" y="427619"/>
                </a:lnTo>
                <a:lnTo>
                  <a:pt x="249200" y="424094"/>
                </a:lnTo>
                <a:lnTo>
                  <a:pt x="278460" y="409299"/>
                </a:lnTo>
                <a:lnTo>
                  <a:pt x="285653" y="406165"/>
                </a:lnTo>
                <a:lnTo>
                  <a:pt x="293305" y="403124"/>
                </a:lnTo>
                <a:lnTo>
                  <a:pt x="301265" y="400143"/>
                </a:lnTo>
                <a:lnTo>
                  <a:pt x="308476" y="395299"/>
                </a:lnTo>
                <a:lnTo>
                  <a:pt x="315189" y="389212"/>
                </a:lnTo>
                <a:lnTo>
                  <a:pt x="321568" y="382297"/>
                </a:lnTo>
                <a:lnTo>
                  <a:pt x="327727" y="376734"/>
                </a:lnTo>
                <a:lnTo>
                  <a:pt x="333737" y="372073"/>
                </a:lnTo>
                <a:lnTo>
                  <a:pt x="344543" y="364354"/>
                </a:lnTo>
                <a:lnTo>
                  <a:pt x="348758" y="360962"/>
                </a:lnTo>
                <a:lnTo>
                  <a:pt x="360046" y="35132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547"/>
          <p:cNvSpPr/>
          <p:nvPr/>
        </p:nvSpPr>
        <p:spPr>
          <a:xfrm>
            <a:off x="5352097" y="5057775"/>
            <a:ext cx="229718" cy="840105"/>
          </a:xfrm>
          <a:custGeom>
            <a:avLst/>
            <a:gdLst/>
            <a:ahLst/>
            <a:cxnLst/>
            <a:rect l="0" t="0" r="0" b="0"/>
            <a:pathLst>
              <a:path w="229718" h="840105">
                <a:moveTo>
                  <a:pt x="0" y="0"/>
                </a:moveTo>
                <a:lnTo>
                  <a:pt x="28693" y="0"/>
                </a:lnTo>
                <a:lnTo>
                  <a:pt x="33416" y="953"/>
                </a:lnTo>
                <a:lnTo>
                  <a:pt x="39422" y="2540"/>
                </a:lnTo>
                <a:lnTo>
                  <a:pt x="46284" y="4551"/>
                </a:lnTo>
                <a:lnTo>
                  <a:pt x="52763" y="6843"/>
                </a:lnTo>
                <a:lnTo>
                  <a:pt x="58988" y="9325"/>
                </a:lnTo>
                <a:lnTo>
                  <a:pt x="65043" y="11931"/>
                </a:lnTo>
                <a:lnTo>
                  <a:pt x="71937" y="14621"/>
                </a:lnTo>
                <a:lnTo>
                  <a:pt x="87217" y="20151"/>
                </a:lnTo>
                <a:lnTo>
                  <a:pt x="95292" y="23911"/>
                </a:lnTo>
                <a:lnTo>
                  <a:pt x="103533" y="28323"/>
                </a:lnTo>
                <a:lnTo>
                  <a:pt x="111884" y="33169"/>
                </a:lnTo>
                <a:lnTo>
                  <a:pt x="119357" y="38305"/>
                </a:lnTo>
                <a:lnTo>
                  <a:pt x="126244" y="43634"/>
                </a:lnTo>
                <a:lnTo>
                  <a:pt x="132740" y="49091"/>
                </a:lnTo>
                <a:lnTo>
                  <a:pt x="139929" y="55588"/>
                </a:lnTo>
                <a:lnTo>
                  <a:pt x="155535" y="70425"/>
                </a:lnTo>
                <a:lnTo>
                  <a:pt x="162745" y="79335"/>
                </a:lnTo>
                <a:lnTo>
                  <a:pt x="169457" y="89085"/>
                </a:lnTo>
                <a:lnTo>
                  <a:pt x="175836" y="99395"/>
                </a:lnTo>
                <a:lnTo>
                  <a:pt x="181994" y="110078"/>
                </a:lnTo>
                <a:lnTo>
                  <a:pt x="193916" y="132108"/>
                </a:lnTo>
                <a:lnTo>
                  <a:pt x="198810" y="143317"/>
                </a:lnTo>
                <a:lnTo>
                  <a:pt x="203025" y="154600"/>
                </a:lnTo>
                <a:lnTo>
                  <a:pt x="206788" y="165931"/>
                </a:lnTo>
                <a:lnTo>
                  <a:pt x="213508" y="191222"/>
                </a:lnTo>
                <a:lnTo>
                  <a:pt x="216634" y="204634"/>
                </a:lnTo>
                <a:lnTo>
                  <a:pt x="219670" y="219290"/>
                </a:lnTo>
                <a:lnTo>
                  <a:pt x="225584" y="250814"/>
                </a:lnTo>
                <a:lnTo>
                  <a:pt x="227542" y="268174"/>
                </a:lnTo>
                <a:lnTo>
                  <a:pt x="228847" y="286415"/>
                </a:lnTo>
                <a:lnTo>
                  <a:pt x="229717" y="305243"/>
                </a:lnTo>
                <a:lnTo>
                  <a:pt x="229345" y="324463"/>
                </a:lnTo>
                <a:lnTo>
                  <a:pt x="228144" y="343943"/>
                </a:lnTo>
                <a:lnTo>
                  <a:pt x="226391" y="363598"/>
                </a:lnTo>
                <a:lnTo>
                  <a:pt x="223318" y="383369"/>
                </a:lnTo>
                <a:lnTo>
                  <a:pt x="219363" y="403216"/>
                </a:lnTo>
                <a:lnTo>
                  <a:pt x="214822" y="423116"/>
                </a:lnTo>
                <a:lnTo>
                  <a:pt x="210842" y="443049"/>
                </a:lnTo>
                <a:lnTo>
                  <a:pt x="203880" y="482978"/>
                </a:lnTo>
                <a:lnTo>
                  <a:pt x="199738" y="502961"/>
                </a:lnTo>
                <a:lnTo>
                  <a:pt x="195071" y="522949"/>
                </a:lnTo>
                <a:lnTo>
                  <a:pt x="190055" y="542943"/>
                </a:lnTo>
                <a:lnTo>
                  <a:pt x="185758" y="561987"/>
                </a:lnTo>
                <a:lnTo>
                  <a:pt x="178444" y="598387"/>
                </a:lnTo>
                <a:lnTo>
                  <a:pt x="168971" y="651009"/>
                </a:lnTo>
                <a:lnTo>
                  <a:pt x="165035" y="666416"/>
                </a:lnTo>
                <a:lnTo>
                  <a:pt x="160506" y="680497"/>
                </a:lnTo>
                <a:lnTo>
                  <a:pt x="145030" y="721059"/>
                </a:lnTo>
                <a:lnTo>
                  <a:pt x="139549" y="735023"/>
                </a:lnTo>
                <a:lnTo>
                  <a:pt x="133990" y="747190"/>
                </a:lnTo>
                <a:lnTo>
                  <a:pt x="128379" y="758159"/>
                </a:lnTo>
                <a:lnTo>
                  <a:pt x="118017" y="777015"/>
                </a:lnTo>
                <a:lnTo>
                  <a:pt x="110238" y="791745"/>
                </a:lnTo>
                <a:lnTo>
                  <a:pt x="105876" y="798339"/>
                </a:lnTo>
                <a:lnTo>
                  <a:pt x="101064" y="804641"/>
                </a:lnTo>
                <a:lnTo>
                  <a:pt x="95951" y="810748"/>
                </a:lnTo>
                <a:lnTo>
                  <a:pt x="91590" y="815771"/>
                </a:lnTo>
                <a:lnTo>
                  <a:pt x="79242" y="829269"/>
                </a:lnTo>
                <a:lnTo>
                  <a:pt x="68580" y="84010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Y=(x+8)(x+2) – what do you notice?</a:t>
            </a:r>
            <a:endParaRPr lang="en-US" dirty="0"/>
          </a:p>
        </p:txBody>
      </p:sp>
      <p:pic>
        <p:nvPicPr>
          <p:cNvPr id="1029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88464" y="1600200"/>
            <a:ext cx="5367071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SMARTPenAnnotation393"/>
          <p:cNvSpPr/>
          <p:nvPr/>
        </p:nvSpPr>
        <p:spPr>
          <a:xfrm>
            <a:off x="2480309" y="3411867"/>
            <a:ext cx="161672" cy="77141"/>
          </a:xfrm>
          <a:custGeom>
            <a:avLst/>
            <a:gdLst/>
            <a:ahLst/>
            <a:cxnLst/>
            <a:rect l="0" t="0" r="0" b="0"/>
            <a:pathLst>
              <a:path w="161672" h="77141">
                <a:moveTo>
                  <a:pt x="77153" y="34278"/>
                </a:moveTo>
                <a:lnTo>
                  <a:pt x="77153" y="25705"/>
                </a:lnTo>
                <a:lnTo>
                  <a:pt x="56680" y="25705"/>
                </a:lnTo>
                <a:lnTo>
                  <a:pt x="53027" y="26658"/>
                </a:lnTo>
                <a:lnTo>
                  <a:pt x="48686" y="28245"/>
                </a:lnTo>
                <a:lnTo>
                  <a:pt x="37134" y="33086"/>
                </a:lnTo>
                <a:lnTo>
                  <a:pt x="36186" y="34436"/>
                </a:lnTo>
                <a:lnTo>
                  <a:pt x="35554" y="36288"/>
                </a:lnTo>
                <a:lnTo>
                  <a:pt x="35133" y="38475"/>
                </a:lnTo>
                <a:lnTo>
                  <a:pt x="33900" y="39933"/>
                </a:lnTo>
                <a:lnTo>
                  <a:pt x="32125" y="40906"/>
                </a:lnTo>
                <a:lnTo>
                  <a:pt x="29989" y="41554"/>
                </a:lnTo>
                <a:lnTo>
                  <a:pt x="28566" y="42939"/>
                </a:lnTo>
                <a:lnTo>
                  <a:pt x="27616" y="44814"/>
                </a:lnTo>
                <a:lnTo>
                  <a:pt x="26984" y="47017"/>
                </a:lnTo>
                <a:lnTo>
                  <a:pt x="25609" y="48486"/>
                </a:lnTo>
                <a:lnTo>
                  <a:pt x="23740" y="49464"/>
                </a:lnTo>
                <a:lnTo>
                  <a:pt x="21542" y="50117"/>
                </a:lnTo>
                <a:lnTo>
                  <a:pt x="21029" y="51505"/>
                </a:lnTo>
                <a:lnTo>
                  <a:pt x="21640" y="53383"/>
                </a:lnTo>
                <a:lnTo>
                  <a:pt x="22999" y="55587"/>
                </a:lnTo>
                <a:lnTo>
                  <a:pt x="23905" y="58009"/>
                </a:lnTo>
                <a:lnTo>
                  <a:pt x="24510" y="60576"/>
                </a:lnTo>
                <a:lnTo>
                  <a:pt x="24912" y="63240"/>
                </a:lnTo>
                <a:lnTo>
                  <a:pt x="25181" y="65968"/>
                </a:lnTo>
                <a:lnTo>
                  <a:pt x="25360" y="68740"/>
                </a:lnTo>
                <a:lnTo>
                  <a:pt x="25647" y="75481"/>
                </a:lnTo>
                <a:lnTo>
                  <a:pt x="26623" y="76034"/>
                </a:lnTo>
                <a:lnTo>
                  <a:pt x="31595" y="76812"/>
                </a:lnTo>
                <a:lnTo>
                  <a:pt x="35397" y="77043"/>
                </a:lnTo>
                <a:lnTo>
                  <a:pt x="101596" y="77140"/>
                </a:lnTo>
                <a:lnTo>
                  <a:pt x="104878" y="76187"/>
                </a:lnTo>
                <a:lnTo>
                  <a:pt x="107066" y="74600"/>
                </a:lnTo>
                <a:lnTo>
                  <a:pt x="108525" y="72589"/>
                </a:lnTo>
                <a:lnTo>
                  <a:pt x="110450" y="70296"/>
                </a:lnTo>
                <a:lnTo>
                  <a:pt x="112686" y="67815"/>
                </a:lnTo>
                <a:lnTo>
                  <a:pt x="118568" y="61540"/>
                </a:lnTo>
                <a:lnTo>
                  <a:pt x="119050" y="60073"/>
                </a:lnTo>
                <a:lnTo>
                  <a:pt x="119372" y="58142"/>
                </a:lnTo>
                <a:lnTo>
                  <a:pt x="119586" y="55902"/>
                </a:lnTo>
                <a:lnTo>
                  <a:pt x="119729" y="53456"/>
                </a:lnTo>
                <a:lnTo>
                  <a:pt x="119888" y="48199"/>
                </a:lnTo>
                <a:lnTo>
                  <a:pt x="118978" y="46416"/>
                </a:lnTo>
                <a:lnTo>
                  <a:pt x="117419" y="45227"/>
                </a:lnTo>
                <a:lnTo>
                  <a:pt x="115427" y="44435"/>
                </a:lnTo>
                <a:lnTo>
                  <a:pt x="114099" y="42954"/>
                </a:lnTo>
                <a:lnTo>
                  <a:pt x="113214" y="41015"/>
                </a:lnTo>
                <a:lnTo>
                  <a:pt x="112623" y="38769"/>
                </a:lnTo>
                <a:lnTo>
                  <a:pt x="111277" y="36319"/>
                </a:lnTo>
                <a:lnTo>
                  <a:pt x="109427" y="33734"/>
                </a:lnTo>
                <a:lnTo>
                  <a:pt x="107242" y="31057"/>
                </a:lnTo>
                <a:lnTo>
                  <a:pt x="104832" y="29274"/>
                </a:lnTo>
                <a:lnTo>
                  <a:pt x="102273" y="28084"/>
                </a:lnTo>
                <a:lnTo>
                  <a:pt x="99615" y="27291"/>
                </a:lnTo>
                <a:lnTo>
                  <a:pt x="96890" y="26763"/>
                </a:lnTo>
                <a:lnTo>
                  <a:pt x="94121" y="26410"/>
                </a:lnTo>
                <a:lnTo>
                  <a:pt x="91322" y="26175"/>
                </a:lnTo>
                <a:lnTo>
                  <a:pt x="88504" y="26018"/>
                </a:lnTo>
                <a:lnTo>
                  <a:pt x="82833" y="25844"/>
                </a:lnTo>
                <a:lnTo>
                  <a:pt x="74285" y="25746"/>
                </a:lnTo>
                <a:lnTo>
                  <a:pt x="71431" y="26685"/>
                </a:lnTo>
                <a:lnTo>
                  <a:pt x="68576" y="28263"/>
                </a:lnTo>
                <a:lnTo>
                  <a:pt x="65720" y="30268"/>
                </a:lnTo>
                <a:lnTo>
                  <a:pt x="62863" y="31604"/>
                </a:lnTo>
                <a:lnTo>
                  <a:pt x="60007" y="32496"/>
                </a:lnTo>
                <a:lnTo>
                  <a:pt x="57150" y="33090"/>
                </a:lnTo>
                <a:lnTo>
                  <a:pt x="54292" y="33486"/>
                </a:lnTo>
                <a:lnTo>
                  <a:pt x="51435" y="33750"/>
                </a:lnTo>
                <a:lnTo>
                  <a:pt x="48578" y="33926"/>
                </a:lnTo>
                <a:lnTo>
                  <a:pt x="45720" y="34995"/>
                </a:lnTo>
                <a:lnTo>
                  <a:pt x="42863" y="36661"/>
                </a:lnTo>
                <a:lnTo>
                  <a:pt x="35984" y="41628"/>
                </a:lnTo>
                <a:lnTo>
                  <a:pt x="35419" y="42988"/>
                </a:lnTo>
                <a:lnTo>
                  <a:pt x="35043" y="44847"/>
                </a:lnTo>
                <a:lnTo>
                  <a:pt x="34439" y="50124"/>
                </a:lnTo>
                <a:lnTo>
                  <a:pt x="34390" y="51509"/>
                </a:lnTo>
                <a:lnTo>
                  <a:pt x="34334" y="55588"/>
                </a:lnTo>
                <a:lnTo>
                  <a:pt x="35272" y="57058"/>
                </a:lnTo>
                <a:lnTo>
                  <a:pt x="36850" y="58037"/>
                </a:lnTo>
                <a:lnTo>
                  <a:pt x="38854" y="58689"/>
                </a:lnTo>
                <a:lnTo>
                  <a:pt x="41143" y="60077"/>
                </a:lnTo>
                <a:lnTo>
                  <a:pt x="43621" y="61955"/>
                </a:lnTo>
                <a:lnTo>
                  <a:pt x="46226" y="64159"/>
                </a:lnTo>
                <a:lnTo>
                  <a:pt x="48915" y="65629"/>
                </a:lnTo>
                <a:lnTo>
                  <a:pt x="51660" y="66608"/>
                </a:lnTo>
                <a:lnTo>
                  <a:pt x="54443" y="67261"/>
                </a:lnTo>
                <a:lnTo>
                  <a:pt x="57250" y="67696"/>
                </a:lnTo>
                <a:lnTo>
                  <a:pt x="60075" y="67987"/>
                </a:lnTo>
                <a:lnTo>
                  <a:pt x="62910" y="68181"/>
                </a:lnTo>
                <a:lnTo>
                  <a:pt x="65752" y="69262"/>
                </a:lnTo>
                <a:lnTo>
                  <a:pt x="68600" y="70936"/>
                </a:lnTo>
                <a:lnTo>
                  <a:pt x="71451" y="73004"/>
                </a:lnTo>
                <a:lnTo>
                  <a:pt x="75257" y="74382"/>
                </a:lnTo>
                <a:lnTo>
                  <a:pt x="79699" y="75302"/>
                </a:lnTo>
                <a:lnTo>
                  <a:pt x="84565" y="75915"/>
                </a:lnTo>
                <a:lnTo>
                  <a:pt x="87810" y="75370"/>
                </a:lnTo>
                <a:lnTo>
                  <a:pt x="89972" y="74055"/>
                </a:lnTo>
                <a:lnTo>
                  <a:pt x="91414" y="72226"/>
                </a:lnTo>
                <a:lnTo>
                  <a:pt x="94280" y="71007"/>
                </a:lnTo>
                <a:lnTo>
                  <a:pt x="98096" y="70194"/>
                </a:lnTo>
                <a:lnTo>
                  <a:pt x="102545" y="69652"/>
                </a:lnTo>
                <a:lnTo>
                  <a:pt x="106464" y="68338"/>
                </a:lnTo>
                <a:lnTo>
                  <a:pt x="110028" y="66509"/>
                </a:lnTo>
                <a:lnTo>
                  <a:pt x="113357" y="64338"/>
                </a:lnTo>
                <a:lnTo>
                  <a:pt x="116529" y="61938"/>
                </a:lnTo>
                <a:lnTo>
                  <a:pt x="119596" y="59385"/>
                </a:lnTo>
                <a:lnTo>
                  <a:pt x="122594" y="56731"/>
                </a:lnTo>
                <a:lnTo>
                  <a:pt x="126497" y="54962"/>
                </a:lnTo>
                <a:lnTo>
                  <a:pt x="131004" y="53782"/>
                </a:lnTo>
                <a:lnTo>
                  <a:pt x="135914" y="52996"/>
                </a:lnTo>
                <a:lnTo>
                  <a:pt x="140139" y="50566"/>
                </a:lnTo>
                <a:lnTo>
                  <a:pt x="143909" y="47042"/>
                </a:lnTo>
                <a:lnTo>
                  <a:pt x="147374" y="42787"/>
                </a:lnTo>
                <a:lnTo>
                  <a:pt x="149685" y="38998"/>
                </a:lnTo>
                <a:lnTo>
                  <a:pt x="151225" y="35520"/>
                </a:lnTo>
                <a:lnTo>
                  <a:pt x="153697" y="27643"/>
                </a:lnTo>
                <a:lnTo>
                  <a:pt x="153900" y="26045"/>
                </a:lnTo>
                <a:lnTo>
                  <a:pt x="154035" y="24027"/>
                </a:lnTo>
                <a:lnTo>
                  <a:pt x="154125" y="21729"/>
                </a:lnTo>
                <a:lnTo>
                  <a:pt x="155138" y="19244"/>
                </a:lnTo>
                <a:lnTo>
                  <a:pt x="156765" y="16635"/>
                </a:lnTo>
                <a:lnTo>
                  <a:pt x="158803" y="13944"/>
                </a:lnTo>
                <a:lnTo>
                  <a:pt x="160161" y="11196"/>
                </a:lnTo>
                <a:lnTo>
                  <a:pt x="161067" y="8413"/>
                </a:lnTo>
                <a:lnTo>
                  <a:pt x="161671" y="5605"/>
                </a:lnTo>
                <a:lnTo>
                  <a:pt x="160168" y="3732"/>
                </a:lnTo>
                <a:lnTo>
                  <a:pt x="157261" y="2484"/>
                </a:lnTo>
                <a:lnTo>
                  <a:pt x="153418" y="1652"/>
                </a:lnTo>
                <a:lnTo>
                  <a:pt x="149904" y="1097"/>
                </a:lnTo>
                <a:lnTo>
                  <a:pt x="146609" y="727"/>
                </a:lnTo>
                <a:lnTo>
                  <a:pt x="143459" y="481"/>
                </a:lnTo>
                <a:lnTo>
                  <a:pt x="139455" y="316"/>
                </a:lnTo>
                <a:lnTo>
                  <a:pt x="125669" y="85"/>
                </a:lnTo>
                <a:lnTo>
                  <a:pt x="108954" y="0"/>
                </a:lnTo>
                <a:lnTo>
                  <a:pt x="105973" y="949"/>
                </a:lnTo>
                <a:lnTo>
                  <a:pt x="103034" y="2533"/>
                </a:lnTo>
                <a:lnTo>
                  <a:pt x="100122" y="4542"/>
                </a:lnTo>
                <a:lnTo>
                  <a:pt x="95323" y="6834"/>
                </a:lnTo>
                <a:lnTo>
                  <a:pt x="89267" y="9314"/>
                </a:lnTo>
                <a:lnTo>
                  <a:pt x="82371" y="11920"/>
                </a:lnTo>
                <a:lnTo>
                  <a:pt x="76822" y="14610"/>
                </a:lnTo>
                <a:lnTo>
                  <a:pt x="72170" y="17356"/>
                </a:lnTo>
                <a:lnTo>
                  <a:pt x="68116" y="20139"/>
                </a:lnTo>
                <a:lnTo>
                  <a:pt x="64461" y="22947"/>
                </a:lnTo>
                <a:lnTo>
                  <a:pt x="61071" y="25771"/>
                </a:lnTo>
                <a:lnTo>
                  <a:pt x="53339" y="32597"/>
                </a:lnTo>
                <a:lnTo>
                  <a:pt x="52704" y="34110"/>
                </a:lnTo>
                <a:lnTo>
                  <a:pt x="52281" y="36071"/>
                </a:lnTo>
                <a:lnTo>
                  <a:pt x="51999" y="38331"/>
                </a:lnTo>
                <a:lnTo>
                  <a:pt x="51811" y="40790"/>
                </a:lnTo>
                <a:lnTo>
                  <a:pt x="51686" y="43381"/>
                </a:lnTo>
                <a:lnTo>
                  <a:pt x="51547" y="48801"/>
                </a:lnTo>
                <a:lnTo>
                  <a:pt x="51450" y="58333"/>
                </a:lnTo>
                <a:lnTo>
                  <a:pt x="52398" y="59840"/>
                </a:lnTo>
                <a:lnTo>
                  <a:pt x="53982" y="61796"/>
                </a:lnTo>
                <a:lnTo>
                  <a:pt x="55991" y="64053"/>
                </a:lnTo>
                <a:lnTo>
                  <a:pt x="58282" y="65558"/>
                </a:lnTo>
                <a:lnTo>
                  <a:pt x="60762" y="66561"/>
                </a:lnTo>
                <a:lnTo>
                  <a:pt x="63369" y="67230"/>
                </a:lnTo>
                <a:lnTo>
                  <a:pt x="66058" y="67676"/>
                </a:lnTo>
                <a:lnTo>
                  <a:pt x="68804" y="67973"/>
                </a:lnTo>
                <a:lnTo>
                  <a:pt x="71587" y="68171"/>
                </a:lnTo>
                <a:lnTo>
                  <a:pt x="74395" y="68303"/>
                </a:lnTo>
                <a:lnTo>
                  <a:pt x="80055" y="68450"/>
                </a:lnTo>
                <a:lnTo>
                  <a:pt x="97160" y="68557"/>
                </a:lnTo>
                <a:lnTo>
                  <a:pt x="100016" y="67608"/>
                </a:lnTo>
                <a:lnTo>
                  <a:pt x="102872" y="66023"/>
                </a:lnTo>
                <a:lnTo>
                  <a:pt x="105729" y="64014"/>
                </a:lnTo>
                <a:lnTo>
                  <a:pt x="108586" y="61722"/>
                </a:lnTo>
                <a:lnTo>
                  <a:pt x="111444" y="59241"/>
                </a:lnTo>
                <a:lnTo>
                  <a:pt x="114301" y="56635"/>
                </a:lnTo>
                <a:lnTo>
                  <a:pt x="120016" y="51199"/>
                </a:lnTo>
                <a:lnTo>
                  <a:pt x="122873" y="48416"/>
                </a:lnTo>
                <a:lnTo>
                  <a:pt x="124778" y="45609"/>
                </a:lnTo>
                <a:lnTo>
                  <a:pt x="126048" y="42784"/>
                </a:lnTo>
                <a:lnTo>
                  <a:pt x="126895" y="39949"/>
                </a:lnTo>
                <a:lnTo>
                  <a:pt x="127459" y="37106"/>
                </a:lnTo>
                <a:lnTo>
                  <a:pt x="127836" y="34258"/>
                </a:lnTo>
                <a:lnTo>
                  <a:pt x="128086" y="31407"/>
                </a:lnTo>
                <a:lnTo>
                  <a:pt x="128254" y="28554"/>
                </a:lnTo>
                <a:lnTo>
                  <a:pt x="128544" y="18825"/>
                </a:lnTo>
                <a:lnTo>
                  <a:pt x="129511" y="17308"/>
                </a:lnTo>
                <a:lnTo>
                  <a:pt x="131108" y="15345"/>
                </a:lnTo>
                <a:lnTo>
                  <a:pt x="133126" y="13084"/>
                </a:lnTo>
                <a:lnTo>
                  <a:pt x="133518" y="11575"/>
                </a:lnTo>
                <a:lnTo>
                  <a:pt x="132827" y="10570"/>
                </a:lnTo>
                <a:lnTo>
                  <a:pt x="131414" y="9900"/>
                </a:lnTo>
                <a:lnTo>
                  <a:pt x="128567" y="9454"/>
                </a:lnTo>
                <a:lnTo>
                  <a:pt x="124764" y="9156"/>
                </a:lnTo>
                <a:lnTo>
                  <a:pt x="120324" y="8957"/>
                </a:lnTo>
                <a:lnTo>
                  <a:pt x="113553" y="9778"/>
                </a:lnTo>
                <a:lnTo>
                  <a:pt x="105230" y="11277"/>
                </a:lnTo>
                <a:lnTo>
                  <a:pt x="95871" y="13228"/>
                </a:lnTo>
                <a:lnTo>
                  <a:pt x="86774" y="14530"/>
                </a:lnTo>
                <a:lnTo>
                  <a:pt x="77852" y="15398"/>
                </a:lnTo>
                <a:lnTo>
                  <a:pt x="69046" y="15976"/>
                </a:lnTo>
                <a:lnTo>
                  <a:pt x="61271" y="17314"/>
                </a:lnTo>
                <a:lnTo>
                  <a:pt x="54183" y="19158"/>
                </a:lnTo>
                <a:lnTo>
                  <a:pt x="47552" y="21341"/>
                </a:lnTo>
                <a:lnTo>
                  <a:pt x="41226" y="23748"/>
                </a:lnTo>
                <a:lnTo>
                  <a:pt x="35104" y="26306"/>
                </a:lnTo>
                <a:lnTo>
                  <a:pt x="29118" y="28963"/>
                </a:lnTo>
                <a:lnTo>
                  <a:pt x="24175" y="30734"/>
                </a:lnTo>
                <a:lnTo>
                  <a:pt x="19927" y="31915"/>
                </a:lnTo>
                <a:lnTo>
                  <a:pt x="16142" y="32703"/>
                </a:lnTo>
                <a:lnTo>
                  <a:pt x="12667" y="34180"/>
                </a:lnTo>
                <a:lnTo>
                  <a:pt x="9397" y="36118"/>
                </a:lnTo>
                <a:lnTo>
                  <a:pt x="0" y="4285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94"/>
          <p:cNvSpPr/>
          <p:nvPr/>
        </p:nvSpPr>
        <p:spPr>
          <a:xfrm>
            <a:off x="4374876" y="3386138"/>
            <a:ext cx="94254" cy="84499"/>
          </a:xfrm>
          <a:custGeom>
            <a:avLst/>
            <a:gdLst/>
            <a:ahLst/>
            <a:cxnLst/>
            <a:rect l="0" t="0" r="0" b="0"/>
            <a:pathLst>
              <a:path w="94254" h="84499">
                <a:moveTo>
                  <a:pt x="94253" y="8572"/>
                </a:moveTo>
                <a:lnTo>
                  <a:pt x="94253" y="104"/>
                </a:lnTo>
                <a:lnTo>
                  <a:pt x="91714" y="46"/>
                </a:lnTo>
                <a:lnTo>
                  <a:pt x="70185" y="0"/>
                </a:lnTo>
                <a:lnTo>
                  <a:pt x="67731" y="952"/>
                </a:lnTo>
                <a:lnTo>
                  <a:pt x="64189" y="2540"/>
                </a:lnTo>
                <a:lnTo>
                  <a:pt x="59923" y="4550"/>
                </a:lnTo>
                <a:lnTo>
                  <a:pt x="56127" y="5891"/>
                </a:lnTo>
                <a:lnTo>
                  <a:pt x="52643" y="6784"/>
                </a:lnTo>
                <a:lnTo>
                  <a:pt x="49368" y="7380"/>
                </a:lnTo>
                <a:lnTo>
                  <a:pt x="46232" y="8730"/>
                </a:lnTo>
                <a:lnTo>
                  <a:pt x="43189" y="10582"/>
                </a:lnTo>
                <a:lnTo>
                  <a:pt x="40209" y="12770"/>
                </a:lnTo>
                <a:lnTo>
                  <a:pt x="37269" y="15180"/>
                </a:lnTo>
                <a:lnTo>
                  <a:pt x="34356" y="17740"/>
                </a:lnTo>
                <a:lnTo>
                  <a:pt x="31462" y="20399"/>
                </a:lnTo>
                <a:lnTo>
                  <a:pt x="25706" y="25893"/>
                </a:lnTo>
                <a:lnTo>
                  <a:pt x="14250" y="37182"/>
                </a:lnTo>
                <a:lnTo>
                  <a:pt x="12343" y="40027"/>
                </a:lnTo>
                <a:lnTo>
                  <a:pt x="11071" y="42877"/>
                </a:lnTo>
                <a:lnTo>
                  <a:pt x="10224" y="45730"/>
                </a:lnTo>
                <a:lnTo>
                  <a:pt x="8706" y="47631"/>
                </a:lnTo>
                <a:lnTo>
                  <a:pt x="6742" y="48899"/>
                </a:lnTo>
                <a:lnTo>
                  <a:pt x="4480" y="49744"/>
                </a:lnTo>
                <a:lnTo>
                  <a:pt x="2972" y="51260"/>
                </a:lnTo>
                <a:lnTo>
                  <a:pt x="1967" y="53223"/>
                </a:lnTo>
                <a:lnTo>
                  <a:pt x="1296" y="55484"/>
                </a:lnTo>
                <a:lnTo>
                  <a:pt x="850" y="57944"/>
                </a:lnTo>
                <a:lnTo>
                  <a:pt x="552" y="60537"/>
                </a:lnTo>
                <a:lnTo>
                  <a:pt x="74" y="66991"/>
                </a:lnTo>
                <a:lnTo>
                  <a:pt x="987" y="68473"/>
                </a:lnTo>
                <a:lnTo>
                  <a:pt x="2549" y="70413"/>
                </a:lnTo>
                <a:lnTo>
                  <a:pt x="4542" y="72659"/>
                </a:lnTo>
                <a:lnTo>
                  <a:pt x="6823" y="74156"/>
                </a:lnTo>
                <a:lnTo>
                  <a:pt x="9297" y="75155"/>
                </a:lnTo>
                <a:lnTo>
                  <a:pt x="11898" y="75820"/>
                </a:lnTo>
                <a:lnTo>
                  <a:pt x="14585" y="76264"/>
                </a:lnTo>
                <a:lnTo>
                  <a:pt x="17329" y="76560"/>
                </a:lnTo>
                <a:lnTo>
                  <a:pt x="20111" y="76757"/>
                </a:lnTo>
                <a:lnTo>
                  <a:pt x="21965" y="77841"/>
                </a:lnTo>
                <a:lnTo>
                  <a:pt x="23201" y="79516"/>
                </a:lnTo>
                <a:lnTo>
                  <a:pt x="24025" y="81585"/>
                </a:lnTo>
                <a:lnTo>
                  <a:pt x="25527" y="82965"/>
                </a:lnTo>
                <a:lnTo>
                  <a:pt x="27481" y="83885"/>
                </a:lnTo>
                <a:lnTo>
                  <a:pt x="29736" y="84498"/>
                </a:lnTo>
                <a:lnTo>
                  <a:pt x="32192" y="83954"/>
                </a:lnTo>
                <a:lnTo>
                  <a:pt x="34782" y="82639"/>
                </a:lnTo>
                <a:lnTo>
                  <a:pt x="37460" y="80810"/>
                </a:lnTo>
                <a:lnTo>
                  <a:pt x="40199" y="79591"/>
                </a:lnTo>
                <a:lnTo>
                  <a:pt x="42977" y="78778"/>
                </a:lnTo>
                <a:lnTo>
                  <a:pt x="45782" y="78236"/>
                </a:lnTo>
                <a:lnTo>
                  <a:pt x="48604" y="77874"/>
                </a:lnTo>
                <a:lnTo>
                  <a:pt x="51438" y="77633"/>
                </a:lnTo>
                <a:lnTo>
                  <a:pt x="54280" y="77473"/>
                </a:lnTo>
                <a:lnTo>
                  <a:pt x="56174" y="76413"/>
                </a:lnTo>
                <a:lnTo>
                  <a:pt x="57437" y="74755"/>
                </a:lnTo>
                <a:lnTo>
                  <a:pt x="58280" y="72696"/>
                </a:lnTo>
                <a:lnTo>
                  <a:pt x="59794" y="71324"/>
                </a:lnTo>
                <a:lnTo>
                  <a:pt x="61755" y="70409"/>
                </a:lnTo>
                <a:lnTo>
                  <a:pt x="64015" y="69799"/>
                </a:lnTo>
                <a:lnTo>
                  <a:pt x="65522" y="68440"/>
                </a:lnTo>
                <a:lnTo>
                  <a:pt x="66527" y="66581"/>
                </a:lnTo>
                <a:lnTo>
                  <a:pt x="67197" y="64390"/>
                </a:lnTo>
                <a:lnTo>
                  <a:pt x="68596" y="61976"/>
                </a:lnTo>
                <a:lnTo>
                  <a:pt x="70481" y="59415"/>
                </a:lnTo>
                <a:lnTo>
                  <a:pt x="75800" y="53010"/>
                </a:lnTo>
                <a:lnTo>
                  <a:pt x="76236" y="51533"/>
                </a:lnTo>
                <a:lnTo>
                  <a:pt x="76527" y="49595"/>
                </a:lnTo>
                <a:lnTo>
                  <a:pt x="76721" y="47350"/>
                </a:lnTo>
                <a:lnTo>
                  <a:pt x="75897" y="44902"/>
                </a:lnTo>
                <a:lnTo>
                  <a:pt x="74396" y="42317"/>
                </a:lnTo>
                <a:lnTo>
                  <a:pt x="68879" y="34759"/>
                </a:lnTo>
                <a:lnTo>
                  <a:pt x="68765" y="33650"/>
                </a:lnTo>
                <a:lnTo>
                  <a:pt x="68688" y="31958"/>
                </a:lnTo>
                <a:lnTo>
                  <a:pt x="68604" y="29443"/>
                </a:lnTo>
                <a:lnTo>
                  <a:pt x="68566" y="31500"/>
                </a:lnTo>
                <a:lnTo>
                  <a:pt x="67603" y="32430"/>
                </a:lnTo>
                <a:lnTo>
                  <a:pt x="66009" y="33050"/>
                </a:lnTo>
                <a:lnTo>
                  <a:pt x="61158" y="34044"/>
                </a:lnTo>
                <a:lnTo>
                  <a:pt x="59807" y="35078"/>
                </a:lnTo>
                <a:lnTo>
                  <a:pt x="57954" y="36720"/>
                </a:lnTo>
                <a:lnTo>
                  <a:pt x="53356" y="41085"/>
                </a:lnTo>
                <a:lnTo>
                  <a:pt x="44394" y="49883"/>
                </a:lnTo>
                <a:lnTo>
                  <a:pt x="43869" y="51352"/>
                </a:lnTo>
                <a:lnTo>
                  <a:pt x="43519" y="53285"/>
                </a:lnTo>
                <a:lnTo>
                  <a:pt x="43286" y="55525"/>
                </a:lnTo>
                <a:lnTo>
                  <a:pt x="43130" y="57971"/>
                </a:lnTo>
                <a:lnTo>
                  <a:pt x="42957" y="63230"/>
                </a:lnTo>
                <a:lnTo>
                  <a:pt x="42859" y="66994"/>
                </a:lnTo>
                <a:lnTo>
                  <a:pt x="43798" y="68475"/>
                </a:lnTo>
                <a:lnTo>
                  <a:pt x="45377" y="70414"/>
                </a:lnTo>
                <a:lnTo>
                  <a:pt x="47381" y="72660"/>
                </a:lnTo>
                <a:lnTo>
                  <a:pt x="49670" y="74157"/>
                </a:lnTo>
                <a:lnTo>
                  <a:pt x="52149" y="75156"/>
                </a:lnTo>
                <a:lnTo>
                  <a:pt x="59506" y="77035"/>
                </a:lnTo>
                <a:lnTo>
                  <a:pt x="62300" y="77100"/>
                </a:lnTo>
                <a:lnTo>
                  <a:pt x="67304" y="77141"/>
                </a:lnTo>
                <a:lnTo>
                  <a:pt x="68667" y="76192"/>
                </a:lnTo>
                <a:lnTo>
                  <a:pt x="70529" y="74607"/>
                </a:lnTo>
                <a:lnTo>
                  <a:pt x="75809" y="69770"/>
                </a:lnTo>
                <a:lnTo>
                  <a:pt x="76242" y="68420"/>
                </a:lnTo>
                <a:lnTo>
                  <a:pt x="76531" y="66568"/>
                </a:lnTo>
                <a:lnTo>
                  <a:pt x="76723" y="64381"/>
                </a:lnTo>
                <a:lnTo>
                  <a:pt x="77804" y="61970"/>
                </a:lnTo>
                <a:lnTo>
                  <a:pt x="79478" y="59411"/>
                </a:lnTo>
                <a:lnTo>
                  <a:pt x="84456" y="53010"/>
                </a:lnTo>
                <a:lnTo>
                  <a:pt x="83911" y="51532"/>
                </a:lnTo>
                <a:lnTo>
                  <a:pt x="82596" y="49594"/>
                </a:lnTo>
                <a:lnTo>
                  <a:pt x="80767" y="47350"/>
                </a:lnTo>
                <a:lnTo>
                  <a:pt x="79548" y="44901"/>
                </a:lnTo>
                <a:lnTo>
                  <a:pt x="78735" y="42317"/>
                </a:lnTo>
                <a:lnTo>
                  <a:pt x="78193" y="39641"/>
                </a:lnTo>
                <a:lnTo>
                  <a:pt x="76879" y="36904"/>
                </a:lnTo>
                <a:lnTo>
                  <a:pt x="75050" y="34128"/>
                </a:lnTo>
                <a:lnTo>
                  <a:pt x="72879" y="31324"/>
                </a:lnTo>
                <a:lnTo>
                  <a:pt x="70479" y="29455"/>
                </a:lnTo>
                <a:lnTo>
                  <a:pt x="67926" y="28209"/>
                </a:lnTo>
                <a:lnTo>
                  <a:pt x="65272" y="27378"/>
                </a:lnTo>
                <a:lnTo>
                  <a:pt x="62550" y="26824"/>
                </a:lnTo>
                <a:lnTo>
                  <a:pt x="59783" y="26455"/>
                </a:lnTo>
                <a:lnTo>
                  <a:pt x="56986" y="26209"/>
                </a:lnTo>
                <a:lnTo>
                  <a:pt x="53216" y="26045"/>
                </a:lnTo>
                <a:lnTo>
                  <a:pt x="39761" y="25814"/>
                </a:lnTo>
                <a:lnTo>
                  <a:pt x="23166" y="25729"/>
                </a:lnTo>
                <a:lnTo>
                  <a:pt x="20192" y="26678"/>
                </a:lnTo>
                <a:lnTo>
                  <a:pt x="17257" y="28262"/>
                </a:lnTo>
                <a:lnTo>
                  <a:pt x="14347" y="30271"/>
                </a:lnTo>
                <a:lnTo>
                  <a:pt x="11455" y="31610"/>
                </a:lnTo>
                <a:lnTo>
                  <a:pt x="8575" y="32503"/>
                </a:lnTo>
                <a:lnTo>
                  <a:pt x="5701" y="33099"/>
                </a:lnTo>
                <a:lnTo>
                  <a:pt x="3786" y="34448"/>
                </a:lnTo>
                <a:lnTo>
                  <a:pt x="2510" y="36300"/>
                </a:lnTo>
                <a:lnTo>
                  <a:pt x="106" y="42477"/>
                </a:lnTo>
                <a:lnTo>
                  <a:pt x="55" y="43558"/>
                </a:lnTo>
                <a:lnTo>
                  <a:pt x="0" y="47299"/>
                </a:lnTo>
                <a:lnTo>
                  <a:pt x="938" y="48677"/>
                </a:lnTo>
                <a:lnTo>
                  <a:pt x="2516" y="49596"/>
                </a:lnTo>
                <a:lnTo>
                  <a:pt x="4520" y="50209"/>
                </a:lnTo>
                <a:lnTo>
                  <a:pt x="6809" y="50617"/>
                </a:lnTo>
                <a:lnTo>
                  <a:pt x="9287" y="50889"/>
                </a:lnTo>
                <a:lnTo>
                  <a:pt x="11892" y="51071"/>
                </a:lnTo>
                <a:lnTo>
                  <a:pt x="14581" y="52145"/>
                </a:lnTo>
                <a:lnTo>
                  <a:pt x="17326" y="53813"/>
                </a:lnTo>
                <a:lnTo>
                  <a:pt x="25674" y="6000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95"/>
          <p:cNvSpPr/>
          <p:nvPr/>
        </p:nvSpPr>
        <p:spPr>
          <a:xfrm>
            <a:off x="1326755" y="3651885"/>
            <a:ext cx="227725" cy="582931"/>
          </a:xfrm>
          <a:custGeom>
            <a:avLst/>
            <a:gdLst/>
            <a:ahLst/>
            <a:cxnLst/>
            <a:rect l="0" t="0" r="0" b="0"/>
            <a:pathLst>
              <a:path w="227725" h="582931">
                <a:moveTo>
                  <a:pt x="227724" y="0"/>
                </a:moveTo>
                <a:lnTo>
                  <a:pt x="219257" y="0"/>
                </a:lnTo>
                <a:lnTo>
                  <a:pt x="214632" y="4551"/>
                </a:lnTo>
                <a:lnTo>
                  <a:pt x="212329" y="5891"/>
                </a:lnTo>
                <a:lnTo>
                  <a:pt x="207229" y="7380"/>
                </a:lnTo>
                <a:lnTo>
                  <a:pt x="205489" y="8730"/>
                </a:lnTo>
                <a:lnTo>
                  <a:pt x="204328" y="10582"/>
                </a:lnTo>
                <a:lnTo>
                  <a:pt x="203554" y="12770"/>
                </a:lnTo>
                <a:lnTo>
                  <a:pt x="201133" y="15181"/>
                </a:lnTo>
                <a:lnTo>
                  <a:pt x="197615" y="17740"/>
                </a:lnTo>
                <a:lnTo>
                  <a:pt x="193364" y="20399"/>
                </a:lnTo>
                <a:lnTo>
                  <a:pt x="189577" y="24077"/>
                </a:lnTo>
                <a:lnTo>
                  <a:pt x="182830" y="33243"/>
                </a:lnTo>
                <a:lnTo>
                  <a:pt x="176656" y="43667"/>
                </a:lnTo>
                <a:lnTo>
                  <a:pt x="173677" y="49113"/>
                </a:lnTo>
                <a:lnTo>
                  <a:pt x="169785" y="53697"/>
                </a:lnTo>
                <a:lnTo>
                  <a:pt x="165286" y="57706"/>
                </a:lnTo>
                <a:lnTo>
                  <a:pt x="160381" y="61330"/>
                </a:lnTo>
                <a:lnTo>
                  <a:pt x="155206" y="65652"/>
                </a:lnTo>
                <a:lnTo>
                  <a:pt x="149852" y="70438"/>
                </a:lnTo>
                <a:lnTo>
                  <a:pt x="144377" y="75533"/>
                </a:lnTo>
                <a:lnTo>
                  <a:pt x="139774" y="81788"/>
                </a:lnTo>
                <a:lnTo>
                  <a:pt x="135753" y="88815"/>
                </a:lnTo>
                <a:lnTo>
                  <a:pt x="132120" y="96357"/>
                </a:lnTo>
                <a:lnTo>
                  <a:pt x="127793" y="103291"/>
                </a:lnTo>
                <a:lnTo>
                  <a:pt x="123004" y="109818"/>
                </a:lnTo>
                <a:lnTo>
                  <a:pt x="117906" y="116074"/>
                </a:lnTo>
                <a:lnTo>
                  <a:pt x="112602" y="122150"/>
                </a:lnTo>
                <a:lnTo>
                  <a:pt x="107161" y="128106"/>
                </a:lnTo>
                <a:lnTo>
                  <a:pt x="101629" y="133981"/>
                </a:lnTo>
                <a:lnTo>
                  <a:pt x="96988" y="139803"/>
                </a:lnTo>
                <a:lnTo>
                  <a:pt x="92942" y="145589"/>
                </a:lnTo>
                <a:lnTo>
                  <a:pt x="84954" y="158051"/>
                </a:lnTo>
                <a:lnTo>
                  <a:pt x="75053" y="173115"/>
                </a:lnTo>
                <a:lnTo>
                  <a:pt x="70699" y="180180"/>
                </a:lnTo>
                <a:lnTo>
                  <a:pt x="66843" y="186795"/>
                </a:lnTo>
                <a:lnTo>
                  <a:pt x="60019" y="199225"/>
                </a:lnTo>
                <a:lnTo>
                  <a:pt x="50822" y="216933"/>
                </a:lnTo>
                <a:lnTo>
                  <a:pt x="27710" y="262880"/>
                </a:lnTo>
                <a:lnTo>
                  <a:pt x="21989" y="276855"/>
                </a:lnTo>
                <a:lnTo>
                  <a:pt x="16272" y="291639"/>
                </a:lnTo>
                <a:lnTo>
                  <a:pt x="10555" y="304559"/>
                </a:lnTo>
                <a:lnTo>
                  <a:pt x="7380" y="316652"/>
                </a:lnTo>
                <a:lnTo>
                  <a:pt x="5969" y="329329"/>
                </a:lnTo>
                <a:lnTo>
                  <a:pt x="5341" y="344488"/>
                </a:lnTo>
                <a:lnTo>
                  <a:pt x="2523" y="358211"/>
                </a:lnTo>
                <a:lnTo>
                  <a:pt x="437" y="364537"/>
                </a:lnTo>
                <a:lnTo>
                  <a:pt x="0" y="370660"/>
                </a:lnTo>
                <a:lnTo>
                  <a:pt x="2054" y="382542"/>
                </a:lnTo>
                <a:lnTo>
                  <a:pt x="3601" y="396714"/>
                </a:lnTo>
                <a:lnTo>
                  <a:pt x="4289" y="410632"/>
                </a:lnTo>
                <a:lnTo>
                  <a:pt x="4676" y="425728"/>
                </a:lnTo>
                <a:lnTo>
                  <a:pt x="4767" y="439719"/>
                </a:lnTo>
                <a:lnTo>
                  <a:pt x="5744" y="445546"/>
                </a:lnTo>
                <a:lnTo>
                  <a:pt x="11669" y="459250"/>
                </a:lnTo>
                <a:lnTo>
                  <a:pt x="16765" y="469541"/>
                </a:lnTo>
                <a:lnTo>
                  <a:pt x="19665" y="480465"/>
                </a:lnTo>
                <a:lnTo>
                  <a:pt x="20438" y="486045"/>
                </a:lnTo>
                <a:lnTo>
                  <a:pt x="23837" y="494785"/>
                </a:lnTo>
                <a:lnTo>
                  <a:pt x="28523" y="502797"/>
                </a:lnTo>
                <a:lnTo>
                  <a:pt x="33781" y="512708"/>
                </a:lnTo>
                <a:lnTo>
                  <a:pt x="39292" y="520922"/>
                </a:lnTo>
                <a:lnTo>
                  <a:pt x="42096" y="524446"/>
                </a:lnTo>
                <a:lnTo>
                  <a:pt x="45869" y="527748"/>
                </a:lnTo>
                <a:lnTo>
                  <a:pt x="50290" y="530902"/>
                </a:lnTo>
                <a:lnTo>
                  <a:pt x="55142" y="533957"/>
                </a:lnTo>
                <a:lnTo>
                  <a:pt x="59330" y="536946"/>
                </a:lnTo>
                <a:lnTo>
                  <a:pt x="63074" y="539892"/>
                </a:lnTo>
                <a:lnTo>
                  <a:pt x="66522" y="542808"/>
                </a:lnTo>
                <a:lnTo>
                  <a:pt x="70726" y="545704"/>
                </a:lnTo>
                <a:lnTo>
                  <a:pt x="75434" y="548588"/>
                </a:lnTo>
                <a:lnTo>
                  <a:pt x="80477" y="551462"/>
                </a:lnTo>
                <a:lnTo>
                  <a:pt x="84792" y="554331"/>
                </a:lnTo>
                <a:lnTo>
                  <a:pt x="88621" y="557197"/>
                </a:lnTo>
                <a:lnTo>
                  <a:pt x="95416" y="562920"/>
                </a:lnTo>
                <a:lnTo>
                  <a:pt x="101610" y="568639"/>
                </a:lnTo>
                <a:lnTo>
                  <a:pt x="105549" y="570545"/>
                </a:lnTo>
                <a:lnTo>
                  <a:pt x="110079" y="571816"/>
                </a:lnTo>
                <a:lnTo>
                  <a:pt x="115004" y="572663"/>
                </a:lnTo>
                <a:lnTo>
                  <a:pt x="119240" y="574180"/>
                </a:lnTo>
                <a:lnTo>
                  <a:pt x="123017" y="576144"/>
                </a:lnTo>
                <a:lnTo>
                  <a:pt x="129753" y="579914"/>
                </a:lnTo>
                <a:lnTo>
                  <a:pt x="135921" y="581589"/>
                </a:lnTo>
                <a:lnTo>
                  <a:pt x="141838" y="582334"/>
                </a:lnTo>
                <a:lnTo>
                  <a:pt x="147643" y="582665"/>
                </a:lnTo>
                <a:lnTo>
                  <a:pt x="153398" y="582812"/>
                </a:lnTo>
                <a:lnTo>
                  <a:pt x="184862" y="5829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96"/>
          <p:cNvSpPr/>
          <p:nvPr/>
        </p:nvSpPr>
        <p:spPr>
          <a:xfrm>
            <a:off x="1503044" y="3977640"/>
            <a:ext cx="317184" cy="17146"/>
          </a:xfrm>
          <a:custGeom>
            <a:avLst/>
            <a:gdLst/>
            <a:ahLst/>
            <a:cxnLst/>
            <a:rect l="0" t="0" r="0" b="0"/>
            <a:pathLst>
              <a:path w="317184" h="17146">
                <a:moveTo>
                  <a:pt x="0" y="0"/>
                </a:moveTo>
                <a:lnTo>
                  <a:pt x="20400" y="0"/>
                </a:lnTo>
                <a:lnTo>
                  <a:pt x="22173" y="952"/>
                </a:lnTo>
                <a:lnTo>
                  <a:pt x="23354" y="2539"/>
                </a:lnTo>
                <a:lnTo>
                  <a:pt x="24143" y="4550"/>
                </a:lnTo>
                <a:lnTo>
                  <a:pt x="26573" y="5891"/>
                </a:lnTo>
                <a:lnTo>
                  <a:pt x="30098" y="6785"/>
                </a:lnTo>
                <a:lnTo>
                  <a:pt x="34353" y="7381"/>
                </a:lnTo>
                <a:lnTo>
                  <a:pt x="38142" y="7778"/>
                </a:lnTo>
                <a:lnTo>
                  <a:pt x="44892" y="8219"/>
                </a:lnTo>
                <a:lnTo>
                  <a:pt x="54048" y="8468"/>
                </a:lnTo>
                <a:lnTo>
                  <a:pt x="245392" y="8572"/>
                </a:lnTo>
                <a:lnTo>
                  <a:pt x="250273" y="9525"/>
                </a:lnTo>
                <a:lnTo>
                  <a:pt x="254478" y="11112"/>
                </a:lnTo>
                <a:lnTo>
                  <a:pt x="258235" y="13123"/>
                </a:lnTo>
                <a:lnTo>
                  <a:pt x="262644" y="14464"/>
                </a:lnTo>
                <a:lnTo>
                  <a:pt x="267489" y="15357"/>
                </a:lnTo>
                <a:lnTo>
                  <a:pt x="272624" y="15953"/>
                </a:lnTo>
                <a:lnTo>
                  <a:pt x="276999" y="16350"/>
                </a:lnTo>
                <a:lnTo>
                  <a:pt x="284401" y="16791"/>
                </a:lnTo>
                <a:lnTo>
                  <a:pt x="293923" y="17040"/>
                </a:lnTo>
                <a:lnTo>
                  <a:pt x="317183" y="171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97"/>
          <p:cNvSpPr/>
          <p:nvPr/>
        </p:nvSpPr>
        <p:spPr>
          <a:xfrm>
            <a:off x="1923525" y="3806190"/>
            <a:ext cx="213841" cy="368582"/>
          </a:xfrm>
          <a:custGeom>
            <a:avLst/>
            <a:gdLst/>
            <a:ahLst/>
            <a:cxnLst/>
            <a:rect l="0" t="0" r="0" b="0"/>
            <a:pathLst>
              <a:path w="213841" h="368582">
                <a:moveTo>
                  <a:pt x="111014" y="25717"/>
                </a:moveTo>
                <a:lnTo>
                  <a:pt x="119234" y="17497"/>
                </a:lnTo>
                <a:lnTo>
                  <a:pt x="119556" y="9794"/>
                </a:lnTo>
                <a:lnTo>
                  <a:pt x="113689" y="2922"/>
                </a:lnTo>
                <a:lnTo>
                  <a:pt x="112204" y="1298"/>
                </a:lnTo>
                <a:lnTo>
                  <a:pt x="110855" y="865"/>
                </a:lnTo>
                <a:lnTo>
                  <a:pt x="104405" y="256"/>
                </a:lnTo>
                <a:lnTo>
                  <a:pt x="99187" y="114"/>
                </a:lnTo>
                <a:lnTo>
                  <a:pt x="65291" y="0"/>
                </a:lnTo>
                <a:lnTo>
                  <a:pt x="61482" y="953"/>
                </a:lnTo>
                <a:lnTo>
                  <a:pt x="57038" y="2540"/>
                </a:lnTo>
                <a:lnTo>
                  <a:pt x="52170" y="4551"/>
                </a:lnTo>
                <a:lnTo>
                  <a:pt x="47973" y="5891"/>
                </a:lnTo>
                <a:lnTo>
                  <a:pt x="44221" y="6785"/>
                </a:lnTo>
                <a:lnTo>
                  <a:pt x="40768" y="7381"/>
                </a:lnTo>
                <a:lnTo>
                  <a:pt x="34391" y="10583"/>
                </a:lnTo>
                <a:lnTo>
                  <a:pt x="31358" y="12770"/>
                </a:lnTo>
                <a:lnTo>
                  <a:pt x="29335" y="15181"/>
                </a:lnTo>
                <a:lnTo>
                  <a:pt x="27986" y="17740"/>
                </a:lnTo>
                <a:lnTo>
                  <a:pt x="26488" y="23125"/>
                </a:lnTo>
                <a:lnTo>
                  <a:pt x="25822" y="28692"/>
                </a:lnTo>
                <a:lnTo>
                  <a:pt x="24692" y="31511"/>
                </a:lnTo>
                <a:lnTo>
                  <a:pt x="19503" y="40028"/>
                </a:lnTo>
                <a:lnTo>
                  <a:pt x="17955" y="45730"/>
                </a:lnTo>
                <a:lnTo>
                  <a:pt x="17084" y="54295"/>
                </a:lnTo>
                <a:lnTo>
                  <a:pt x="19420" y="62549"/>
                </a:lnTo>
                <a:lnTo>
                  <a:pt x="22681" y="71614"/>
                </a:lnTo>
                <a:lnTo>
                  <a:pt x="24130" y="78818"/>
                </a:lnTo>
                <a:lnTo>
                  <a:pt x="27314" y="85195"/>
                </a:lnTo>
                <a:lnTo>
                  <a:pt x="31904" y="91204"/>
                </a:lnTo>
                <a:lnTo>
                  <a:pt x="37120" y="97050"/>
                </a:lnTo>
                <a:lnTo>
                  <a:pt x="42612" y="102823"/>
                </a:lnTo>
                <a:lnTo>
                  <a:pt x="53900" y="114290"/>
                </a:lnTo>
                <a:lnTo>
                  <a:pt x="57698" y="117151"/>
                </a:lnTo>
                <a:lnTo>
                  <a:pt x="62135" y="120011"/>
                </a:lnTo>
                <a:lnTo>
                  <a:pt x="66998" y="122869"/>
                </a:lnTo>
                <a:lnTo>
                  <a:pt x="71193" y="125728"/>
                </a:lnTo>
                <a:lnTo>
                  <a:pt x="74942" y="128586"/>
                </a:lnTo>
                <a:lnTo>
                  <a:pt x="78394" y="131444"/>
                </a:lnTo>
                <a:lnTo>
                  <a:pt x="82600" y="134302"/>
                </a:lnTo>
                <a:lnTo>
                  <a:pt x="87309" y="137160"/>
                </a:lnTo>
                <a:lnTo>
                  <a:pt x="92353" y="140017"/>
                </a:lnTo>
                <a:lnTo>
                  <a:pt x="97621" y="141922"/>
                </a:lnTo>
                <a:lnTo>
                  <a:pt x="103038" y="143192"/>
                </a:lnTo>
                <a:lnTo>
                  <a:pt x="108554" y="144039"/>
                </a:lnTo>
                <a:lnTo>
                  <a:pt x="113184" y="145555"/>
                </a:lnTo>
                <a:lnTo>
                  <a:pt x="117224" y="147519"/>
                </a:lnTo>
                <a:lnTo>
                  <a:pt x="120869" y="149781"/>
                </a:lnTo>
                <a:lnTo>
                  <a:pt x="127459" y="154834"/>
                </a:lnTo>
                <a:lnTo>
                  <a:pt x="130550" y="157515"/>
                </a:lnTo>
                <a:lnTo>
                  <a:pt x="134516" y="159303"/>
                </a:lnTo>
                <a:lnTo>
                  <a:pt x="139064" y="160494"/>
                </a:lnTo>
                <a:lnTo>
                  <a:pt x="144002" y="161288"/>
                </a:lnTo>
                <a:lnTo>
                  <a:pt x="148246" y="162770"/>
                </a:lnTo>
                <a:lnTo>
                  <a:pt x="152028" y="164711"/>
                </a:lnTo>
                <a:lnTo>
                  <a:pt x="155502" y="166957"/>
                </a:lnTo>
                <a:lnTo>
                  <a:pt x="161902" y="171993"/>
                </a:lnTo>
                <a:lnTo>
                  <a:pt x="164942" y="174669"/>
                </a:lnTo>
                <a:lnTo>
                  <a:pt x="168874" y="177406"/>
                </a:lnTo>
                <a:lnTo>
                  <a:pt x="173400" y="180183"/>
                </a:lnTo>
                <a:lnTo>
                  <a:pt x="178322" y="182987"/>
                </a:lnTo>
                <a:lnTo>
                  <a:pt x="182556" y="185809"/>
                </a:lnTo>
                <a:lnTo>
                  <a:pt x="186331" y="188642"/>
                </a:lnTo>
                <a:lnTo>
                  <a:pt x="189801" y="191484"/>
                </a:lnTo>
                <a:lnTo>
                  <a:pt x="196196" y="197181"/>
                </a:lnTo>
                <a:lnTo>
                  <a:pt x="199234" y="200034"/>
                </a:lnTo>
                <a:lnTo>
                  <a:pt x="205151" y="208284"/>
                </a:lnTo>
                <a:lnTo>
                  <a:pt x="210003" y="217348"/>
                </a:lnTo>
                <a:lnTo>
                  <a:pt x="212159" y="224551"/>
                </a:lnTo>
                <a:lnTo>
                  <a:pt x="213373" y="233962"/>
                </a:lnTo>
                <a:lnTo>
                  <a:pt x="213657" y="242413"/>
                </a:lnTo>
                <a:lnTo>
                  <a:pt x="213840" y="258810"/>
                </a:lnTo>
                <a:lnTo>
                  <a:pt x="212902" y="262075"/>
                </a:lnTo>
                <a:lnTo>
                  <a:pt x="207984" y="272173"/>
                </a:lnTo>
                <a:lnTo>
                  <a:pt x="206500" y="281620"/>
                </a:lnTo>
                <a:lnTo>
                  <a:pt x="204199" y="285854"/>
                </a:lnTo>
                <a:lnTo>
                  <a:pt x="200760" y="289630"/>
                </a:lnTo>
                <a:lnTo>
                  <a:pt x="196562" y="293098"/>
                </a:lnTo>
                <a:lnTo>
                  <a:pt x="191859" y="297316"/>
                </a:lnTo>
                <a:lnTo>
                  <a:pt x="181553" y="307083"/>
                </a:lnTo>
                <a:lnTo>
                  <a:pt x="169592" y="318741"/>
                </a:lnTo>
                <a:lnTo>
                  <a:pt x="165306" y="322031"/>
                </a:lnTo>
                <a:lnTo>
                  <a:pt x="160544" y="325177"/>
                </a:lnTo>
                <a:lnTo>
                  <a:pt x="155464" y="328227"/>
                </a:lnTo>
                <a:lnTo>
                  <a:pt x="150173" y="332166"/>
                </a:lnTo>
                <a:lnTo>
                  <a:pt x="144740" y="336696"/>
                </a:lnTo>
                <a:lnTo>
                  <a:pt x="139213" y="341621"/>
                </a:lnTo>
                <a:lnTo>
                  <a:pt x="133624" y="345858"/>
                </a:lnTo>
                <a:lnTo>
                  <a:pt x="127992" y="349634"/>
                </a:lnTo>
                <a:lnTo>
                  <a:pt x="122333" y="353104"/>
                </a:lnTo>
                <a:lnTo>
                  <a:pt x="116655" y="355418"/>
                </a:lnTo>
                <a:lnTo>
                  <a:pt x="110965" y="356960"/>
                </a:lnTo>
                <a:lnTo>
                  <a:pt x="105267" y="357988"/>
                </a:lnTo>
                <a:lnTo>
                  <a:pt x="99562" y="359626"/>
                </a:lnTo>
                <a:lnTo>
                  <a:pt x="93855" y="361671"/>
                </a:lnTo>
                <a:lnTo>
                  <a:pt x="88145" y="363986"/>
                </a:lnTo>
                <a:lnTo>
                  <a:pt x="83385" y="365530"/>
                </a:lnTo>
                <a:lnTo>
                  <a:pt x="79260" y="366559"/>
                </a:lnTo>
                <a:lnTo>
                  <a:pt x="75557" y="367245"/>
                </a:lnTo>
                <a:lnTo>
                  <a:pt x="71184" y="367702"/>
                </a:lnTo>
                <a:lnTo>
                  <a:pt x="66363" y="368007"/>
                </a:lnTo>
                <a:lnTo>
                  <a:pt x="56879" y="368346"/>
                </a:lnTo>
                <a:lnTo>
                  <a:pt x="46185" y="368537"/>
                </a:lnTo>
                <a:lnTo>
                  <a:pt x="39974" y="368581"/>
                </a:lnTo>
                <a:lnTo>
                  <a:pt x="36984" y="367641"/>
                </a:lnTo>
                <a:lnTo>
                  <a:pt x="31122" y="364056"/>
                </a:lnTo>
                <a:lnTo>
                  <a:pt x="27273" y="362719"/>
                </a:lnTo>
                <a:lnTo>
                  <a:pt x="22802" y="361828"/>
                </a:lnTo>
                <a:lnTo>
                  <a:pt x="17916" y="361233"/>
                </a:lnTo>
                <a:lnTo>
                  <a:pt x="14659" y="359884"/>
                </a:lnTo>
                <a:lnTo>
                  <a:pt x="12488" y="358033"/>
                </a:lnTo>
                <a:lnTo>
                  <a:pt x="6891" y="350876"/>
                </a:lnTo>
                <a:lnTo>
                  <a:pt x="4452" y="348217"/>
                </a:lnTo>
                <a:lnTo>
                  <a:pt x="2825" y="345492"/>
                </a:lnTo>
                <a:lnTo>
                  <a:pt x="1018" y="339924"/>
                </a:lnTo>
                <a:lnTo>
                  <a:pt x="0" y="331435"/>
                </a:lnTo>
                <a:lnTo>
                  <a:pt x="810" y="328589"/>
                </a:lnTo>
                <a:lnTo>
                  <a:pt x="5548" y="320033"/>
                </a:lnTo>
                <a:lnTo>
                  <a:pt x="8328" y="310512"/>
                </a:lnTo>
                <a:lnTo>
                  <a:pt x="12353" y="301201"/>
                </a:lnTo>
                <a:lnTo>
                  <a:pt x="15713" y="296050"/>
                </a:lnTo>
                <a:lnTo>
                  <a:pt x="19858" y="290712"/>
                </a:lnTo>
                <a:lnTo>
                  <a:pt x="24526" y="285248"/>
                </a:lnTo>
                <a:lnTo>
                  <a:pt x="29543" y="279700"/>
                </a:lnTo>
                <a:lnTo>
                  <a:pt x="40197" y="268456"/>
                </a:lnTo>
                <a:lnTo>
                  <a:pt x="44753" y="262790"/>
                </a:lnTo>
                <a:lnTo>
                  <a:pt x="48743" y="257108"/>
                </a:lnTo>
                <a:lnTo>
                  <a:pt x="52355" y="251415"/>
                </a:lnTo>
                <a:lnTo>
                  <a:pt x="56668" y="245715"/>
                </a:lnTo>
                <a:lnTo>
                  <a:pt x="61449" y="240010"/>
                </a:lnTo>
                <a:lnTo>
                  <a:pt x="66541" y="234302"/>
                </a:lnTo>
                <a:lnTo>
                  <a:pt x="77278" y="222879"/>
                </a:lnTo>
                <a:lnTo>
                  <a:pt x="82809" y="217166"/>
                </a:lnTo>
                <a:lnTo>
                  <a:pt x="88401" y="212405"/>
                </a:lnTo>
                <a:lnTo>
                  <a:pt x="94034" y="208278"/>
                </a:lnTo>
                <a:lnTo>
                  <a:pt x="99694" y="204574"/>
                </a:lnTo>
                <a:lnTo>
                  <a:pt x="104420" y="200200"/>
                </a:lnTo>
                <a:lnTo>
                  <a:pt x="108523" y="195379"/>
                </a:lnTo>
                <a:lnTo>
                  <a:pt x="112211" y="190260"/>
                </a:lnTo>
                <a:lnTo>
                  <a:pt x="117527" y="184943"/>
                </a:lnTo>
                <a:lnTo>
                  <a:pt x="123929" y="179492"/>
                </a:lnTo>
                <a:lnTo>
                  <a:pt x="131054" y="173954"/>
                </a:lnTo>
                <a:lnTo>
                  <a:pt x="137709" y="168356"/>
                </a:lnTo>
                <a:lnTo>
                  <a:pt x="144051" y="162720"/>
                </a:lnTo>
                <a:lnTo>
                  <a:pt x="150184" y="157058"/>
                </a:lnTo>
                <a:lnTo>
                  <a:pt x="155225" y="151377"/>
                </a:lnTo>
                <a:lnTo>
                  <a:pt x="159538" y="145686"/>
                </a:lnTo>
                <a:lnTo>
                  <a:pt x="163366" y="139986"/>
                </a:lnTo>
                <a:lnTo>
                  <a:pt x="167823" y="135234"/>
                </a:lnTo>
                <a:lnTo>
                  <a:pt x="172699" y="131113"/>
                </a:lnTo>
                <a:lnTo>
                  <a:pt x="177855" y="127414"/>
                </a:lnTo>
                <a:lnTo>
                  <a:pt x="182245" y="123043"/>
                </a:lnTo>
                <a:lnTo>
                  <a:pt x="186124" y="118223"/>
                </a:lnTo>
                <a:lnTo>
                  <a:pt x="189663" y="113105"/>
                </a:lnTo>
                <a:lnTo>
                  <a:pt x="196134" y="104879"/>
                </a:lnTo>
                <a:lnTo>
                  <a:pt x="199193" y="101352"/>
                </a:lnTo>
                <a:lnTo>
                  <a:pt x="201233" y="97095"/>
                </a:lnTo>
                <a:lnTo>
                  <a:pt x="203499" y="87286"/>
                </a:lnTo>
                <a:lnTo>
                  <a:pt x="204506" y="79116"/>
                </a:lnTo>
                <a:lnTo>
                  <a:pt x="204775" y="75604"/>
                </a:lnTo>
                <a:lnTo>
                  <a:pt x="205906" y="72310"/>
                </a:lnTo>
                <a:lnTo>
                  <a:pt x="209704" y="66110"/>
                </a:lnTo>
                <a:lnTo>
                  <a:pt x="210145" y="63123"/>
                </a:lnTo>
                <a:lnTo>
                  <a:pt x="209486" y="60179"/>
                </a:lnTo>
                <a:lnTo>
                  <a:pt x="207167" y="54369"/>
                </a:lnTo>
                <a:lnTo>
                  <a:pt x="205556" y="44566"/>
                </a:lnTo>
                <a:lnTo>
                  <a:pt x="200341" y="41079"/>
                </a:lnTo>
                <a:lnTo>
                  <a:pt x="196283" y="38816"/>
                </a:lnTo>
                <a:lnTo>
                  <a:pt x="192625" y="36355"/>
                </a:lnTo>
                <a:lnTo>
                  <a:pt x="186021" y="31080"/>
                </a:lnTo>
                <a:lnTo>
                  <a:pt x="181974" y="29292"/>
                </a:lnTo>
                <a:lnTo>
                  <a:pt x="177371" y="28101"/>
                </a:lnTo>
                <a:lnTo>
                  <a:pt x="172397" y="27306"/>
                </a:lnTo>
                <a:lnTo>
                  <a:pt x="167176" y="26776"/>
                </a:lnTo>
                <a:lnTo>
                  <a:pt x="161791" y="26423"/>
                </a:lnTo>
                <a:lnTo>
                  <a:pt x="156295" y="26188"/>
                </a:lnTo>
                <a:lnTo>
                  <a:pt x="142569" y="25926"/>
                </a:lnTo>
                <a:lnTo>
                  <a:pt x="68152" y="2571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398"/>
          <p:cNvSpPr/>
          <p:nvPr/>
        </p:nvSpPr>
        <p:spPr>
          <a:xfrm>
            <a:off x="2214562" y="4114800"/>
            <a:ext cx="85726" cy="145733"/>
          </a:xfrm>
          <a:custGeom>
            <a:avLst/>
            <a:gdLst/>
            <a:ahLst/>
            <a:cxnLst/>
            <a:rect l="0" t="0" r="0" b="0"/>
            <a:pathLst>
              <a:path w="85726" h="145733">
                <a:moveTo>
                  <a:pt x="85725" y="0"/>
                </a:moveTo>
                <a:lnTo>
                  <a:pt x="77153" y="0"/>
                </a:lnTo>
                <a:lnTo>
                  <a:pt x="84533" y="7380"/>
                </a:lnTo>
                <a:lnTo>
                  <a:pt x="85195" y="10583"/>
                </a:lnTo>
                <a:lnTo>
                  <a:pt x="85620" y="15849"/>
                </a:lnTo>
                <a:lnTo>
                  <a:pt x="83138" y="19108"/>
                </a:lnTo>
                <a:lnTo>
                  <a:pt x="81143" y="21311"/>
                </a:lnTo>
                <a:lnTo>
                  <a:pt x="79813" y="23733"/>
                </a:lnTo>
                <a:lnTo>
                  <a:pt x="78926" y="26299"/>
                </a:lnTo>
                <a:lnTo>
                  <a:pt x="78335" y="28962"/>
                </a:lnTo>
                <a:lnTo>
                  <a:pt x="76988" y="31691"/>
                </a:lnTo>
                <a:lnTo>
                  <a:pt x="75138" y="34462"/>
                </a:lnTo>
                <a:lnTo>
                  <a:pt x="72952" y="37262"/>
                </a:lnTo>
                <a:lnTo>
                  <a:pt x="70542" y="41034"/>
                </a:lnTo>
                <a:lnTo>
                  <a:pt x="67983" y="45453"/>
                </a:lnTo>
                <a:lnTo>
                  <a:pt x="65325" y="50305"/>
                </a:lnTo>
                <a:lnTo>
                  <a:pt x="63552" y="54491"/>
                </a:lnTo>
                <a:lnTo>
                  <a:pt x="62371" y="58235"/>
                </a:lnTo>
                <a:lnTo>
                  <a:pt x="61583" y="61683"/>
                </a:lnTo>
                <a:lnTo>
                  <a:pt x="59153" y="65887"/>
                </a:lnTo>
                <a:lnTo>
                  <a:pt x="55628" y="70594"/>
                </a:lnTo>
                <a:lnTo>
                  <a:pt x="51373" y="75638"/>
                </a:lnTo>
                <a:lnTo>
                  <a:pt x="48536" y="79953"/>
                </a:lnTo>
                <a:lnTo>
                  <a:pt x="46645" y="83782"/>
                </a:lnTo>
                <a:lnTo>
                  <a:pt x="45384" y="87287"/>
                </a:lnTo>
                <a:lnTo>
                  <a:pt x="43591" y="91528"/>
                </a:lnTo>
                <a:lnTo>
                  <a:pt x="41443" y="96261"/>
                </a:lnTo>
                <a:lnTo>
                  <a:pt x="39059" y="101321"/>
                </a:lnTo>
                <a:lnTo>
                  <a:pt x="36517" y="105648"/>
                </a:lnTo>
                <a:lnTo>
                  <a:pt x="33869" y="109484"/>
                </a:lnTo>
                <a:lnTo>
                  <a:pt x="31152" y="112994"/>
                </a:lnTo>
                <a:lnTo>
                  <a:pt x="28388" y="116287"/>
                </a:lnTo>
                <a:lnTo>
                  <a:pt x="25593" y="119434"/>
                </a:lnTo>
                <a:lnTo>
                  <a:pt x="22777" y="122485"/>
                </a:lnTo>
                <a:lnTo>
                  <a:pt x="20899" y="125472"/>
                </a:lnTo>
                <a:lnTo>
                  <a:pt x="19648" y="128415"/>
                </a:lnTo>
                <a:lnTo>
                  <a:pt x="17639" y="135432"/>
                </a:lnTo>
                <a:lnTo>
                  <a:pt x="16522" y="136961"/>
                </a:lnTo>
                <a:lnTo>
                  <a:pt x="14825" y="138932"/>
                </a:lnTo>
                <a:lnTo>
                  <a:pt x="9808" y="144389"/>
                </a:lnTo>
                <a:lnTo>
                  <a:pt x="8443" y="144836"/>
                </a:lnTo>
                <a:lnTo>
                  <a:pt x="6581" y="145135"/>
                </a:lnTo>
                <a:lnTo>
                  <a:pt x="22" y="145730"/>
                </a:lnTo>
                <a:lnTo>
                  <a:pt x="0" y="14573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399"/>
          <p:cNvSpPr/>
          <p:nvPr/>
        </p:nvSpPr>
        <p:spPr>
          <a:xfrm>
            <a:off x="2446137" y="3857625"/>
            <a:ext cx="248473" cy="265630"/>
          </a:xfrm>
          <a:custGeom>
            <a:avLst/>
            <a:gdLst/>
            <a:ahLst/>
            <a:cxnLst/>
            <a:rect l="0" t="0" r="0" b="0"/>
            <a:pathLst>
              <a:path w="248473" h="265630">
                <a:moveTo>
                  <a:pt x="111325" y="0"/>
                </a:moveTo>
                <a:lnTo>
                  <a:pt x="103105" y="0"/>
                </a:lnTo>
                <a:lnTo>
                  <a:pt x="98306" y="4550"/>
                </a:lnTo>
                <a:lnTo>
                  <a:pt x="96931" y="6844"/>
                </a:lnTo>
                <a:lnTo>
                  <a:pt x="95403" y="11931"/>
                </a:lnTo>
                <a:lnTo>
                  <a:pt x="94043" y="13669"/>
                </a:lnTo>
                <a:lnTo>
                  <a:pt x="92183" y="14828"/>
                </a:lnTo>
                <a:lnTo>
                  <a:pt x="89991" y="15600"/>
                </a:lnTo>
                <a:lnTo>
                  <a:pt x="82476" y="21538"/>
                </a:lnTo>
                <a:lnTo>
                  <a:pt x="77805" y="25789"/>
                </a:lnTo>
                <a:lnTo>
                  <a:pt x="74691" y="29575"/>
                </a:lnTo>
                <a:lnTo>
                  <a:pt x="71231" y="36322"/>
                </a:lnTo>
                <a:lnTo>
                  <a:pt x="68403" y="39454"/>
                </a:lnTo>
                <a:lnTo>
                  <a:pt x="64613" y="42495"/>
                </a:lnTo>
                <a:lnTo>
                  <a:pt x="60181" y="45475"/>
                </a:lnTo>
                <a:lnTo>
                  <a:pt x="56274" y="49367"/>
                </a:lnTo>
                <a:lnTo>
                  <a:pt x="52717" y="53866"/>
                </a:lnTo>
                <a:lnTo>
                  <a:pt x="49393" y="58771"/>
                </a:lnTo>
                <a:lnTo>
                  <a:pt x="45272" y="62993"/>
                </a:lnTo>
                <a:lnTo>
                  <a:pt x="40620" y="66760"/>
                </a:lnTo>
                <a:lnTo>
                  <a:pt x="35613" y="70224"/>
                </a:lnTo>
                <a:lnTo>
                  <a:pt x="32276" y="74438"/>
                </a:lnTo>
                <a:lnTo>
                  <a:pt x="30050" y="79153"/>
                </a:lnTo>
                <a:lnTo>
                  <a:pt x="28567" y="84201"/>
                </a:lnTo>
                <a:lnTo>
                  <a:pt x="26626" y="89472"/>
                </a:lnTo>
                <a:lnTo>
                  <a:pt x="24379" y="94890"/>
                </a:lnTo>
                <a:lnTo>
                  <a:pt x="21928" y="100408"/>
                </a:lnTo>
                <a:lnTo>
                  <a:pt x="19342" y="105038"/>
                </a:lnTo>
                <a:lnTo>
                  <a:pt x="13929" y="112724"/>
                </a:lnTo>
                <a:lnTo>
                  <a:pt x="12104" y="117059"/>
                </a:lnTo>
                <a:lnTo>
                  <a:pt x="10888" y="121854"/>
                </a:lnTo>
                <a:lnTo>
                  <a:pt x="10077" y="126956"/>
                </a:lnTo>
                <a:lnTo>
                  <a:pt x="8584" y="132262"/>
                </a:lnTo>
                <a:lnTo>
                  <a:pt x="6636" y="137705"/>
                </a:lnTo>
                <a:lnTo>
                  <a:pt x="4385" y="143238"/>
                </a:lnTo>
                <a:lnTo>
                  <a:pt x="2884" y="148832"/>
                </a:lnTo>
                <a:lnTo>
                  <a:pt x="1883" y="154466"/>
                </a:lnTo>
                <a:lnTo>
                  <a:pt x="1216" y="160127"/>
                </a:lnTo>
                <a:lnTo>
                  <a:pt x="772" y="165806"/>
                </a:lnTo>
                <a:lnTo>
                  <a:pt x="476" y="171498"/>
                </a:lnTo>
                <a:lnTo>
                  <a:pt x="146" y="182901"/>
                </a:lnTo>
                <a:lnTo>
                  <a:pt x="0" y="194319"/>
                </a:lnTo>
                <a:lnTo>
                  <a:pt x="913" y="199078"/>
                </a:lnTo>
                <a:lnTo>
                  <a:pt x="4468" y="206907"/>
                </a:lnTo>
                <a:lnTo>
                  <a:pt x="11824" y="221220"/>
                </a:lnTo>
                <a:lnTo>
                  <a:pt x="17255" y="229447"/>
                </a:lnTo>
                <a:lnTo>
                  <a:pt x="22844" y="236279"/>
                </a:lnTo>
                <a:lnTo>
                  <a:pt x="28503" y="242490"/>
                </a:lnTo>
                <a:lnTo>
                  <a:pt x="32297" y="245480"/>
                </a:lnTo>
                <a:lnTo>
                  <a:pt x="36733" y="248425"/>
                </a:lnTo>
                <a:lnTo>
                  <a:pt x="41594" y="251342"/>
                </a:lnTo>
                <a:lnTo>
                  <a:pt x="46740" y="253286"/>
                </a:lnTo>
                <a:lnTo>
                  <a:pt x="52076" y="254582"/>
                </a:lnTo>
                <a:lnTo>
                  <a:pt x="57538" y="255446"/>
                </a:lnTo>
                <a:lnTo>
                  <a:pt x="62132" y="256975"/>
                </a:lnTo>
                <a:lnTo>
                  <a:pt x="69777" y="261213"/>
                </a:lnTo>
                <a:lnTo>
                  <a:pt x="75054" y="262725"/>
                </a:lnTo>
                <a:lnTo>
                  <a:pt x="81429" y="263732"/>
                </a:lnTo>
                <a:lnTo>
                  <a:pt x="88537" y="264404"/>
                </a:lnTo>
                <a:lnTo>
                  <a:pt x="95180" y="264852"/>
                </a:lnTo>
                <a:lnTo>
                  <a:pt x="101515" y="265150"/>
                </a:lnTo>
                <a:lnTo>
                  <a:pt x="113632" y="265482"/>
                </a:lnTo>
                <a:lnTo>
                  <a:pt x="125368" y="265629"/>
                </a:lnTo>
                <a:lnTo>
                  <a:pt x="131164" y="264716"/>
                </a:lnTo>
                <a:lnTo>
                  <a:pt x="136934" y="263155"/>
                </a:lnTo>
                <a:lnTo>
                  <a:pt x="142685" y="261161"/>
                </a:lnTo>
                <a:lnTo>
                  <a:pt x="148424" y="258880"/>
                </a:lnTo>
                <a:lnTo>
                  <a:pt x="154155" y="256406"/>
                </a:lnTo>
                <a:lnTo>
                  <a:pt x="165603" y="251118"/>
                </a:lnTo>
                <a:lnTo>
                  <a:pt x="177041" y="245593"/>
                </a:lnTo>
                <a:lnTo>
                  <a:pt x="181806" y="242786"/>
                </a:lnTo>
                <a:lnTo>
                  <a:pt x="185935" y="239962"/>
                </a:lnTo>
                <a:lnTo>
                  <a:pt x="189640" y="237127"/>
                </a:lnTo>
                <a:lnTo>
                  <a:pt x="194015" y="234284"/>
                </a:lnTo>
                <a:lnTo>
                  <a:pt x="198837" y="231437"/>
                </a:lnTo>
                <a:lnTo>
                  <a:pt x="203956" y="228586"/>
                </a:lnTo>
                <a:lnTo>
                  <a:pt x="208321" y="224781"/>
                </a:lnTo>
                <a:lnTo>
                  <a:pt x="212185" y="220339"/>
                </a:lnTo>
                <a:lnTo>
                  <a:pt x="215712" y="215472"/>
                </a:lnTo>
                <a:lnTo>
                  <a:pt x="219016" y="210323"/>
                </a:lnTo>
                <a:lnTo>
                  <a:pt x="222172" y="204985"/>
                </a:lnTo>
                <a:lnTo>
                  <a:pt x="225228" y="199521"/>
                </a:lnTo>
                <a:lnTo>
                  <a:pt x="231163" y="188371"/>
                </a:lnTo>
                <a:lnTo>
                  <a:pt x="242735" y="165691"/>
                </a:lnTo>
                <a:lnTo>
                  <a:pt x="244652" y="159037"/>
                </a:lnTo>
                <a:lnTo>
                  <a:pt x="245930" y="151745"/>
                </a:lnTo>
                <a:lnTo>
                  <a:pt x="246781" y="144026"/>
                </a:lnTo>
                <a:lnTo>
                  <a:pt x="247349" y="136974"/>
                </a:lnTo>
                <a:lnTo>
                  <a:pt x="247728" y="130369"/>
                </a:lnTo>
                <a:lnTo>
                  <a:pt x="248148" y="117949"/>
                </a:lnTo>
                <a:lnTo>
                  <a:pt x="248419" y="94453"/>
                </a:lnTo>
                <a:lnTo>
                  <a:pt x="248472" y="71468"/>
                </a:lnTo>
                <a:lnTo>
                  <a:pt x="247524" y="66695"/>
                </a:lnTo>
                <a:lnTo>
                  <a:pt x="243930" y="58852"/>
                </a:lnTo>
                <a:lnTo>
                  <a:pt x="236552" y="44531"/>
                </a:lnTo>
                <a:lnTo>
                  <a:pt x="232910" y="40164"/>
                </a:lnTo>
                <a:lnTo>
                  <a:pt x="228577" y="36302"/>
                </a:lnTo>
                <a:lnTo>
                  <a:pt x="223782" y="32773"/>
                </a:lnTo>
                <a:lnTo>
                  <a:pt x="219634" y="29469"/>
                </a:lnTo>
                <a:lnTo>
                  <a:pt x="212485" y="23257"/>
                </a:lnTo>
                <a:lnTo>
                  <a:pt x="208293" y="20267"/>
                </a:lnTo>
                <a:lnTo>
                  <a:pt x="203593" y="17321"/>
                </a:lnTo>
                <a:lnTo>
                  <a:pt x="198554" y="14405"/>
                </a:lnTo>
                <a:lnTo>
                  <a:pt x="187876" y="8625"/>
                </a:lnTo>
                <a:lnTo>
                  <a:pt x="182362" y="5750"/>
                </a:lnTo>
                <a:lnTo>
                  <a:pt x="177733" y="3833"/>
                </a:lnTo>
                <a:lnTo>
                  <a:pt x="170050" y="1703"/>
                </a:lnTo>
                <a:lnTo>
                  <a:pt x="165715" y="2088"/>
                </a:lnTo>
                <a:lnTo>
                  <a:pt x="160920" y="3297"/>
                </a:lnTo>
                <a:lnTo>
                  <a:pt x="155818" y="5055"/>
                </a:lnTo>
                <a:lnTo>
                  <a:pt x="151465" y="6227"/>
                </a:lnTo>
                <a:lnTo>
                  <a:pt x="144087" y="7530"/>
                </a:lnTo>
                <a:lnTo>
                  <a:pt x="140787" y="8830"/>
                </a:lnTo>
                <a:lnTo>
                  <a:pt x="137633" y="10649"/>
                </a:lnTo>
                <a:lnTo>
                  <a:pt x="128470" y="171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400"/>
          <p:cNvSpPr/>
          <p:nvPr/>
        </p:nvSpPr>
        <p:spPr>
          <a:xfrm>
            <a:off x="2651759" y="3789045"/>
            <a:ext cx="290008" cy="428626"/>
          </a:xfrm>
          <a:custGeom>
            <a:avLst/>
            <a:gdLst/>
            <a:ahLst/>
            <a:cxnLst/>
            <a:rect l="0" t="0" r="0" b="0"/>
            <a:pathLst>
              <a:path w="290008" h="428626">
                <a:moveTo>
                  <a:pt x="0" y="0"/>
                </a:moveTo>
                <a:lnTo>
                  <a:pt x="7381" y="0"/>
                </a:lnTo>
                <a:lnTo>
                  <a:pt x="13123" y="2540"/>
                </a:lnTo>
                <a:lnTo>
                  <a:pt x="21073" y="5891"/>
                </a:lnTo>
                <a:lnTo>
                  <a:pt x="27781" y="7381"/>
                </a:lnTo>
                <a:lnTo>
                  <a:pt x="36477" y="8042"/>
                </a:lnTo>
                <a:lnTo>
                  <a:pt x="46692" y="8337"/>
                </a:lnTo>
                <a:lnTo>
                  <a:pt x="57582" y="8467"/>
                </a:lnTo>
                <a:lnTo>
                  <a:pt x="63153" y="9455"/>
                </a:lnTo>
                <a:lnTo>
                  <a:pt x="68773" y="11066"/>
                </a:lnTo>
                <a:lnTo>
                  <a:pt x="74424" y="13092"/>
                </a:lnTo>
                <a:lnTo>
                  <a:pt x="80096" y="15396"/>
                </a:lnTo>
                <a:lnTo>
                  <a:pt x="85783" y="17883"/>
                </a:lnTo>
                <a:lnTo>
                  <a:pt x="91478" y="20494"/>
                </a:lnTo>
                <a:lnTo>
                  <a:pt x="98133" y="23188"/>
                </a:lnTo>
                <a:lnTo>
                  <a:pt x="105427" y="25936"/>
                </a:lnTo>
                <a:lnTo>
                  <a:pt x="129346" y="34354"/>
                </a:lnTo>
                <a:lnTo>
                  <a:pt x="137666" y="37190"/>
                </a:lnTo>
                <a:lnTo>
                  <a:pt x="145117" y="40034"/>
                </a:lnTo>
                <a:lnTo>
                  <a:pt x="151990" y="42881"/>
                </a:lnTo>
                <a:lnTo>
                  <a:pt x="158477" y="45732"/>
                </a:lnTo>
                <a:lnTo>
                  <a:pt x="175844" y="53980"/>
                </a:lnTo>
                <a:lnTo>
                  <a:pt x="208937" y="70246"/>
                </a:lnTo>
                <a:lnTo>
                  <a:pt x="215491" y="74454"/>
                </a:lnTo>
                <a:lnTo>
                  <a:pt x="221766" y="79163"/>
                </a:lnTo>
                <a:lnTo>
                  <a:pt x="227854" y="84208"/>
                </a:lnTo>
                <a:lnTo>
                  <a:pt x="233818" y="90428"/>
                </a:lnTo>
                <a:lnTo>
                  <a:pt x="239699" y="97433"/>
                </a:lnTo>
                <a:lnTo>
                  <a:pt x="245524" y="104960"/>
                </a:lnTo>
                <a:lnTo>
                  <a:pt x="250361" y="111883"/>
                </a:lnTo>
                <a:lnTo>
                  <a:pt x="258274" y="124656"/>
                </a:lnTo>
                <a:lnTo>
                  <a:pt x="262670" y="130729"/>
                </a:lnTo>
                <a:lnTo>
                  <a:pt x="267506" y="136682"/>
                </a:lnTo>
                <a:lnTo>
                  <a:pt x="272635" y="142556"/>
                </a:lnTo>
                <a:lnTo>
                  <a:pt x="276054" y="149330"/>
                </a:lnTo>
                <a:lnTo>
                  <a:pt x="278334" y="156703"/>
                </a:lnTo>
                <a:lnTo>
                  <a:pt x="279854" y="164476"/>
                </a:lnTo>
                <a:lnTo>
                  <a:pt x="281819" y="172516"/>
                </a:lnTo>
                <a:lnTo>
                  <a:pt x="284082" y="180733"/>
                </a:lnTo>
                <a:lnTo>
                  <a:pt x="286543" y="189068"/>
                </a:lnTo>
                <a:lnTo>
                  <a:pt x="288184" y="196531"/>
                </a:lnTo>
                <a:lnTo>
                  <a:pt x="290007" y="209901"/>
                </a:lnTo>
                <a:lnTo>
                  <a:pt x="289541" y="217087"/>
                </a:lnTo>
                <a:lnTo>
                  <a:pt x="288278" y="224734"/>
                </a:lnTo>
                <a:lnTo>
                  <a:pt x="286482" y="232690"/>
                </a:lnTo>
                <a:lnTo>
                  <a:pt x="285286" y="240852"/>
                </a:lnTo>
                <a:lnTo>
                  <a:pt x="284488" y="249150"/>
                </a:lnTo>
                <a:lnTo>
                  <a:pt x="283957" y="257540"/>
                </a:lnTo>
                <a:lnTo>
                  <a:pt x="281697" y="265991"/>
                </a:lnTo>
                <a:lnTo>
                  <a:pt x="278286" y="274482"/>
                </a:lnTo>
                <a:lnTo>
                  <a:pt x="274106" y="283001"/>
                </a:lnTo>
                <a:lnTo>
                  <a:pt x="270368" y="291537"/>
                </a:lnTo>
                <a:lnTo>
                  <a:pt x="266923" y="300085"/>
                </a:lnTo>
                <a:lnTo>
                  <a:pt x="260555" y="317203"/>
                </a:lnTo>
                <a:lnTo>
                  <a:pt x="254550" y="334337"/>
                </a:lnTo>
                <a:lnTo>
                  <a:pt x="250663" y="341954"/>
                </a:lnTo>
                <a:lnTo>
                  <a:pt x="246166" y="348936"/>
                </a:lnTo>
                <a:lnTo>
                  <a:pt x="241263" y="355497"/>
                </a:lnTo>
                <a:lnTo>
                  <a:pt x="236090" y="361775"/>
                </a:lnTo>
                <a:lnTo>
                  <a:pt x="230736" y="367866"/>
                </a:lnTo>
                <a:lnTo>
                  <a:pt x="225262" y="373831"/>
                </a:lnTo>
                <a:lnTo>
                  <a:pt x="214099" y="385540"/>
                </a:lnTo>
                <a:lnTo>
                  <a:pt x="195962" y="404027"/>
                </a:lnTo>
                <a:lnTo>
                  <a:pt x="191601" y="407464"/>
                </a:lnTo>
                <a:lnTo>
                  <a:pt x="186789" y="410707"/>
                </a:lnTo>
                <a:lnTo>
                  <a:pt x="181676" y="413822"/>
                </a:lnTo>
                <a:lnTo>
                  <a:pt x="173455" y="419824"/>
                </a:lnTo>
                <a:lnTo>
                  <a:pt x="164967" y="426886"/>
                </a:lnTo>
                <a:lnTo>
                  <a:pt x="163318" y="427466"/>
                </a:lnTo>
                <a:lnTo>
                  <a:pt x="154305" y="42862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401"/>
          <p:cNvSpPr/>
          <p:nvPr/>
        </p:nvSpPr>
        <p:spPr>
          <a:xfrm>
            <a:off x="3980534" y="3711892"/>
            <a:ext cx="145696" cy="454344"/>
          </a:xfrm>
          <a:custGeom>
            <a:avLst/>
            <a:gdLst/>
            <a:ahLst/>
            <a:cxnLst/>
            <a:rect l="0" t="0" r="0" b="0"/>
            <a:pathLst>
              <a:path w="145696" h="454344">
                <a:moveTo>
                  <a:pt x="145695" y="0"/>
                </a:moveTo>
                <a:lnTo>
                  <a:pt x="129745" y="0"/>
                </a:lnTo>
                <a:lnTo>
                  <a:pt x="129347" y="953"/>
                </a:lnTo>
                <a:lnTo>
                  <a:pt x="128904" y="4551"/>
                </a:lnTo>
                <a:lnTo>
                  <a:pt x="127834" y="6844"/>
                </a:lnTo>
                <a:lnTo>
                  <a:pt x="124104" y="11932"/>
                </a:lnTo>
                <a:lnTo>
                  <a:pt x="122729" y="14622"/>
                </a:lnTo>
                <a:lnTo>
                  <a:pt x="119840" y="22959"/>
                </a:lnTo>
                <a:lnTo>
                  <a:pt x="115789" y="28619"/>
                </a:lnTo>
                <a:lnTo>
                  <a:pt x="112423" y="32415"/>
                </a:lnTo>
                <a:lnTo>
                  <a:pt x="103603" y="41711"/>
                </a:lnTo>
                <a:lnTo>
                  <a:pt x="99536" y="46858"/>
                </a:lnTo>
                <a:lnTo>
                  <a:pt x="95872" y="52194"/>
                </a:lnTo>
                <a:lnTo>
                  <a:pt x="92478" y="57656"/>
                </a:lnTo>
                <a:lnTo>
                  <a:pt x="89262" y="62250"/>
                </a:lnTo>
                <a:lnTo>
                  <a:pt x="86166" y="66265"/>
                </a:lnTo>
                <a:lnTo>
                  <a:pt x="83149" y="69894"/>
                </a:lnTo>
                <a:lnTo>
                  <a:pt x="79233" y="74219"/>
                </a:lnTo>
                <a:lnTo>
                  <a:pt x="69801" y="84104"/>
                </a:lnTo>
                <a:lnTo>
                  <a:pt x="65572" y="90359"/>
                </a:lnTo>
                <a:lnTo>
                  <a:pt x="61800" y="97387"/>
                </a:lnTo>
                <a:lnTo>
                  <a:pt x="58332" y="104930"/>
                </a:lnTo>
                <a:lnTo>
                  <a:pt x="54116" y="111863"/>
                </a:lnTo>
                <a:lnTo>
                  <a:pt x="49400" y="118390"/>
                </a:lnTo>
                <a:lnTo>
                  <a:pt x="44351" y="124647"/>
                </a:lnTo>
                <a:lnTo>
                  <a:pt x="40032" y="130723"/>
                </a:lnTo>
                <a:lnTo>
                  <a:pt x="36201" y="136679"/>
                </a:lnTo>
                <a:lnTo>
                  <a:pt x="32694" y="142554"/>
                </a:lnTo>
                <a:lnTo>
                  <a:pt x="28798" y="156702"/>
                </a:lnTo>
                <a:lnTo>
                  <a:pt x="27759" y="164476"/>
                </a:lnTo>
                <a:lnTo>
                  <a:pt x="25161" y="171563"/>
                </a:lnTo>
                <a:lnTo>
                  <a:pt x="21524" y="178193"/>
                </a:lnTo>
                <a:lnTo>
                  <a:pt x="17194" y="184518"/>
                </a:lnTo>
                <a:lnTo>
                  <a:pt x="14308" y="190639"/>
                </a:lnTo>
                <a:lnTo>
                  <a:pt x="11101" y="202521"/>
                </a:lnTo>
                <a:lnTo>
                  <a:pt x="7136" y="216692"/>
                </a:lnTo>
                <a:lnTo>
                  <a:pt x="4745" y="224471"/>
                </a:lnTo>
                <a:lnTo>
                  <a:pt x="2088" y="238195"/>
                </a:lnTo>
                <a:lnTo>
                  <a:pt x="908" y="251597"/>
                </a:lnTo>
                <a:lnTo>
                  <a:pt x="593" y="259171"/>
                </a:lnTo>
                <a:lnTo>
                  <a:pt x="150" y="280944"/>
                </a:lnTo>
                <a:lnTo>
                  <a:pt x="0" y="305368"/>
                </a:lnTo>
                <a:lnTo>
                  <a:pt x="2519" y="319552"/>
                </a:lnTo>
                <a:lnTo>
                  <a:pt x="4525" y="327335"/>
                </a:lnTo>
                <a:lnTo>
                  <a:pt x="6814" y="334428"/>
                </a:lnTo>
                <a:lnTo>
                  <a:pt x="9293" y="341062"/>
                </a:lnTo>
                <a:lnTo>
                  <a:pt x="11898" y="347390"/>
                </a:lnTo>
                <a:lnTo>
                  <a:pt x="14587" y="353513"/>
                </a:lnTo>
                <a:lnTo>
                  <a:pt x="20115" y="365397"/>
                </a:lnTo>
                <a:lnTo>
                  <a:pt x="28582" y="382797"/>
                </a:lnTo>
                <a:lnTo>
                  <a:pt x="31733" y="391747"/>
                </a:lnTo>
                <a:lnTo>
                  <a:pt x="32573" y="395467"/>
                </a:lnTo>
                <a:lnTo>
                  <a:pt x="35038" y="398900"/>
                </a:lnTo>
                <a:lnTo>
                  <a:pt x="38586" y="402141"/>
                </a:lnTo>
                <a:lnTo>
                  <a:pt x="42857" y="405254"/>
                </a:lnTo>
                <a:lnTo>
                  <a:pt x="46657" y="408282"/>
                </a:lnTo>
                <a:lnTo>
                  <a:pt x="50142" y="411253"/>
                </a:lnTo>
                <a:lnTo>
                  <a:pt x="53418" y="414186"/>
                </a:lnTo>
                <a:lnTo>
                  <a:pt x="57507" y="417094"/>
                </a:lnTo>
                <a:lnTo>
                  <a:pt x="62138" y="419986"/>
                </a:lnTo>
                <a:lnTo>
                  <a:pt x="67131" y="422865"/>
                </a:lnTo>
                <a:lnTo>
                  <a:pt x="70459" y="425738"/>
                </a:lnTo>
                <a:lnTo>
                  <a:pt x="72678" y="428605"/>
                </a:lnTo>
                <a:lnTo>
                  <a:pt x="74157" y="431469"/>
                </a:lnTo>
                <a:lnTo>
                  <a:pt x="77048" y="433379"/>
                </a:lnTo>
                <a:lnTo>
                  <a:pt x="80881" y="434652"/>
                </a:lnTo>
                <a:lnTo>
                  <a:pt x="85341" y="435500"/>
                </a:lnTo>
                <a:lnTo>
                  <a:pt x="89266" y="437019"/>
                </a:lnTo>
                <a:lnTo>
                  <a:pt x="92836" y="438983"/>
                </a:lnTo>
                <a:lnTo>
                  <a:pt x="96168" y="441245"/>
                </a:lnTo>
                <a:lnTo>
                  <a:pt x="99342" y="443706"/>
                </a:lnTo>
                <a:lnTo>
                  <a:pt x="102411" y="446299"/>
                </a:lnTo>
                <a:lnTo>
                  <a:pt x="105410" y="448981"/>
                </a:lnTo>
                <a:lnTo>
                  <a:pt x="108360" y="450768"/>
                </a:lnTo>
                <a:lnTo>
                  <a:pt x="111280" y="451960"/>
                </a:lnTo>
                <a:lnTo>
                  <a:pt x="118260" y="453872"/>
                </a:lnTo>
                <a:lnTo>
                  <a:pt x="121754" y="454133"/>
                </a:lnTo>
                <a:lnTo>
                  <a:pt x="126483" y="454250"/>
                </a:lnTo>
                <a:lnTo>
                  <a:pt x="137123" y="45434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402"/>
          <p:cNvSpPr/>
          <p:nvPr/>
        </p:nvSpPr>
        <p:spPr>
          <a:xfrm>
            <a:off x="4066225" y="3969067"/>
            <a:ext cx="231455" cy="25365"/>
          </a:xfrm>
          <a:custGeom>
            <a:avLst/>
            <a:gdLst/>
            <a:ahLst/>
            <a:cxnLst/>
            <a:rect l="0" t="0" r="0" b="0"/>
            <a:pathLst>
              <a:path w="231455" h="25365">
                <a:moveTo>
                  <a:pt x="8570" y="17145"/>
                </a:moveTo>
                <a:lnTo>
                  <a:pt x="0" y="17145"/>
                </a:lnTo>
                <a:lnTo>
                  <a:pt x="11929" y="17145"/>
                </a:lnTo>
                <a:lnTo>
                  <a:pt x="15572" y="18098"/>
                </a:lnTo>
                <a:lnTo>
                  <a:pt x="19905" y="19685"/>
                </a:lnTo>
                <a:lnTo>
                  <a:pt x="24699" y="21696"/>
                </a:lnTo>
                <a:lnTo>
                  <a:pt x="28847" y="23037"/>
                </a:lnTo>
                <a:lnTo>
                  <a:pt x="32565" y="23930"/>
                </a:lnTo>
                <a:lnTo>
                  <a:pt x="35997" y="24526"/>
                </a:lnTo>
                <a:lnTo>
                  <a:pt x="40189" y="24923"/>
                </a:lnTo>
                <a:lnTo>
                  <a:pt x="44889" y="25188"/>
                </a:lnTo>
                <a:lnTo>
                  <a:pt x="49928" y="25364"/>
                </a:lnTo>
                <a:lnTo>
                  <a:pt x="55192" y="24529"/>
                </a:lnTo>
                <a:lnTo>
                  <a:pt x="60606" y="23021"/>
                </a:lnTo>
                <a:lnTo>
                  <a:pt x="66120" y="21062"/>
                </a:lnTo>
                <a:lnTo>
                  <a:pt x="70750" y="19756"/>
                </a:lnTo>
                <a:lnTo>
                  <a:pt x="74788" y="18886"/>
                </a:lnTo>
                <a:lnTo>
                  <a:pt x="78432" y="18305"/>
                </a:lnTo>
                <a:lnTo>
                  <a:pt x="83720" y="17919"/>
                </a:lnTo>
                <a:lnTo>
                  <a:pt x="90103" y="17661"/>
                </a:lnTo>
                <a:lnTo>
                  <a:pt x="111775" y="17247"/>
                </a:lnTo>
                <a:lnTo>
                  <a:pt x="116426" y="16261"/>
                </a:lnTo>
                <a:lnTo>
                  <a:pt x="121431" y="14650"/>
                </a:lnTo>
                <a:lnTo>
                  <a:pt x="126673" y="12624"/>
                </a:lnTo>
                <a:lnTo>
                  <a:pt x="132073" y="11274"/>
                </a:lnTo>
                <a:lnTo>
                  <a:pt x="137578" y="10373"/>
                </a:lnTo>
                <a:lnTo>
                  <a:pt x="143152" y="9773"/>
                </a:lnTo>
                <a:lnTo>
                  <a:pt x="148774" y="9373"/>
                </a:lnTo>
                <a:lnTo>
                  <a:pt x="154427" y="9106"/>
                </a:lnTo>
                <a:lnTo>
                  <a:pt x="168944" y="8730"/>
                </a:lnTo>
                <a:lnTo>
                  <a:pt x="203235" y="8582"/>
                </a:lnTo>
                <a:lnTo>
                  <a:pt x="207879" y="7626"/>
                </a:lnTo>
                <a:lnTo>
                  <a:pt x="211927" y="6037"/>
                </a:lnTo>
                <a:lnTo>
                  <a:pt x="215579" y="4025"/>
                </a:lnTo>
                <a:lnTo>
                  <a:pt x="218966" y="2683"/>
                </a:lnTo>
                <a:lnTo>
                  <a:pt x="222176" y="1789"/>
                </a:lnTo>
                <a:lnTo>
                  <a:pt x="231454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403"/>
          <p:cNvSpPr/>
          <p:nvPr/>
        </p:nvSpPr>
        <p:spPr>
          <a:xfrm>
            <a:off x="4298153" y="3780860"/>
            <a:ext cx="239557" cy="299638"/>
          </a:xfrm>
          <a:custGeom>
            <a:avLst/>
            <a:gdLst/>
            <a:ahLst/>
            <a:cxnLst/>
            <a:rect l="0" t="0" r="0" b="0"/>
            <a:pathLst>
              <a:path w="239557" h="299638">
                <a:moveTo>
                  <a:pt x="42389" y="51047"/>
                </a:moveTo>
                <a:lnTo>
                  <a:pt x="42389" y="43666"/>
                </a:lnTo>
                <a:lnTo>
                  <a:pt x="48280" y="35866"/>
                </a:lnTo>
                <a:lnTo>
                  <a:pt x="51119" y="27923"/>
                </a:lnTo>
                <a:lnTo>
                  <a:pt x="55159" y="22355"/>
                </a:lnTo>
                <a:lnTo>
                  <a:pt x="57570" y="20489"/>
                </a:lnTo>
                <a:lnTo>
                  <a:pt x="60130" y="19245"/>
                </a:lnTo>
                <a:lnTo>
                  <a:pt x="66466" y="16910"/>
                </a:lnTo>
                <a:lnTo>
                  <a:pt x="70823" y="14954"/>
                </a:lnTo>
                <a:lnTo>
                  <a:pt x="75633" y="12697"/>
                </a:lnTo>
                <a:lnTo>
                  <a:pt x="80744" y="11193"/>
                </a:lnTo>
                <a:lnTo>
                  <a:pt x="86057" y="10190"/>
                </a:lnTo>
                <a:lnTo>
                  <a:pt x="91503" y="9522"/>
                </a:lnTo>
                <a:lnTo>
                  <a:pt x="96087" y="8124"/>
                </a:lnTo>
                <a:lnTo>
                  <a:pt x="100095" y="6239"/>
                </a:lnTo>
                <a:lnTo>
                  <a:pt x="103720" y="4030"/>
                </a:lnTo>
                <a:lnTo>
                  <a:pt x="108041" y="2557"/>
                </a:lnTo>
                <a:lnTo>
                  <a:pt x="112827" y="1576"/>
                </a:lnTo>
                <a:lnTo>
                  <a:pt x="117923" y="921"/>
                </a:lnTo>
                <a:lnTo>
                  <a:pt x="123225" y="485"/>
                </a:lnTo>
                <a:lnTo>
                  <a:pt x="128664" y="194"/>
                </a:lnTo>
                <a:lnTo>
                  <a:pt x="134196" y="0"/>
                </a:lnTo>
                <a:lnTo>
                  <a:pt x="139789" y="823"/>
                </a:lnTo>
                <a:lnTo>
                  <a:pt x="145422" y="2324"/>
                </a:lnTo>
                <a:lnTo>
                  <a:pt x="151083" y="4278"/>
                </a:lnTo>
                <a:lnTo>
                  <a:pt x="155809" y="5580"/>
                </a:lnTo>
                <a:lnTo>
                  <a:pt x="159912" y="6448"/>
                </a:lnTo>
                <a:lnTo>
                  <a:pt x="163601" y="7027"/>
                </a:lnTo>
                <a:lnTo>
                  <a:pt x="167964" y="8365"/>
                </a:lnTo>
                <a:lnTo>
                  <a:pt x="172779" y="10210"/>
                </a:lnTo>
                <a:lnTo>
                  <a:pt x="177892" y="12392"/>
                </a:lnTo>
                <a:lnTo>
                  <a:pt x="182254" y="14800"/>
                </a:lnTo>
                <a:lnTo>
                  <a:pt x="189642" y="20014"/>
                </a:lnTo>
                <a:lnTo>
                  <a:pt x="196100" y="28047"/>
                </a:lnTo>
                <a:lnTo>
                  <a:pt x="199155" y="32857"/>
                </a:lnTo>
                <a:lnTo>
                  <a:pt x="202145" y="37968"/>
                </a:lnTo>
                <a:lnTo>
                  <a:pt x="205091" y="43280"/>
                </a:lnTo>
                <a:lnTo>
                  <a:pt x="210903" y="54262"/>
                </a:lnTo>
                <a:lnTo>
                  <a:pt x="216662" y="65493"/>
                </a:lnTo>
                <a:lnTo>
                  <a:pt x="218578" y="71156"/>
                </a:lnTo>
                <a:lnTo>
                  <a:pt x="219856" y="76835"/>
                </a:lnTo>
                <a:lnTo>
                  <a:pt x="220708" y="82527"/>
                </a:lnTo>
                <a:lnTo>
                  <a:pt x="220323" y="88226"/>
                </a:lnTo>
                <a:lnTo>
                  <a:pt x="219115" y="93931"/>
                </a:lnTo>
                <a:lnTo>
                  <a:pt x="217356" y="99639"/>
                </a:lnTo>
                <a:lnTo>
                  <a:pt x="216183" y="106301"/>
                </a:lnTo>
                <a:lnTo>
                  <a:pt x="215402" y="113601"/>
                </a:lnTo>
                <a:lnTo>
                  <a:pt x="214881" y="121325"/>
                </a:lnTo>
                <a:lnTo>
                  <a:pt x="213581" y="128379"/>
                </a:lnTo>
                <a:lnTo>
                  <a:pt x="211762" y="134987"/>
                </a:lnTo>
                <a:lnTo>
                  <a:pt x="209597" y="141297"/>
                </a:lnTo>
                <a:lnTo>
                  <a:pt x="207201" y="147408"/>
                </a:lnTo>
                <a:lnTo>
                  <a:pt x="204651" y="153388"/>
                </a:lnTo>
                <a:lnTo>
                  <a:pt x="201999" y="159280"/>
                </a:lnTo>
                <a:lnTo>
                  <a:pt x="199278" y="166064"/>
                </a:lnTo>
                <a:lnTo>
                  <a:pt x="193715" y="181224"/>
                </a:lnTo>
                <a:lnTo>
                  <a:pt x="190898" y="188314"/>
                </a:lnTo>
                <a:lnTo>
                  <a:pt x="188068" y="194946"/>
                </a:lnTo>
                <a:lnTo>
                  <a:pt x="185228" y="201272"/>
                </a:lnTo>
                <a:lnTo>
                  <a:pt x="181430" y="207395"/>
                </a:lnTo>
                <a:lnTo>
                  <a:pt x="176993" y="213381"/>
                </a:lnTo>
                <a:lnTo>
                  <a:pt x="172130" y="219278"/>
                </a:lnTo>
                <a:lnTo>
                  <a:pt x="166983" y="225113"/>
                </a:lnTo>
                <a:lnTo>
                  <a:pt x="156184" y="236677"/>
                </a:lnTo>
                <a:lnTo>
                  <a:pt x="151590" y="242428"/>
                </a:lnTo>
                <a:lnTo>
                  <a:pt x="147575" y="248167"/>
                </a:lnTo>
                <a:lnTo>
                  <a:pt x="143945" y="253898"/>
                </a:lnTo>
                <a:lnTo>
                  <a:pt x="139621" y="258671"/>
                </a:lnTo>
                <a:lnTo>
                  <a:pt x="134833" y="262805"/>
                </a:lnTo>
                <a:lnTo>
                  <a:pt x="129736" y="266515"/>
                </a:lnTo>
                <a:lnTo>
                  <a:pt x="124433" y="269940"/>
                </a:lnTo>
                <a:lnTo>
                  <a:pt x="118992" y="273175"/>
                </a:lnTo>
                <a:lnTo>
                  <a:pt x="113461" y="276285"/>
                </a:lnTo>
                <a:lnTo>
                  <a:pt x="102234" y="282280"/>
                </a:lnTo>
                <a:lnTo>
                  <a:pt x="96573" y="285213"/>
                </a:lnTo>
                <a:lnTo>
                  <a:pt x="91847" y="288120"/>
                </a:lnTo>
                <a:lnTo>
                  <a:pt x="87743" y="291011"/>
                </a:lnTo>
                <a:lnTo>
                  <a:pt x="84055" y="293890"/>
                </a:lnTo>
                <a:lnTo>
                  <a:pt x="79692" y="295810"/>
                </a:lnTo>
                <a:lnTo>
                  <a:pt x="74878" y="297090"/>
                </a:lnTo>
                <a:lnTo>
                  <a:pt x="69763" y="297943"/>
                </a:lnTo>
                <a:lnTo>
                  <a:pt x="65401" y="298512"/>
                </a:lnTo>
                <a:lnTo>
                  <a:pt x="58014" y="299144"/>
                </a:lnTo>
                <a:lnTo>
                  <a:pt x="51556" y="299425"/>
                </a:lnTo>
                <a:lnTo>
                  <a:pt x="44558" y="299550"/>
                </a:lnTo>
                <a:lnTo>
                  <a:pt x="23613" y="299637"/>
                </a:lnTo>
                <a:lnTo>
                  <a:pt x="21299" y="298689"/>
                </a:lnTo>
                <a:lnTo>
                  <a:pt x="19757" y="297104"/>
                </a:lnTo>
                <a:lnTo>
                  <a:pt x="18728" y="295095"/>
                </a:lnTo>
                <a:lnTo>
                  <a:pt x="17090" y="293756"/>
                </a:lnTo>
                <a:lnTo>
                  <a:pt x="15046" y="292863"/>
                </a:lnTo>
                <a:lnTo>
                  <a:pt x="12730" y="292267"/>
                </a:lnTo>
                <a:lnTo>
                  <a:pt x="7617" y="289066"/>
                </a:lnTo>
                <a:lnTo>
                  <a:pt x="4920" y="286879"/>
                </a:lnTo>
                <a:lnTo>
                  <a:pt x="3123" y="284468"/>
                </a:lnTo>
                <a:lnTo>
                  <a:pt x="1124" y="279250"/>
                </a:lnTo>
                <a:lnTo>
                  <a:pt x="0" y="270957"/>
                </a:lnTo>
                <a:lnTo>
                  <a:pt x="795" y="268139"/>
                </a:lnTo>
                <a:lnTo>
                  <a:pt x="6374" y="259311"/>
                </a:lnTo>
                <a:lnTo>
                  <a:pt x="8285" y="256957"/>
                </a:lnTo>
                <a:lnTo>
                  <a:pt x="12309" y="252735"/>
                </a:lnTo>
                <a:lnTo>
                  <a:pt x="15668" y="250276"/>
                </a:lnTo>
                <a:lnTo>
                  <a:pt x="19813" y="247684"/>
                </a:lnTo>
                <a:lnTo>
                  <a:pt x="24481" y="245003"/>
                </a:lnTo>
                <a:lnTo>
                  <a:pt x="28545" y="242263"/>
                </a:lnTo>
                <a:lnTo>
                  <a:pt x="35601" y="236680"/>
                </a:lnTo>
                <a:lnTo>
                  <a:pt x="39769" y="233857"/>
                </a:lnTo>
                <a:lnTo>
                  <a:pt x="44452" y="231023"/>
                </a:lnTo>
                <a:lnTo>
                  <a:pt x="49479" y="228181"/>
                </a:lnTo>
                <a:lnTo>
                  <a:pt x="54736" y="226286"/>
                </a:lnTo>
                <a:lnTo>
                  <a:pt x="60145" y="225023"/>
                </a:lnTo>
                <a:lnTo>
                  <a:pt x="65656" y="224181"/>
                </a:lnTo>
                <a:lnTo>
                  <a:pt x="72188" y="222667"/>
                </a:lnTo>
                <a:lnTo>
                  <a:pt x="79400" y="220706"/>
                </a:lnTo>
                <a:lnTo>
                  <a:pt x="87066" y="218445"/>
                </a:lnTo>
                <a:lnTo>
                  <a:pt x="93128" y="216939"/>
                </a:lnTo>
                <a:lnTo>
                  <a:pt x="98123" y="215934"/>
                </a:lnTo>
                <a:lnTo>
                  <a:pt x="102405" y="215264"/>
                </a:lnTo>
                <a:lnTo>
                  <a:pt x="107164" y="215770"/>
                </a:lnTo>
                <a:lnTo>
                  <a:pt x="112243" y="217060"/>
                </a:lnTo>
                <a:lnTo>
                  <a:pt x="117533" y="218872"/>
                </a:lnTo>
                <a:lnTo>
                  <a:pt x="122965" y="220081"/>
                </a:lnTo>
                <a:lnTo>
                  <a:pt x="128492" y="220886"/>
                </a:lnTo>
                <a:lnTo>
                  <a:pt x="134081" y="221423"/>
                </a:lnTo>
                <a:lnTo>
                  <a:pt x="139712" y="222733"/>
                </a:lnTo>
                <a:lnTo>
                  <a:pt x="145371" y="224560"/>
                </a:lnTo>
                <a:lnTo>
                  <a:pt x="151049" y="226730"/>
                </a:lnTo>
                <a:lnTo>
                  <a:pt x="156739" y="229129"/>
                </a:lnTo>
                <a:lnTo>
                  <a:pt x="162437" y="231681"/>
                </a:lnTo>
                <a:lnTo>
                  <a:pt x="168141" y="234334"/>
                </a:lnTo>
                <a:lnTo>
                  <a:pt x="172896" y="237056"/>
                </a:lnTo>
                <a:lnTo>
                  <a:pt x="177019" y="239823"/>
                </a:lnTo>
                <a:lnTo>
                  <a:pt x="180720" y="242620"/>
                </a:lnTo>
                <a:lnTo>
                  <a:pt x="185092" y="245438"/>
                </a:lnTo>
                <a:lnTo>
                  <a:pt x="189912" y="248268"/>
                </a:lnTo>
                <a:lnTo>
                  <a:pt x="195030" y="251108"/>
                </a:lnTo>
                <a:lnTo>
                  <a:pt x="199395" y="253953"/>
                </a:lnTo>
                <a:lnTo>
                  <a:pt x="206784" y="259655"/>
                </a:lnTo>
                <a:lnTo>
                  <a:pt x="211041" y="262509"/>
                </a:lnTo>
                <a:lnTo>
                  <a:pt x="215784" y="265364"/>
                </a:lnTo>
                <a:lnTo>
                  <a:pt x="220850" y="268220"/>
                </a:lnTo>
                <a:lnTo>
                  <a:pt x="225181" y="271077"/>
                </a:lnTo>
                <a:lnTo>
                  <a:pt x="232532" y="276790"/>
                </a:lnTo>
                <a:lnTo>
                  <a:pt x="239556" y="28250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404"/>
          <p:cNvSpPr/>
          <p:nvPr/>
        </p:nvSpPr>
        <p:spPr>
          <a:xfrm>
            <a:off x="4554854" y="3986212"/>
            <a:ext cx="77154" cy="231459"/>
          </a:xfrm>
          <a:custGeom>
            <a:avLst/>
            <a:gdLst/>
            <a:ahLst/>
            <a:cxnLst/>
            <a:rect l="0" t="0" r="0" b="0"/>
            <a:pathLst>
              <a:path w="77154" h="231459">
                <a:moveTo>
                  <a:pt x="77153" y="0"/>
                </a:moveTo>
                <a:lnTo>
                  <a:pt x="77153" y="41463"/>
                </a:lnTo>
                <a:lnTo>
                  <a:pt x="76201" y="46692"/>
                </a:lnTo>
                <a:lnTo>
                  <a:pt x="74613" y="52083"/>
                </a:lnTo>
                <a:lnTo>
                  <a:pt x="72603" y="57582"/>
                </a:lnTo>
                <a:lnTo>
                  <a:pt x="70309" y="63153"/>
                </a:lnTo>
                <a:lnTo>
                  <a:pt x="67828" y="68772"/>
                </a:lnTo>
                <a:lnTo>
                  <a:pt x="65221" y="74423"/>
                </a:lnTo>
                <a:lnTo>
                  <a:pt x="63484" y="80095"/>
                </a:lnTo>
                <a:lnTo>
                  <a:pt x="62325" y="85782"/>
                </a:lnTo>
                <a:lnTo>
                  <a:pt x="61552" y="91478"/>
                </a:lnTo>
                <a:lnTo>
                  <a:pt x="59132" y="98133"/>
                </a:lnTo>
                <a:lnTo>
                  <a:pt x="55614" y="105427"/>
                </a:lnTo>
                <a:lnTo>
                  <a:pt x="51364" y="113147"/>
                </a:lnTo>
                <a:lnTo>
                  <a:pt x="48530" y="120199"/>
                </a:lnTo>
                <a:lnTo>
                  <a:pt x="46641" y="126805"/>
                </a:lnTo>
                <a:lnTo>
                  <a:pt x="45382" y="133114"/>
                </a:lnTo>
                <a:lnTo>
                  <a:pt x="43590" y="139226"/>
                </a:lnTo>
                <a:lnTo>
                  <a:pt x="41442" y="145205"/>
                </a:lnTo>
                <a:lnTo>
                  <a:pt x="39059" y="151095"/>
                </a:lnTo>
                <a:lnTo>
                  <a:pt x="36517" y="156928"/>
                </a:lnTo>
                <a:lnTo>
                  <a:pt x="31152" y="168489"/>
                </a:lnTo>
                <a:lnTo>
                  <a:pt x="22777" y="185707"/>
                </a:lnTo>
                <a:lnTo>
                  <a:pt x="20900" y="190480"/>
                </a:lnTo>
                <a:lnTo>
                  <a:pt x="19648" y="194614"/>
                </a:lnTo>
                <a:lnTo>
                  <a:pt x="18814" y="198323"/>
                </a:lnTo>
                <a:lnTo>
                  <a:pt x="17306" y="202700"/>
                </a:lnTo>
                <a:lnTo>
                  <a:pt x="15347" y="207523"/>
                </a:lnTo>
                <a:lnTo>
                  <a:pt x="13089" y="212644"/>
                </a:lnTo>
                <a:lnTo>
                  <a:pt x="10631" y="217010"/>
                </a:lnTo>
                <a:lnTo>
                  <a:pt x="8040" y="220874"/>
                </a:lnTo>
                <a:lnTo>
                  <a:pt x="0" y="23145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405"/>
          <p:cNvSpPr/>
          <p:nvPr/>
        </p:nvSpPr>
        <p:spPr>
          <a:xfrm>
            <a:off x="4718151" y="3746182"/>
            <a:ext cx="187780" cy="282847"/>
          </a:xfrm>
          <a:custGeom>
            <a:avLst/>
            <a:gdLst/>
            <a:ahLst/>
            <a:cxnLst/>
            <a:rect l="0" t="0" r="0" b="0"/>
            <a:pathLst>
              <a:path w="187780" h="282847">
                <a:moveTo>
                  <a:pt x="85306" y="34290"/>
                </a:moveTo>
                <a:lnTo>
                  <a:pt x="68619" y="34290"/>
                </a:lnTo>
                <a:lnTo>
                  <a:pt x="63746" y="38841"/>
                </a:lnTo>
                <a:lnTo>
                  <a:pt x="61408" y="40182"/>
                </a:lnTo>
                <a:lnTo>
                  <a:pt x="56269" y="41671"/>
                </a:lnTo>
                <a:lnTo>
                  <a:pt x="53566" y="43973"/>
                </a:lnTo>
                <a:lnTo>
                  <a:pt x="48022" y="51611"/>
                </a:lnTo>
                <a:lnTo>
                  <a:pt x="45210" y="56315"/>
                </a:lnTo>
                <a:lnTo>
                  <a:pt x="42383" y="61356"/>
                </a:lnTo>
                <a:lnTo>
                  <a:pt x="36702" y="72037"/>
                </a:lnTo>
                <a:lnTo>
                  <a:pt x="31002" y="83134"/>
                </a:lnTo>
                <a:lnTo>
                  <a:pt x="29100" y="88760"/>
                </a:lnTo>
                <a:lnTo>
                  <a:pt x="27833" y="94416"/>
                </a:lnTo>
                <a:lnTo>
                  <a:pt x="26988" y="100092"/>
                </a:lnTo>
                <a:lnTo>
                  <a:pt x="24520" y="106733"/>
                </a:lnTo>
                <a:lnTo>
                  <a:pt x="20970" y="114018"/>
                </a:lnTo>
                <a:lnTo>
                  <a:pt x="16698" y="121732"/>
                </a:lnTo>
                <a:lnTo>
                  <a:pt x="13849" y="128779"/>
                </a:lnTo>
                <a:lnTo>
                  <a:pt x="11951" y="135383"/>
                </a:lnTo>
                <a:lnTo>
                  <a:pt x="10685" y="141690"/>
                </a:lnTo>
                <a:lnTo>
                  <a:pt x="8889" y="148753"/>
                </a:lnTo>
                <a:lnTo>
                  <a:pt x="6739" y="156319"/>
                </a:lnTo>
                <a:lnTo>
                  <a:pt x="4353" y="164220"/>
                </a:lnTo>
                <a:lnTo>
                  <a:pt x="2762" y="172345"/>
                </a:lnTo>
                <a:lnTo>
                  <a:pt x="1701" y="180619"/>
                </a:lnTo>
                <a:lnTo>
                  <a:pt x="995" y="188993"/>
                </a:lnTo>
                <a:lnTo>
                  <a:pt x="524" y="196480"/>
                </a:lnTo>
                <a:lnTo>
                  <a:pt x="0" y="209880"/>
                </a:lnTo>
                <a:lnTo>
                  <a:pt x="813" y="216120"/>
                </a:lnTo>
                <a:lnTo>
                  <a:pt x="2307" y="222185"/>
                </a:lnTo>
                <a:lnTo>
                  <a:pt x="4256" y="228133"/>
                </a:lnTo>
                <a:lnTo>
                  <a:pt x="5555" y="233052"/>
                </a:lnTo>
                <a:lnTo>
                  <a:pt x="6999" y="241056"/>
                </a:lnTo>
                <a:lnTo>
                  <a:pt x="9289" y="245477"/>
                </a:lnTo>
                <a:lnTo>
                  <a:pt x="12720" y="250329"/>
                </a:lnTo>
                <a:lnTo>
                  <a:pt x="16913" y="255468"/>
                </a:lnTo>
                <a:lnTo>
                  <a:pt x="20661" y="259847"/>
                </a:lnTo>
                <a:lnTo>
                  <a:pt x="24112" y="263719"/>
                </a:lnTo>
                <a:lnTo>
                  <a:pt x="30486" y="270561"/>
                </a:lnTo>
                <a:lnTo>
                  <a:pt x="36494" y="276777"/>
                </a:lnTo>
                <a:lnTo>
                  <a:pt x="40382" y="278816"/>
                </a:lnTo>
                <a:lnTo>
                  <a:pt x="44879" y="280175"/>
                </a:lnTo>
                <a:lnTo>
                  <a:pt x="49782" y="281081"/>
                </a:lnTo>
                <a:lnTo>
                  <a:pt x="54004" y="281685"/>
                </a:lnTo>
                <a:lnTo>
                  <a:pt x="57770" y="282088"/>
                </a:lnTo>
                <a:lnTo>
                  <a:pt x="61234" y="282356"/>
                </a:lnTo>
                <a:lnTo>
                  <a:pt x="65448" y="282535"/>
                </a:lnTo>
                <a:lnTo>
                  <a:pt x="79528" y="282787"/>
                </a:lnTo>
                <a:lnTo>
                  <a:pt x="86866" y="282846"/>
                </a:lnTo>
                <a:lnTo>
                  <a:pt x="91108" y="281909"/>
                </a:lnTo>
                <a:lnTo>
                  <a:pt x="95841" y="280332"/>
                </a:lnTo>
                <a:lnTo>
                  <a:pt x="100902" y="278328"/>
                </a:lnTo>
                <a:lnTo>
                  <a:pt x="105229" y="275087"/>
                </a:lnTo>
                <a:lnTo>
                  <a:pt x="109065" y="271022"/>
                </a:lnTo>
                <a:lnTo>
                  <a:pt x="112575" y="266406"/>
                </a:lnTo>
                <a:lnTo>
                  <a:pt x="116821" y="262376"/>
                </a:lnTo>
                <a:lnTo>
                  <a:pt x="121556" y="258738"/>
                </a:lnTo>
                <a:lnTo>
                  <a:pt x="126618" y="255359"/>
                </a:lnTo>
                <a:lnTo>
                  <a:pt x="130945" y="251202"/>
                </a:lnTo>
                <a:lnTo>
                  <a:pt x="134782" y="246526"/>
                </a:lnTo>
                <a:lnTo>
                  <a:pt x="138292" y="241503"/>
                </a:lnTo>
                <a:lnTo>
                  <a:pt x="141585" y="236250"/>
                </a:lnTo>
                <a:lnTo>
                  <a:pt x="144733" y="230842"/>
                </a:lnTo>
                <a:lnTo>
                  <a:pt x="147784" y="225332"/>
                </a:lnTo>
                <a:lnTo>
                  <a:pt x="153714" y="214130"/>
                </a:lnTo>
                <a:lnTo>
                  <a:pt x="173878" y="174297"/>
                </a:lnTo>
                <a:lnTo>
                  <a:pt x="175787" y="167633"/>
                </a:lnTo>
                <a:lnTo>
                  <a:pt x="177059" y="160333"/>
                </a:lnTo>
                <a:lnTo>
                  <a:pt x="177907" y="152609"/>
                </a:lnTo>
                <a:lnTo>
                  <a:pt x="179425" y="145554"/>
                </a:lnTo>
                <a:lnTo>
                  <a:pt x="181390" y="138946"/>
                </a:lnTo>
                <a:lnTo>
                  <a:pt x="183652" y="132636"/>
                </a:lnTo>
                <a:lnTo>
                  <a:pt x="185160" y="126524"/>
                </a:lnTo>
                <a:lnTo>
                  <a:pt x="186165" y="120544"/>
                </a:lnTo>
                <a:lnTo>
                  <a:pt x="186836" y="114653"/>
                </a:lnTo>
                <a:lnTo>
                  <a:pt x="187282" y="107868"/>
                </a:lnTo>
                <a:lnTo>
                  <a:pt x="187580" y="100487"/>
                </a:lnTo>
                <a:lnTo>
                  <a:pt x="187779" y="92709"/>
                </a:lnTo>
                <a:lnTo>
                  <a:pt x="186959" y="85618"/>
                </a:lnTo>
                <a:lnTo>
                  <a:pt x="185459" y="78986"/>
                </a:lnTo>
                <a:lnTo>
                  <a:pt x="183507" y="72660"/>
                </a:lnTo>
                <a:lnTo>
                  <a:pt x="182206" y="66537"/>
                </a:lnTo>
                <a:lnTo>
                  <a:pt x="181339" y="60551"/>
                </a:lnTo>
                <a:lnTo>
                  <a:pt x="180760" y="54655"/>
                </a:lnTo>
                <a:lnTo>
                  <a:pt x="179422" y="49772"/>
                </a:lnTo>
                <a:lnTo>
                  <a:pt x="175395" y="41806"/>
                </a:lnTo>
                <a:lnTo>
                  <a:pt x="170431" y="32550"/>
                </a:lnTo>
                <a:lnTo>
                  <a:pt x="167774" y="27415"/>
                </a:lnTo>
                <a:lnTo>
                  <a:pt x="162280" y="19170"/>
                </a:lnTo>
                <a:lnTo>
                  <a:pt x="156665" y="12330"/>
                </a:lnTo>
                <a:lnTo>
                  <a:pt x="150994" y="6115"/>
                </a:lnTo>
                <a:lnTo>
                  <a:pt x="148148" y="4077"/>
                </a:lnTo>
                <a:lnTo>
                  <a:pt x="142446" y="1812"/>
                </a:lnTo>
                <a:lnTo>
                  <a:pt x="136736" y="805"/>
                </a:lnTo>
                <a:lnTo>
                  <a:pt x="12816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406"/>
          <p:cNvSpPr/>
          <p:nvPr/>
        </p:nvSpPr>
        <p:spPr>
          <a:xfrm>
            <a:off x="4820602" y="3669029"/>
            <a:ext cx="230912" cy="471489"/>
          </a:xfrm>
          <a:custGeom>
            <a:avLst/>
            <a:gdLst/>
            <a:ahLst/>
            <a:cxnLst/>
            <a:rect l="0" t="0" r="0" b="0"/>
            <a:pathLst>
              <a:path w="230912" h="471489">
                <a:moveTo>
                  <a:pt x="0" y="0"/>
                </a:moveTo>
                <a:lnTo>
                  <a:pt x="12770" y="0"/>
                </a:lnTo>
                <a:lnTo>
                  <a:pt x="16134" y="953"/>
                </a:lnTo>
                <a:lnTo>
                  <a:pt x="20281" y="2541"/>
                </a:lnTo>
                <a:lnTo>
                  <a:pt x="24951" y="4552"/>
                </a:lnTo>
                <a:lnTo>
                  <a:pt x="35219" y="9326"/>
                </a:lnTo>
                <a:lnTo>
                  <a:pt x="40625" y="11932"/>
                </a:lnTo>
                <a:lnTo>
                  <a:pt x="45180" y="13670"/>
                </a:lnTo>
                <a:lnTo>
                  <a:pt x="49170" y="14829"/>
                </a:lnTo>
                <a:lnTo>
                  <a:pt x="52783" y="15601"/>
                </a:lnTo>
                <a:lnTo>
                  <a:pt x="58049" y="17068"/>
                </a:lnTo>
                <a:lnTo>
                  <a:pt x="71519" y="21239"/>
                </a:lnTo>
                <a:lnTo>
                  <a:pt x="78160" y="23684"/>
                </a:lnTo>
                <a:lnTo>
                  <a:pt x="84491" y="26267"/>
                </a:lnTo>
                <a:lnTo>
                  <a:pt x="90617" y="28942"/>
                </a:lnTo>
                <a:lnTo>
                  <a:pt x="102505" y="34453"/>
                </a:lnTo>
                <a:lnTo>
                  <a:pt x="108341" y="37257"/>
                </a:lnTo>
                <a:lnTo>
                  <a:pt x="114138" y="41030"/>
                </a:lnTo>
                <a:lnTo>
                  <a:pt x="119907" y="45452"/>
                </a:lnTo>
                <a:lnTo>
                  <a:pt x="125658" y="50304"/>
                </a:lnTo>
                <a:lnTo>
                  <a:pt x="132349" y="54491"/>
                </a:lnTo>
                <a:lnTo>
                  <a:pt x="139668" y="58235"/>
                </a:lnTo>
                <a:lnTo>
                  <a:pt x="147404" y="61683"/>
                </a:lnTo>
                <a:lnTo>
                  <a:pt x="154467" y="65887"/>
                </a:lnTo>
                <a:lnTo>
                  <a:pt x="161081" y="70595"/>
                </a:lnTo>
                <a:lnTo>
                  <a:pt x="167395" y="75639"/>
                </a:lnTo>
                <a:lnTo>
                  <a:pt x="173509" y="81859"/>
                </a:lnTo>
                <a:lnTo>
                  <a:pt x="179490" y="88862"/>
                </a:lnTo>
                <a:lnTo>
                  <a:pt x="185382" y="96390"/>
                </a:lnTo>
                <a:lnTo>
                  <a:pt x="191216" y="103312"/>
                </a:lnTo>
                <a:lnTo>
                  <a:pt x="197010" y="109832"/>
                </a:lnTo>
                <a:lnTo>
                  <a:pt x="202777" y="116084"/>
                </a:lnTo>
                <a:lnTo>
                  <a:pt x="207575" y="123110"/>
                </a:lnTo>
                <a:lnTo>
                  <a:pt x="211726" y="130651"/>
                </a:lnTo>
                <a:lnTo>
                  <a:pt x="215445" y="138536"/>
                </a:lnTo>
                <a:lnTo>
                  <a:pt x="218877" y="146650"/>
                </a:lnTo>
                <a:lnTo>
                  <a:pt x="222118" y="154917"/>
                </a:lnTo>
                <a:lnTo>
                  <a:pt x="225232" y="163286"/>
                </a:lnTo>
                <a:lnTo>
                  <a:pt x="227307" y="171722"/>
                </a:lnTo>
                <a:lnTo>
                  <a:pt x="228691" y="180205"/>
                </a:lnTo>
                <a:lnTo>
                  <a:pt x="229612" y="188716"/>
                </a:lnTo>
                <a:lnTo>
                  <a:pt x="230227" y="197248"/>
                </a:lnTo>
                <a:lnTo>
                  <a:pt x="230638" y="205794"/>
                </a:lnTo>
                <a:lnTo>
                  <a:pt x="230911" y="214349"/>
                </a:lnTo>
                <a:lnTo>
                  <a:pt x="230140" y="222909"/>
                </a:lnTo>
                <a:lnTo>
                  <a:pt x="228675" y="231474"/>
                </a:lnTo>
                <a:lnTo>
                  <a:pt x="226745" y="240041"/>
                </a:lnTo>
                <a:lnTo>
                  <a:pt x="224505" y="248610"/>
                </a:lnTo>
                <a:lnTo>
                  <a:pt x="222060" y="257180"/>
                </a:lnTo>
                <a:lnTo>
                  <a:pt x="216804" y="274323"/>
                </a:lnTo>
                <a:lnTo>
                  <a:pt x="202835" y="317183"/>
                </a:lnTo>
                <a:lnTo>
                  <a:pt x="199041" y="325756"/>
                </a:lnTo>
                <a:lnTo>
                  <a:pt x="194606" y="334328"/>
                </a:lnTo>
                <a:lnTo>
                  <a:pt x="189745" y="342900"/>
                </a:lnTo>
                <a:lnTo>
                  <a:pt x="184599" y="351473"/>
                </a:lnTo>
                <a:lnTo>
                  <a:pt x="173801" y="368618"/>
                </a:lnTo>
                <a:lnTo>
                  <a:pt x="168255" y="376238"/>
                </a:lnTo>
                <a:lnTo>
                  <a:pt x="162653" y="383223"/>
                </a:lnTo>
                <a:lnTo>
                  <a:pt x="157013" y="389785"/>
                </a:lnTo>
                <a:lnTo>
                  <a:pt x="152300" y="396064"/>
                </a:lnTo>
                <a:lnTo>
                  <a:pt x="148206" y="402156"/>
                </a:lnTo>
                <a:lnTo>
                  <a:pt x="144524" y="408122"/>
                </a:lnTo>
                <a:lnTo>
                  <a:pt x="140164" y="414003"/>
                </a:lnTo>
                <a:lnTo>
                  <a:pt x="135353" y="419830"/>
                </a:lnTo>
                <a:lnTo>
                  <a:pt x="130240" y="425620"/>
                </a:lnTo>
                <a:lnTo>
                  <a:pt x="124927" y="430432"/>
                </a:lnTo>
                <a:lnTo>
                  <a:pt x="119480" y="434592"/>
                </a:lnTo>
                <a:lnTo>
                  <a:pt x="113943" y="438318"/>
                </a:lnTo>
                <a:lnTo>
                  <a:pt x="109299" y="442708"/>
                </a:lnTo>
                <a:lnTo>
                  <a:pt x="105252" y="447539"/>
                </a:lnTo>
                <a:lnTo>
                  <a:pt x="101600" y="452664"/>
                </a:lnTo>
                <a:lnTo>
                  <a:pt x="98213" y="456081"/>
                </a:lnTo>
                <a:lnTo>
                  <a:pt x="95003" y="458359"/>
                </a:lnTo>
                <a:lnTo>
                  <a:pt x="88896" y="461843"/>
                </a:lnTo>
                <a:lnTo>
                  <a:pt x="83007" y="466567"/>
                </a:lnTo>
                <a:lnTo>
                  <a:pt x="77152" y="47148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407"/>
          <p:cNvSpPr/>
          <p:nvPr/>
        </p:nvSpPr>
        <p:spPr>
          <a:xfrm>
            <a:off x="5574982" y="1637496"/>
            <a:ext cx="274318" cy="428441"/>
          </a:xfrm>
          <a:custGeom>
            <a:avLst/>
            <a:gdLst/>
            <a:ahLst/>
            <a:cxnLst/>
            <a:rect l="0" t="0" r="0" b="0"/>
            <a:pathLst>
              <a:path w="274318" h="428441">
                <a:moveTo>
                  <a:pt x="77152" y="34141"/>
                </a:moveTo>
                <a:lnTo>
                  <a:pt x="64030" y="34141"/>
                </a:lnTo>
                <a:lnTo>
                  <a:pt x="62689" y="35094"/>
                </a:lnTo>
                <a:lnTo>
                  <a:pt x="61796" y="36681"/>
                </a:lnTo>
                <a:lnTo>
                  <a:pt x="60802" y="40985"/>
                </a:lnTo>
                <a:lnTo>
                  <a:pt x="60361" y="46073"/>
                </a:lnTo>
                <a:lnTo>
                  <a:pt x="55561" y="58843"/>
                </a:lnTo>
                <a:lnTo>
                  <a:pt x="51297" y="74334"/>
                </a:lnTo>
                <a:lnTo>
                  <a:pt x="47246" y="84072"/>
                </a:lnTo>
                <a:lnTo>
                  <a:pt x="39611" y="95714"/>
                </a:lnTo>
                <a:lnTo>
                  <a:pt x="34115" y="104687"/>
                </a:lnTo>
                <a:lnTo>
                  <a:pt x="31316" y="109746"/>
                </a:lnTo>
                <a:lnTo>
                  <a:pt x="28205" y="120449"/>
                </a:lnTo>
                <a:lnTo>
                  <a:pt x="26824" y="131555"/>
                </a:lnTo>
                <a:lnTo>
                  <a:pt x="26209" y="142841"/>
                </a:lnTo>
                <a:lnTo>
                  <a:pt x="23396" y="154207"/>
                </a:lnTo>
                <a:lnTo>
                  <a:pt x="19923" y="166561"/>
                </a:lnTo>
                <a:lnTo>
                  <a:pt x="18997" y="173856"/>
                </a:lnTo>
                <a:lnTo>
                  <a:pt x="18380" y="181577"/>
                </a:lnTo>
                <a:lnTo>
                  <a:pt x="17016" y="188629"/>
                </a:lnTo>
                <a:lnTo>
                  <a:pt x="12960" y="201545"/>
                </a:lnTo>
                <a:lnTo>
                  <a:pt x="10523" y="213635"/>
                </a:lnTo>
                <a:lnTo>
                  <a:pt x="8487" y="225359"/>
                </a:lnTo>
                <a:lnTo>
                  <a:pt x="4407" y="236919"/>
                </a:lnTo>
                <a:lnTo>
                  <a:pt x="1959" y="248407"/>
                </a:lnTo>
                <a:lnTo>
                  <a:pt x="1305" y="254138"/>
                </a:lnTo>
                <a:lnTo>
                  <a:pt x="3120" y="265585"/>
                </a:lnTo>
                <a:lnTo>
                  <a:pt x="6149" y="276070"/>
                </a:lnTo>
                <a:lnTo>
                  <a:pt x="8807" y="288280"/>
                </a:lnTo>
                <a:lnTo>
                  <a:pt x="12804" y="298222"/>
                </a:lnTo>
                <a:lnTo>
                  <a:pt x="15216" y="308990"/>
                </a:lnTo>
                <a:lnTo>
                  <a:pt x="17240" y="320126"/>
                </a:lnTo>
                <a:lnTo>
                  <a:pt x="21315" y="331426"/>
                </a:lnTo>
                <a:lnTo>
                  <a:pt x="26301" y="342798"/>
                </a:lnTo>
                <a:lnTo>
                  <a:pt x="31692" y="353249"/>
                </a:lnTo>
                <a:lnTo>
                  <a:pt x="37263" y="361069"/>
                </a:lnTo>
                <a:lnTo>
                  <a:pt x="45454" y="367720"/>
                </a:lnTo>
                <a:lnTo>
                  <a:pt x="50306" y="370827"/>
                </a:lnTo>
                <a:lnTo>
                  <a:pt x="58235" y="376819"/>
                </a:lnTo>
                <a:lnTo>
                  <a:pt x="64935" y="382658"/>
                </a:lnTo>
                <a:lnTo>
                  <a:pt x="71087" y="388427"/>
                </a:lnTo>
                <a:lnTo>
                  <a:pt x="76997" y="396706"/>
                </a:lnTo>
                <a:lnTo>
                  <a:pt x="82799" y="405784"/>
                </a:lnTo>
                <a:lnTo>
                  <a:pt x="88552" y="412993"/>
                </a:lnTo>
                <a:lnTo>
                  <a:pt x="91420" y="415297"/>
                </a:lnTo>
                <a:lnTo>
                  <a:pt x="94284" y="416832"/>
                </a:lnTo>
                <a:lnTo>
                  <a:pt x="100959" y="419491"/>
                </a:lnTo>
                <a:lnTo>
                  <a:pt x="110276" y="423848"/>
                </a:lnTo>
                <a:lnTo>
                  <a:pt x="118227" y="426419"/>
                </a:lnTo>
                <a:lnTo>
                  <a:pt x="125888" y="427562"/>
                </a:lnTo>
                <a:lnTo>
                  <a:pt x="130598" y="427867"/>
                </a:lnTo>
                <a:lnTo>
                  <a:pt x="139958" y="428205"/>
                </a:lnTo>
                <a:lnTo>
                  <a:pt x="150583" y="428396"/>
                </a:lnTo>
                <a:lnTo>
                  <a:pt x="156778" y="428440"/>
                </a:lnTo>
                <a:lnTo>
                  <a:pt x="159764" y="427500"/>
                </a:lnTo>
                <a:lnTo>
                  <a:pt x="165621" y="423914"/>
                </a:lnTo>
                <a:lnTo>
                  <a:pt x="171400" y="421686"/>
                </a:lnTo>
                <a:lnTo>
                  <a:pt x="174274" y="421092"/>
                </a:lnTo>
                <a:lnTo>
                  <a:pt x="177143" y="418791"/>
                </a:lnTo>
                <a:lnTo>
                  <a:pt x="182870" y="411154"/>
                </a:lnTo>
                <a:lnTo>
                  <a:pt x="191131" y="403950"/>
                </a:lnTo>
                <a:lnTo>
                  <a:pt x="196001" y="400695"/>
                </a:lnTo>
                <a:lnTo>
                  <a:pt x="203952" y="394539"/>
                </a:lnTo>
                <a:lnTo>
                  <a:pt x="207405" y="391564"/>
                </a:lnTo>
                <a:lnTo>
                  <a:pt x="213782" y="383178"/>
                </a:lnTo>
                <a:lnTo>
                  <a:pt x="219792" y="374054"/>
                </a:lnTo>
                <a:lnTo>
                  <a:pt x="225638" y="366823"/>
                </a:lnTo>
                <a:lnTo>
                  <a:pt x="231411" y="357895"/>
                </a:lnTo>
                <a:lnTo>
                  <a:pt x="237152" y="347577"/>
                </a:lnTo>
                <a:lnTo>
                  <a:pt x="245739" y="331058"/>
                </a:lnTo>
                <a:lnTo>
                  <a:pt x="251457" y="319774"/>
                </a:lnTo>
                <a:lnTo>
                  <a:pt x="254634" y="308409"/>
                </a:lnTo>
                <a:lnTo>
                  <a:pt x="255481" y="302711"/>
                </a:lnTo>
                <a:lnTo>
                  <a:pt x="258962" y="293841"/>
                </a:lnTo>
                <a:lnTo>
                  <a:pt x="261224" y="290142"/>
                </a:lnTo>
                <a:lnTo>
                  <a:pt x="263737" y="280952"/>
                </a:lnTo>
                <a:lnTo>
                  <a:pt x="265807" y="270517"/>
                </a:lnTo>
                <a:lnTo>
                  <a:pt x="269901" y="259530"/>
                </a:lnTo>
                <a:lnTo>
                  <a:pt x="272356" y="248296"/>
                </a:lnTo>
                <a:lnTo>
                  <a:pt x="273447" y="236954"/>
                </a:lnTo>
                <a:lnTo>
                  <a:pt x="273932" y="225562"/>
                </a:lnTo>
                <a:lnTo>
                  <a:pt x="274205" y="208439"/>
                </a:lnTo>
                <a:lnTo>
                  <a:pt x="274317" y="164394"/>
                </a:lnTo>
                <a:lnTo>
                  <a:pt x="271779" y="153626"/>
                </a:lnTo>
                <a:lnTo>
                  <a:pt x="267476" y="142491"/>
                </a:lnTo>
                <a:lnTo>
                  <a:pt x="262388" y="131191"/>
                </a:lnTo>
                <a:lnTo>
                  <a:pt x="258720" y="118671"/>
                </a:lnTo>
                <a:lnTo>
                  <a:pt x="255322" y="109492"/>
                </a:lnTo>
                <a:lnTo>
                  <a:pt x="250636" y="99063"/>
                </a:lnTo>
                <a:lnTo>
                  <a:pt x="245379" y="88078"/>
                </a:lnTo>
                <a:lnTo>
                  <a:pt x="237064" y="75734"/>
                </a:lnTo>
                <a:lnTo>
                  <a:pt x="228568" y="66044"/>
                </a:lnTo>
                <a:lnTo>
                  <a:pt x="222871" y="57528"/>
                </a:lnTo>
                <a:lnTo>
                  <a:pt x="214308" y="44563"/>
                </a:lnTo>
                <a:lnTo>
                  <a:pt x="205739" y="34689"/>
                </a:lnTo>
                <a:lnTo>
                  <a:pt x="197167" y="25731"/>
                </a:lnTo>
                <a:lnTo>
                  <a:pt x="190500" y="19926"/>
                </a:lnTo>
                <a:lnTo>
                  <a:pt x="186055" y="17044"/>
                </a:lnTo>
                <a:lnTo>
                  <a:pt x="181187" y="14171"/>
                </a:lnTo>
                <a:lnTo>
                  <a:pt x="176036" y="11302"/>
                </a:lnTo>
                <a:lnTo>
                  <a:pt x="165233" y="5576"/>
                </a:lnTo>
                <a:lnTo>
                  <a:pt x="159686" y="3667"/>
                </a:lnTo>
                <a:lnTo>
                  <a:pt x="154082" y="2395"/>
                </a:lnTo>
                <a:lnTo>
                  <a:pt x="148442" y="1547"/>
                </a:lnTo>
                <a:lnTo>
                  <a:pt x="142776" y="982"/>
                </a:lnTo>
                <a:lnTo>
                  <a:pt x="137094" y="605"/>
                </a:lnTo>
                <a:lnTo>
                  <a:pt x="131401" y="354"/>
                </a:lnTo>
                <a:lnTo>
                  <a:pt x="119995" y="74"/>
                </a:lnTo>
                <a:lnTo>
                  <a:pt x="114287" y="0"/>
                </a:lnTo>
                <a:lnTo>
                  <a:pt x="108576" y="903"/>
                </a:lnTo>
                <a:lnTo>
                  <a:pt x="102864" y="2457"/>
                </a:lnTo>
                <a:lnTo>
                  <a:pt x="97151" y="4446"/>
                </a:lnTo>
                <a:lnTo>
                  <a:pt x="91438" y="6724"/>
                </a:lnTo>
                <a:lnTo>
                  <a:pt x="85724" y="9196"/>
                </a:lnTo>
                <a:lnTo>
                  <a:pt x="80009" y="11796"/>
                </a:lnTo>
                <a:lnTo>
                  <a:pt x="75247" y="13529"/>
                </a:lnTo>
                <a:lnTo>
                  <a:pt x="67416" y="15455"/>
                </a:lnTo>
                <a:lnTo>
                  <a:pt x="63041" y="17874"/>
                </a:lnTo>
                <a:lnTo>
                  <a:pt x="58220" y="21391"/>
                </a:lnTo>
                <a:lnTo>
                  <a:pt x="53101" y="25641"/>
                </a:lnTo>
                <a:lnTo>
                  <a:pt x="47784" y="29427"/>
                </a:lnTo>
                <a:lnTo>
                  <a:pt x="42333" y="32903"/>
                </a:lnTo>
                <a:lnTo>
                  <a:pt x="36794" y="36173"/>
                </a:lnTo>
                <a:lnTo>
                  <a:pt x="32150" y="39306"/>
                </a:lnTo>
                <a:lnTo>
                  <a:pt x="24449" y="45327"/>
                </a:lnTo>
                <a:lnTo>
                  <a:pt x="17851" y="48637"/>
                </a:lnTo>
                <a:lnTo>
                  <a:pt x="14758" y="49520"/>
                </a:lnTo>
                <a:lnTo>
                  <a:pt x="8782" y="53041"/>
                </a:lnTo>
                <a:lnTo>
                  <a:pt x="0" y="598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408"/>
          <p:cNvSpPr/>
          <p:nvPr/>
        </p:nvSpPr>
        <p:spPr>
          <a:xfrm>
            <a:off x="6003960" y="1791652"/>
            <a:ext cx="213961" cy="17041"/>
          </a:xfrm>
          <a:custGeom>
            <a:avLst/>
            <a:gdLst/>
            <a:ahLst/>
            <a:cxnLst/>
            <a:rect l="0" t="0" r="0" b="0"/>
            <a:pathLst>
              <a:path w="213961" h="17041">
                <a:moveTo>
                  <a:pt x="8219" y="8573"/>
                </a:moveTo>
                <a:lnTo>
                  <a:pt x="0" y="8573"/>
                </a:lnTo>
                <a:lnTo>
                  <a:pt x="20959" y="8573"/>
                </a:lnTo>
                <a:lnTo>
                  <a:pt x="23381" y="9525"/>
                </a:lnTo>
                <a:lnTo>
                  <a:pt x="25947" y="11112"/>
                </a:lnTo>
                <a:lnTo>
                  <a:pt x="28610" y="13123"/>
                </a:lnTo>
                <a:lnTo>
                  <a:pt x="32291" y="14464"/>
                </a:lnTo>
                <a:lnTo>
                  <a:pt x="36649" y="15358"/>
                </a:lnTo>
                <a:lnTo>
                  <a:pt x="41460" y="15953"/>
                </a:lnTo>
                <a:lnTo>
                  <a:pt x="46573" y="16351"/>
                </a:lnTo>
                <a:lnTo>
                  <a:pt x="51886" y="16615"/>
                </a:lnTo>
                <a:lnTo>
                  <a:pt x="65925" y="16988"/>
                </a:lnTo>
                <a:lnTo>
                  <a:pt x="69550" y="17040"/>
                </a:lnTo>
                <a:lnTo>
                  <a:pt x="73872" y="16123"/>
                </a:lnTo>
                <a:lnTo>
                  <a:pt x="78657" y="14559"/>
                </a:lnTo>
                <a:lnTo>
                  <a:pt x="83753" y="12563"/>
                </a:lnTo>
                <a:lnTo>
                  <a:pt x="89056" y="11233"/>
                </a:lnTo>
                <a:lnTo>
                  <a:pt x="94495" y="10346"/>
                </a:lnTo>
                <a:lnTo>
                  <a:pt x="100027" y="9755"/>
                </a:lnTo>
                <a:lnTo>
                  <a:pt x="105619" y="9361"/>
                </a:lnTo>
                <a:lnTo>
                  <a:pt x="111253" y="9098"/>
                </a:lnTo>
                <a:lnTo>
                  <a:pt x="116914" y="8923"/>
                </a:lnTo>
                <a:lnTo>
                  <a:pt x="122592" y="7854"/>
                </a:lnTo>
                <a:lnTo>
                  <a:pt x="128283" y="6188"/>
                </a:lnTo>
                <a:lnTo>
                  <a:pt x="133982" y="4125"/>
                </a:lnTo>
                <a:lnTo>
                  <a:pt x="138734" y="2750"/>
                </a:lnTo>
                <a:lnTo>
                  <a:pt x="142854" y="1834"/>
                </a:lnTo>
                <a:lnTo>
                  <a:pt x="146554" y="1222"/>
                </a:lnTo>
                <a:lnTo>
                  <a:pt x="150925" y="815"/>
                </a:lnTo>
                <a:lnTo>
                  <a:pt x="155744" y="543"/>
                </a:lnTo>
                <a:lnTo>
                  <a:pt x="166179" y="241"/>
                </a:lnTo>
                <a:lnTo>
                  <a:pt x="203554" y="3"/>
                </a:lnTo>
                <a:lnTo>
                  <a:pt x="21396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409"/>
          <p:cNvSpPr/>
          <p:nvPr/>
        </p:nvSpPr>
        <p:spPr>
          <a:xfrm>
            <a:off x="6012210" y="1920239"/>
            <a:ext cx="257145" cy="17147"/>
          </a:xfrm>
          <a:custGeom>
            <a:avLst/>
            <a:gdLst/>
            <a:ahLst/>
            <a:cxnLst/>
            <a:rect l="0" t="0" r="0" b="0"/>
            <a:pathLst>
              <a:path w="257145" h="17147">
                <a:moveTo>
                  <a:pt x="8542" y="8573"/>
                </a:moveTo>
                <a:lnTo>
                  <a:pt x="0" y="8573"/>
                </a:lnTo>
                <a:lnTo>
                  <a:pt x="7353" y="15954"/>
                </a:lnTo>
                <a:lnTo>
                  <a:pt x="8702" y="16351"/>
                </a:lnTo>
                <a:lnTo>
                  <a:pt x="12740" y="16792"/>
                </a:lnTo>
                <a:lnTo>
                  <a:pt x="20369" y="17041"/>
                </a:lnTo>
                <a:lnTo>
                  <a:pt x="117140" y="17146"/>
                </a:lnTo>
                <a:lnTo>
                  <a:pt x="122851" y="16193"/>
                </a:lnTo>
                <a:lnTo>
                  <a:pt x="128563" y="14606"/>
                </a:lnTo>
                <a:lnTo>
                  <a:pt x="134276" y="12595"/>
                </a:lnTo>
                <a:lnTo>
                  <a:pt x="139990" y="11254"/>
                </a:lnTo>
                <a:lnTo>
                  <a:pt x="145704" y="10360"/>
                </a:lnTo>
                <a:lnTo>
                  <a:pt x="151418" y="9765"/>
                </a:lnTo>
                <a:lnTo>
                  <a:pt x="157133" y="9367"/>
                </a:lnTo>
                <a:lnTo>
                  <a:pt x="162847" y="9103"/>
                </a:lnTo>
                <a:lnTo>
                  <a:pt x="177452" y="8730"/>
                </a:lnTo>
                <a:lnTo>
                  <a:pt x="195471" y="8604"/>
                </a:lnTo>
                <a:lnTo>
                  <a:pt x="199836" y="7641"/>
                </a:lnTo>
                <a:lnTo>
                  <a:pt x="203699" y="6047"/>
                </a:lnTo>
                <a:lnTo>
                  <a:pt x="207227" y="4031"/>
                </a:lnTo>
                <a:lnTo>
                  <a:pt x="211483" y="2688"/>
                </a:lnTo>
                <a:lnTo>
                  <a:pt x="216226" y="1792"/>
                </a:lnTo>
                <a:lnTo>
                  <a:pt x="221293" y="1195"/>
                </a:lnTo>
                <a:lnTo>
                  <a:pt x="225624" y="797"/>
                </a:lnTo>
                <a:lnTo>
                  <a:pt x="232976" y="354"/>
                </a:lnTo>
                <a:lnTo>
                  <a:pt x="239418" y="158"/>
                </a:lnTo>
                <a:lnTo>
                  <a:pt x="257144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410"/>
          <p:cNvSpPr/>
          <p:nvPr/>
        </p:nvSpPr>
        <p:spPr>
          <a:xfrm>
            <a:off x="6406518" y="1534478"/>
            <a:ext cx="180020" cy="488633"/>
          </a:xfrm>
          <a:custGeom>
            <a:avLst/>
            <a:gdLst/>
            <a:ahLst/>
            <a:cxnLst/>
            <a:rect l="0" t="0" r="0" b="0"/>
            <a:pathLst>
              <a:path w="180020" h="488633">
                <a:moveTo>
                  <a:pt x="180019" y="8572"/>
                </a:moveTo>
                <a:lnTo>
                  <a:pt x="180019" y="8"/>
                </a:lnTo>
                <a:lnTo>
                  <a:pt x="172638" y="0"/>
                </a:lnTo>
                <a:lnTo>
                  <a:pt x="167248" y="4550"/>
                </a:lnTo>
                <a:lnTo>
                  <a:pt x="165790" y="6843"/>
                </a:lnTo>
                <a:lnTo>
                  <a:pt x="162786" y="14621"/>
                </a:lnTo>
                <a:lnTo>
                  <a:pt x="158708" y="20150"/>
                </a:lnTo>
                <a:lnTo>
                  <a:pt x="153720" y="25783"/>
                </a:lnTo>
                <a:lnTo>
                  <a:pt x="148328" y="32413"/>
                </a:lnTo>
                <a:lnTo>
                  <a:pt x="142757" y="41710"/>
                </a:lnTo>
                <a:lnTo>
                  <a:pt x="138984" y="46857"/>
                </a:lnTo>
                <a:lnTo>
                  <a:pt x="134565" y="52192"/>
                </a:lnTo>
                <a:lnTo>
                  <a:pt x="129714" y="57655"/>
                </a:lnTo>
                <a:lnTo>
                  <a:pt x="125527" y="63201"/>
                </a:lnTo>
                <a:lnTo>
                  <a:pt x="121784" y="68804"/>
                </a:lnTo>
                <a:lnTo>
                  <a:pt x="118336" y="74444"/>
                </a:lnTo>
                <a:lnTo>
                  <a:pt x="114132" y="80109"/>
                </a:lnTo>
                <a:lnTo>
                  <a:pt x="109424" y="85791"/>
                </a:lnTo>
                <a:lnTo>
                  <a:pt x="104381" y="91483"/>
                </a:lnTo>
                <a:lnTo>
                  <a:pt x="93697" y="102889"/>
                </a:lnTo>
                <a:lnTo>
                  <a:pt x="71316" y="125733"/>
                </a:lnTo>
                <a:lnTo>
                  <a:pt x="66593" y="131447"/>
                </a:lnTo>
                <a:lnTo>
                  <a:pt x="62492" y="137161"/>
                </a:lnTo>
                <a:lnTo>
                  <a:pt x="58805" y="142875"/>
                </a:lnTo>
                <a:lnTo>
                  <a:pt x="54442" y="148590"/>
                </a:lnTo>
                <a:lnTo>
                  <a:pt x="49629" y="154304"/>
                </a:lnTo>
                <a:lnTo>
                  <a:pt x="44515" y="160019"/>
                </a:lnTo>
                <a:lnTo>
                  <a:pt x="40153" y="165734"/>
                </a:lnTo>
                <a:lnTo>
                  <a:pt x="36293" y="171449"/>
                </a:lnTo>
                <a:lnTo>
                  <a:pt x="32766" y="177164"/>
                </a:lnTo>
                <a:lnTo>
                  <a:pt x="29463" y="182879"/>
                </a:lnTo>
                <a:lnTo>
                  <a:pt x="23253" y="194309"/>
                </a:lnTo>
                <a:lnTo>
                  <a:pt x="20263" y="200977"/>
                </a:lnTo>
                <a:lnTo>
                  <a:pt x="17318" y="208279"/>
                </a:lnTo>
                <a:lnTo>
                  <a:pt x="12458" y="223061"/>
                </a:lnTo>
                <a:lnTo>
                  <a:pt x="10297" y="235980"/>
                </a:lnTo>
                <a:lnTo>
                  <a:pt x="6797" y="248072"/>
                </a:lnTo>
                <a:lnTo>
                  <a:pt x="4530" y="253963"/>
                </a:lnTo>
                <a:lnTo>
                  <a:pt x="2011" y="268130"/>
                </a:lnTo>
                <a:lnTo>
                  <a:pt x="892" y="282998"/>
                </a:lnTo>
                <a:lnTo>
                  <a:pt x="395" y="295956"/>
                </a:lnTo>
                <a:lnTo>
                  <a:pt x="115" y="313962"/>
                </a:lnTo>
                <a:lnTo>
                  <a:pt x="0" y="378520"/>
                </a:lnTo>
                <a:lnTo>
                  <a:pt x="951" y="384744"/>
                </a:lnTo>
                <a:lnTo>
                  <a:pt x="5889" y="399007"/>
                </a:lnTo>
                <a:lnTo>
                  <a:pt x="7378" y="409428"/>
                </a:lnTo>
                <a:lnTo>
                  <a:pt x="10580" y="420410"/>
                </a:lnTo>
                <a:lnTo>
                  <a:pt x="15178" y="430688"/>
                </a:lnTo>
                <a:lnTo>
                  <a:pt x="20397" y="438432"/>
                </a:lnTo>
                <a:lnTo>
                  <a:pt x="23351" y="445048"/>
                </a:lnTo>
                <a:lnTo>
                  <a:pt x="24139" y="448146"/>
                </a:lnTo>
                <a:lnTo>
                  <a:pt x="27554" y="454128"/>
                </a:lnTo>
                <a:lnTo>
                  <a:pt x="32247" y="459962"/>
                </a:lnTo>
                <a:lnTo>
                  <a:pt x="37508" y="465729"/>
                </a:lnTo>
                <a:lnTo>
                  <a:pt x="45824" y="474331"/>
                </a:lnTo>
                <a:lnTo>
                  <a:pt x="48646" y="476241"/>
                </a:lnTo>
                <a:lnTo>
                  <a:pt x="51480" y="477513"/>
                </a:lnTo>
                <a:lnTo>
                  <a:pt x="54321" y="478362"/>
                </a:lnTo>
                <a:lnTo>
                  <a:pt x="57168" y="479880"/>
                </a:lnTo>
                <a:lnTo>
                  <a:pt x="60018" y="481845"/>
                </a:lnTo>
                <a:lnTo>
                  <a:pt x="62871" y="484107"/>
                </a:lnTo>
                <a:lnTo>
                  <a:pt x="65726" y="485615"/>
                </a:lnTo>
                <a:lnTo>
                  <a:pt x="68581" y="486621"/>
                </a:lnTo>
                <a:lnTo>
                  <a:pt x="71437" y="487291"/>
                </a:lnTo>
                <a:lnTo>
                  <a:pt x="74293" y="487738"/>
                </a:lnTo>
                <a:lnTo>
                  <a:pt x="77150" y="488036"/>
                </a:lnTo>
                <a:lnTo>
                  <a:pt x="80007" y="488234"/>
                </a:lnTo>
                <a:lnTo>
                  <a:pt x="82865" y="488367"/>
                </a:lnTo>
                <a:lnTo>
                  <a:pt x="94294" y="48863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411"/>
          <p:cNvSpPr/>
          <p:nvPr/>
        </p:nvSpPr>
        <p:spPr>
          <a:xfrm>
            <a:off x="6620827" y="1714500"/>
            <a:ext cx="214314" cy="300038"/>
          </a:xfrm>
          <a:custGeom>
            <a:avLst/>
            <a:gdLst/>
            <a:ahLst/>
            <a:cxnLst/>
            <a:rect l="0" t="0" r="0" b="0"/>
            <a:pathLst>
              <a:path w="214314" h="300038">
                <a:moveTo>
                  <a:pt x="0" y="0"/>
                </a:moveTo>
                <a:lnTo>
                  <a:pt x="8219" y="0"/>
                </a:lnTo>
                <a:lnTo>
                  <a:pt x="13019" y="4550"/>
                </a:lnTo>
                <a:lnTo>
                  <a:pt x="14395" y="7796"/>
                </a:lnTo>
                <a:lnTo>
                  <a:pt x="15922" y="16482"/>
                </a:lnTo>
                <a:lnTo>
                  <a:pt x="19142" y="24153"/>
                </a:lnTo>
                <a:lnTo>
                  <a:pt x="23748" y="31689"/>
                </a:lnTo>
                <a:lnTo>
                  <a:pt x="28970" y="41389"/>
                </a:lnTo>
                <a:lnTo>
                  <a:pt x="32648" y="46642"/>
                </a:lnTo>
                <a:lnTo>
                  <a:pt x="37006" y="52050"/>
                </a:lnTo>
                <a:lnTo>
                  <a:pt x="41815" y="57560"/>
                </a:lnTo>
                <a:lnTo>
                  <a:pt x="45022" y="63138"/>
                </a:lnTo>
                <a:lnTo>
                  <a:pt x="47160" y="68762"/>
                </a:lnTo>
                <a:lnTo>
                  <a:pt x="48585" y="74416"/>
                </a:lnTo>
                <a:lnTo>
                  <a:pt x="51440" y="80091"/>
                </a:lnTo>
                <a:lnTo>
                  <a:pt x="55248" y="85779"/>
                </a:lnTo>
                <a:lnTo>
                  <a:pt x="59692" y="91476"/>
                </a:lnTo>
                <a:lnTo>
                  <a:pt x="63607" y="98131"/>
                </a:lnTo>
                <a:lnTo>
                  <a:pt x="67170" y="105426"/>
                </a:lnTo>
                <a:lnTo>
                  <a:pt x="70497" y="113146"/>
                </a:lnTo>
                <a:lnTo>
                  <a:pt x="76735" y="126804"/>
                </a:lnTo>
                <a:lnTo>
                  <a:pt x="88500" y="151095"/>
                </a:lnTo>
                <a:lnTo>
                  <a:pt x="105721" y="185706"/>
                </a:lnTo>
                <a:lnTo>
                  <a:pt x="111439" y="194613"/>
                </a:lnTo>
                <a:lnTo>
                  <a:pt x="117156" y="202700"/>
                </a:lnTo>
                <a:lnTo>
                  <a:pt x="120014" y="207523"/>
                </a:lnTo>
                <a:lnTo>
                  <a:pt x="122872" y="212643"/>
                </a:lnTo>
                <a:lnTo>
                  <a:pt x="128588" y="223413"/>
                </a:lnTo>
                <a:lnTo>
                  <a:pt x="131445" y="228952"/>
                </a:lnTo>
                <a:lnTo>
                  <a:pt x="135255" y="233597"/>
                </a:lnTo>
                <a:lnTo>
                  <a:pt x="139700" y="237646"/>
                </a:lnTo>
                <a:lnTo>
                  <a:pt x="144568" y="241298"/>
                </a:lnTo>
                <a:lnTo>
                  <a:pt x="148766" y="245638"/>
                </a:lnTo>
                <a:lnTo>
                  <a:pt x="152518" y="250436"/>
                </a:lnTo>
                <a:lnTo>
                  <a:pt x="155971" y="255540"/>
                </a:lnTo>
                <a:lnTo>
                  <a:pt x="162348" y="263750"/>
                </a:lnTo>
                <a:lnTo>
                  <a:pt x="168357" y="270575"/>
                </a:lnTo>
                <a:lnTo>
                  <a:pt x="174203" y="276783"/>
                </a:lnTo>
                <a:lnTo>
                  <a:pt x="177096" y="278819"/>
                </a:lnTo>
                <a:lnTo>
                  <a:pt x="182849" y="281082"/>
                </a:lnTo>
                <a:lnTo>
                  <a:pt x="188582" y="284627"/>
                </a:lnTo>
                <a:lnTo>
                  <a:pt x="195472" y="290114"/>
                </a:lnTo>
                <a:lnTo>
                  <a:pt x="201217" y="295615"/>
                </a:lnTo>
                <a:lnTo>
                  <a:pt x="203676" y="297089"/>
                </a:lnTo>
                <a:lnTo>
                  <a:pt x="208950" y="298727"/>
                </a:lnTo>
                <a:lnTo>
                  <a:pt x="214313" y="30003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412"/>
          <p:cNvSpPr/>
          <p:nvPr/>
        </p:nvSpPr>
        <p:spPr>
          <a:xfrm>
            <a:off x="6595109" y="1757362"/>
            <a:ext cx="282894" cy="239995"/>
          </a:xfrm>
          <a:custGeom>
            <a:avLst/>
            <a:gdLst/>
            <a:ahLst/>
            <a:cxnLst/>
            <a:rect l="0" t="0" r="0" b="0"/>
            <a:pathLst>
              <a:path w="282894" h="239995">
                <a:moveTo>
                  <a:pt x="282893" y="0"/>
                </a:moveTo>
                <a:lnTo>
                  <a:pt x="261581" y="0"/>
                </a:lnTo>
                <a:lnTo>
                  <a:pt x="259160" y="1905"/>
                </a:lnTo>
                <a:lnTo>
                  <a:pt x="253930" y="9102"/>
                </a:lnTo>
                <a:lnTo>
                  <a:pt x="248431" y="16110"/>
                </a:lnTo>
                <a:lnTo>
                  <a:pt x="241858" y="23353"/>
                </a:lnTo>
                <a:lnTo>
                  <a:pt x="227449" y="38140"/>
                </a:lnTo>
                <a:lnTo>
                  <a:pt x="153791" y="111956"/>
                </a:lnTo>
                <a:lnTo>
                  <a:pt x="145390" y="119405"/>
                </a:lnTo>
                <a:lnTo>
                  <a:pt x="136932" y="126276"/>
                </a:lnTo>
                <a:lnTo>
                  <a:pt x="128436" y="132761"/>
                </a:lnTo>
                <a:lnTo>
                  <a:pt x="119914" y="139943"/>
                </a:lnTo>
                <a:lnTo>
                  <a:pt x="111376" y="147588"/>
                </a:lnTo>
                <a:lnTo>
                  <a:pt x="95220" y="162750"/>
                </a:lnTo>
                <a:lnTo>
                  <a:pt x="69327" y="188005"/>
                </a:lnTo>
                <a:lnTo>
                  <a:pt x="33170" y="224015"/>
                </a:lnTo>
                <a:lnTo>
                  <a:pt x="29733" y="226496"/>
                </a:lnTo>
                <a:lnTo>
                  <a:pt x="23375" y="229252"/>
                </a:lnTo>
                <a:lnTo>
                  <a:pt x="17374" y="233017"/>
                </a:lnTo>
                <a:lnTo>
                  <a:pt x="14441" y="235355"/>
                </a:lnTo>
                <a:lnTo>
                  <a:pt x="8641" y="237952"/>
                </a:lnTo>
                <a:lnTo>
                  <a:pt x="150" y="239994"/>
                </a:lnTo>
                <a:lnTo>
                  <a:pt x="20" y="233240"/>
                </a:lnTo>
                <a:lnTo>
                  <a:pt x="0" y="23145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413"/>
          <p:cNvSpPr/>
          <p:nvPr/>
        </p:nvSpPr>
        <p:spPr>
          <a:xfrm>
            <a:off x="6886575" y="1851660"/>
            <a:ext cx="317183" cy="17115"/>
          </a:xfrm>
          <a:custGeom>
            <a:avLst/>
            <a:gdLst/>
            <a:ahLst/>
            <a:cxnLst/>
            <a:rect l="0" t="0" r="0" b="0"/>
            <a:pathLst>
              <a:path w="317183" h="17115">
                <a:moveTo>
                  <a:pt x="0" y="0"/>
                </a:moveTo>
                <a:lnTo>
                  <a:pt x="4550" y="0"/>
                </a:lnTo>
                <a:lnTo>
                  <a:pt x="6844" y="952"/>
                </a:lnTo>
                <a:lnTo>
                  <a:pt x="9325" y="2540"/>
                </a:lnTo>
                <a:lnTo>
                  <a:pt x="15600" y="7380"/>
                </a:lnTo>
                <a:lnTo>
                  <a:pt x="17067" y="7778"/>
                </a:lnTo>
                <a:lnTo>
                  <a:pt x="21239" y="8219"/>
                </a:lnTo>
                <a:lnTo>
                  <a:pt x="28941" y="8467"/>
                </a:lnTo>
                <a:lnTo>
                  <a:pt x="121722" y="8572"/>
                </a:lnTo>
                <a:lnTo>
                  <a:pt x="129725" y="9524"/>
                </a:lnTo>
                <a:lnTo>
                  <a:pt x="137918" y="11112"/>
                </a:lnTo>
                <a:lnTo>
                  <a:pt x="146237" y="13123"/>
                </a:lnTo>
                <a:lnTo>
                  <a:pt x="153689" y="14463"/>
                </a:lnTo>
                <a:lnTo>
                  <a:pt x="160562" y="15357"/>
                </a:lnTo>
                <a:lnTo>
                  <a:pt x="167049" y="15953"/>
                </a:lnTo>
                <a:lnTo>
                  <a:pt x="174231" y="16350"/>
                </a:lnTo>
                <a:lnTo>
                  <a:pt x="189831" y="16792"/>
                </a:lnTo>
                <a:lnTo>
                  <a:pt x="224835" y="17098"/>
                </a:lnTo>
                <a:lnTo>
                  <a:pt x="232757" y="17114"/>
                </a:lnTo>
                <a:lnTo>
                  <a:pt x="238991" y="16171"/>
                </a:lnTo>
                <a:lnTo>
                  <a:pt x="244100" y="14591"/>
                </a:lnTo>
                <a:lnTo>
                  <a:pt x="248458" y="12584"/>
                </a:lnTo>
                <a:lnTo>
                  <a:pt x="253269" y="11247"/>
                </a:lnTo>
                <a:lnTo>
                  <a:pt x="258381" y="10355"/>
                </a:lnTo>
                <a:lnTo>
                  <a:pt x="263694" y="9761"/>
                </a:lnTo>
                <a:lnTo>
                  <a:pt x="269140" y="9365"/>
                </a:lnTo>
                <a:lnTo>
                  <a:pt x="274677" y="9101"/>
                </a:lnTo>
                <a:lnTo>
                  <a:pt x="289031" y="8729"/>
                </a:lnTo>
                <a:lnTo>
                  <a:pt x="317182" y="85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414"/>
          <p:cNvSpPr/>
          <p:nvPr/>
        </p:nvSpPr>
        <p:spPr>
          <a:xfrm>
            <a:off x="6998017" y="1774507"/>
            <a:ext cx="77153" cy="248604"/>
          </a:xfrm>
          <a:custGeom>
            <a:avLst/>
            <a:gdLst/>
            <a:ahLst/>
            <a:cxnLst/>
            <a:rect l="0" t="0" r="0" b="0"/>
            <a:pathLst>
              <a:path w="77153" h="248604">
                <a:moveTo>
                  <a:pt x="0" y="0"/>
                </a:moveTo>
                <a:lnTo>
                  <a:pt x="4551" y="4551"/>
                </a:lnTo>
                <a:lnTo>
                  <a:pt x="5891" y="6844"/>
                </a:lnTo>
                <a:lnTo>
                  <a:pt x="7381" y="11932"/>
                </a:lnTo>
                <a:lnTo>
                  <a:pt x="8731" y="14622"/>
                </a:lnTo>
                <a:lnTo>
                  <a:pt x="10583" y="17368"/>
                </a:lnTo>
                <a:lnTo>
                  <a:pt x="12771" y="20151"/>
                </a:lnTo>
                <a:lnTo>
                  <a:pt x="14229" y="22959"/>
                </a:lnTo>
                <a:lnTo>
                  <a:pt x="15849" y="28619"/>
                </a:lnTo>
                <a:lnTo>
                  <a:pt x="17233" y="32414"/>
                </a:lnTo>
                <a:lnTo>
                  <a:pt x="19109" y="36850"/>
                </a:lnTo>
                <a:lnTo>
                  <a:pt x="21311" y="41711"/>
                </a:lnTo>
                <a:lnTo>
                  <a:pt x="22780" y="46858"/>
                </a:lnTo>
                <a:lnTo>
                  <a:pt x="23759" y="52193"/>
                </a:lnTo>
                <a:lnTo>
                  <a:pt x="24412" y="57656"/>
                </a:lnTo>
                <a:lnTo>
                  <a:pt x="24848" y="63202"/>
                </a:lnTo>
                <a:lnTo>
                  <a:pt x="25138" y="68805"/>
                </a:lnTo>
                <a:lnTo>
                  <a:pt x="25331" y="74445"/>
                </a:lnTo>
                <a:lnTo>
                  <a:pt x="26413" y="81062"/>
                </a:lnTo>
                <a:lnTo>
                  <a:pt x="28085" y="88332"/>
                </a:lnTo>
                <a:lnTo>
                  <a:pt x="30154" y="96035"/>
                </a:lnTo>
                <a:lnTo>
                  <a:pt x="31532" y="103076"/>
                </a:lnTo>
                <a:lnTo>
                  <a:pt x="32452" y="109675"/>
                </a:lnTo>
                <a:lnTo>
                  <a:pt x="33065" y="115979"/>
                </a:lnTo>
                <a:lnTo>
                  <a:pt x="34425" y="122087"/>
                </a:lnTo>
                <a:lnTo>
                  <a:pt x="36286" y="128064"/>
                </a:lnTo>
                <a:lnTo>
                  <a:pt x="38478" y="133954"/>
                </a:lnTo>
                <a:lnTo>
                  <a:pt x="39939" y="139785"/>
                </a:lnTo>
                <a:lnTo>
                  <a:pt x="40914" y="145577"/>
                </a:lnTo>
                <a:lnTo>
                  <a:pt x="41564" y="151344"/>
                </a:lnTo>
                <a:lnTo>
                  <a:pt x="41996" y="157094"/>
                </a:lnTo>
                <a:lnTo>
                  <a:pt x="42285" y="162832"/>
                </a:lnTo>
                <a:lnTo>
                  <a:pt x="42478" y="168562"/>
                </a:lnTo>
                <a:lnTo>
                  <a:pt x="43558" y="174287"/>
                </a:lnTo>
                <a:lnTo>
                  <a:pt x="45232" y="180009"/>
                </a:lnTo>
                <a:lnTo>
                  <a:pt x="47300" y="185728"/>
                </a:lnTo>
                <a:lnTo>
                  <a:pt x="49631" y="190494"/>
                </a:lnTo>
                <a:lnTo>
                  <a:pt x="52137" y="194624"/>
                </a:lnTo>
                <a:lnTo>
                  <a:pt x="54761" y="198329"/>
                </a:lnTo>
                <a:lnTo>
                  <a:pt x="56510" y="202704"/>
                </a:lnTo>
                <a:lnTo>
                  <a:pt x="57676" y="207526"/>
                </a:lnTo>
                <a:lnTo>
                  <a:pt x="58453" y="212646"/>
                </a:lnTo>
                <a:lnTo>
                  <a:pt x="58971" y="217011"/>
                </a:lnTo>
                <a:lnTo>
                  <a:pt x="59547" y="224402"/>
                </a:lnTo>
                <a:lnTo>
                  <a:pt x="60652" y="226754"/>
                </a:lnTo>
                <a:lnTo>
                  <a:pt x="62343" y="228322"/>
                </a:lnTo>
                <a:lnTo>
                  <a:pt x="64422" y="229367"/>
                </a:lnTo>
                <a:lnTo>
                  <a:pt x="65808" y="231016"/>
                </a:lnTo>
                <a:lnTo>
                  <a:pt x="66732" y="233068"/>
                </a:lnTo>
                <a:lnTo>
                  <a:pt x="68215" y="238655"/>
                </a:lnTo>
                <a:lnTo>
                  <a:pt x="69289" y="239113"/>
                </a:lnTo>
                <a:lnTo>
                  <a:pt x="70957" y="239419"/>
                </a:lnTo>
                <a:lnTo>
                  <a:pt x="73023" y="239623"/>
                </a:lnTo>
                <a:lnTo>
                  <a:pt x="74400" y="240711"/>
                </a:lnTo>
                <a:lnTo>
                  <a:pt x="75317" y="242389"/>
                </a:lnTo>
                <a:lnTo>
                  <a:pt x="77152" y="24860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415"/>
          <p:cNvSpPr/>
          <p:nvPr/>
        </p:nvSpPr>
        <p:spPr>
          <a:xfrm>
            <a:off x="7255270" y="1714500"/>
            <a:ext cx="158194" cy="308461"/>
          </a:xfrm>
          <a:custGeom>
            <a:avLst/>
            <a:gdLst/>
            <a:ahLst/>
            <a:cxnLst/>
            <a:rect l="0" t="0" r="0" b="0"/>
            <a:pathLst>
              <a:path w="158194" h="308461">
                <a:moveTo>
                  <a:pt x="137082" y="0"/>
                </a:moveTo>
                <a:lnTo>
                  <a:pt x="115522" y="0"/>
                </a:lnTo>
                <a:lnTo>
                  <a:pt x="112231" y="952"/>
                </a:lnTo>
                <a:lnTo>
                  <a:pt x="108133" y="2539"/>
                </a:lnTo>
                <a:lnTo>
                  <a:pt x="103495" y="4550"/>
                </a:lnTo>
                <a:lnTo>
                  <a:pt x="93262" y="9325"/>
                </a:lnTo>
                <a:lnTo>
                  <a:pt x="87866" y="11931"/>
                </a:lnTo>
                <a:lnTo>
                  <a:pt x="83316" y="14621"/>
                </a:lnTo>
                <a:lnTo>
                  <a:pt x="79331" y="17368"/>
                </a:lnTo>
                <a:lnTo>
                  <a:pt x="75722" y="20151"/>
                </a:lnTo>
                <a:lnTo>
                  <a:pt x="71410" y="23911"/>
                </a:lnTo>
                <a:lnTo>
                  <a:pt x="66631" y="28323"/>
                </a:lnTo>
                <a:lnTo>
                  <a:pt x="53342" y="41094"/>
                </a:lnTo>
                <a:lnTo>
                  <a:pt x="10046" y="84177"/>
                </a:lnTo>
                <a:lnTo>
                  <a:pt x="6672" y="88503"/>
                </a:lnTo>
                <a:lnTo>
                  <a:pt x="2921" y="95849"/>
                </a:lnTo>
                <a:lnTo>
                  <a:pt x="1256" y="102289"/>
                </a:lnTo>
                <a:lnTo>
                  <a:pt x="317" y="111270"/>
                </a:lnTo>
                <a:lnTo>
                  <a:pt x="39" y="119964"/>
                </a:lnTo>
                <a:lnTo>
                  <a:pt x="0" y="122838"/>
                </a:lnTo>
                <a:lnTo>
                  <a:pt x="927" y="125707"/>
                </a:lnTo>
                <a:lnTo>
                  <a:pt x="4496" y="131435"/>
                </a:lnTo>
                <a:lnTo>
                  <a:pt x="6782" y="133343"/>
                </a:lnTo>
                <a:lnTo>
                  <a:pt x="9257" y="134615"/>
                </a:lnTo>
                <a:lnTo>
                  <a:pt x="11860" y="135463"/>
                </a:lnTo>
                <a:lnTo>
                  <a:pt x="15501" y="136981"/>
                </a:lnTo>
                <a:lnTo>
                  <a:pt x="19833" y="138946"/>
                </a:lnTo>
                <a:lnTo>
                  <a:pt x="24626" y="141208"/>
                </a:lnTo>
                <a:lnTo>
                  <a:pt x="28774" y="142716"/>
                </a:lnTo>
                <a:lnTo>
                  <a:pt x="32492" y="143721"/>
                </a:lnTo>
                <a:lnTo>
                  <a:pt x="35923" y="144391"/>
                </a:lnTo>
                <a:lnTo>
                  <a:pt x="40115" y="145791"/>
                </a:lnTo>
                <a:lnTo>
                  <a:pt x="44815" y="147676"/>
                </a:lnTo>
                <a:lnTo>
                  <a:pt x="49853" y="149886"/>
                </a:lnTo>
                <a:lnTo>
                  <a:pt x="56070" y="151359"/>
                </a:lnTo>
                <a:lnTo>
                  <a:pt x="63071" y="152341"/>
                </a:lnTo>
                <a:lnTo>
                  <a:pt x="70597" y="152995"/>
                </a:lnTo>
                <a:lnTo>
                  <a:pt x="77519" y="154384"/>
                </a:lnTo>
                <a:lnTo>
                  <a:pt x="84038" y="156263"/>
                </a:lnTo>
                <a:lnTo>
                  <a:pt x="90289" y="158467"/>
                </a:lnTo>
                <a:lnTo>
                  <a:pt x="96362" y="160890"/>
                </a:lnTo>
                <a:lnTo>
                  <a:pt x="102315" y="163457"/>
                </a:lnTo>
                <a:lnTo>
                  <a:pt x="108189" y="166121"/>
                </a:lnTo>
                <a:lnTo>
                  <a:pt x="113058" y="169803"/>
                </a:lnTo>
                <a:lnTo>
                  <a:pt x="117255" y="174162"/>
                </a:lnTo>
                <a:lnTo>
                  <a:pt x="121007" y="178972"/>
                </a:lnTo>
                <a:lnTo>
                  <a:pt x="125412" y="183132"/>
                </a:lnTo>
                <a:lnTo>
                  <a:pt x="130255" y="186858"/>
                </a:lnTo>
                <a:lnTo>
                  <a:pt x="135388" y="190294"/>
                </a:lnTo>
                <a:lnTo>
                  <a:pt x="138811" y="193538"/>
                </a:lnTo>
                <a:lnTo>
                  <a:pt x="141092" y="196653"/>
                </a:lnTo>
                <a:lnTo>
                  <a:pt x="149304" y="213046"/>
                </a:lnTo>
                <a:lnTo>
                  <a:pt x="151898" y="217278"/>
                </a:lnTo>
                <a:lnTo>
                  <a:pt x="154580" y="221052"/>
                </a:lnTo>
                <a:lnTo>
                  <a:pt x="157319" y="224520"/>
                </a:lnTo>
                <a:lnTo>
                  <a:pt x="158193" y="228738"/>
                </a:lnTo>
                <a:lnTo>
                  <a:pt x="157824" y="233454"/>
                </a:lnTo>
                <a:lnTo>
                  <a:pt x="155826" y="242822"/>
                </a:lnTo>
                <a:lnTo>
                  <a:pt x="154938" y="250161"/>
                </a:lnTo>
                <a:lnTo>
                  <a:pt x="152003" y="259137"/>
                </a:lnTo>
                <a:lnTo>
                  <a:pt x="149887" y="264198"/>
                </a:lnTo>
                <a:lnTo>
                  <a:pt x="146571" y="268524"/>
                </a:lnTo>
                <a:lnTo>
                  <a:pt x="142455" y="272361"/>
                </a:lnTo>
                <a:lnTo>
                  <a:pt x="137807" y="275871"/>
                </a:lnTo>
                <a:lnTo>
                  <a:pt x="133755" y="279164"/>
                </a:lnTo>
                <a:lnTo>
                  <a:pt x="130102" y="282312"/>
                </a:lnTo>
                <a:lnTo>
                  <a:pt x="126714" y="285363"/>
                </a:lnTo>
                <a:lnTo>
                  <a:pt x="122550" y="288349"/>
                </a:lnTo>
                <a:lnTo>
                  <a:pt x="117869" y="291293"/>
                </a:lnTo>
                <a:lnTo>
                  <a:pt x="112843" y="294208"/>
                </a:lnTo>
                <a:lnTo>
                  <a:pt x="102180" y="299986"/>
                </a:lnTo>
                <a:lnTo>
                  <a:pt x="96668" y="302861"/>
                </a:lnTo>
                <a:lnTo>
                  <a:pt x="91090" y="304777"/>
                </a:lnTo>
                <a:lnTo>
                  <a:pt x="85465" y="306054"/>
                </a:lnTo>
                <a:lnTo>
                  <a:pt x="79811" y="306906"/>
                </a:lnTo>
                <a:lnTo>
                  <a:pt x="74136" y="307474"/>
                </a:lnTo>
                <a:lnTo>
                  <a:pt x="68448" y="307853"/>
                </a:lnTo>
                <a:lnTo>
                  <a:pt x="58000" y="308273"/>
                </a:lnTo>
                <a:lnTo>
                  <a:pt x="50182" y="308460"/>
                </a:lnTo>
                <a:lnTo>
                  <a:pt x="45812" y="307557"/>
                </a:lnTo>
                <a:lnTo>
                  <a:pt x="40993" y="306003"/>
                </a:lnTo>
                <a:lnTo>
                  <a:pt x="35875" y="304014"/>
                </a:lnTo>
                <a:lnTo>
                  <a:pt x="31510" y="302689"/>
                </a:lnTo>
                <a:lnTo>
                  <a:pt x="27649" y="301805"/>
                </a:lnTo>
                <a:lnTo>
                  <a:pt x="24122" y="301216"/>
                </a:lnTo>
                <a:lnTo>
                  <a:pt x="20817" y="299870"/>
                </a:lnTo>
                <a:lnTo>
                  <a:pt x="17662" y="298021"/>
                </a:lnTo>
                <a:lnTo>
                  <a:pt x="14607" y="295836"/>
                </a:lnTo>
                <a:lnTo>
                  <a:pt x="12570" y="293426"/>
                </a:lnTo>
                <a:lnTo>
                  <a:pt x="11211" y="290867"/>
                </a:lnTo>
                <a:lnTo>
                  <a:pt x="10305" y="288209"/>
                </a:lnTo>
                <a:lnTo>
                  <a:pt x="9299" y="280175"/>
                </a:lnTo>
                <a:lnTo>
                  <a:pt x="9031" y="275366"/>
                </a:lnTo>
                <a:lnTo>
                  <a:pt x="8733" y="264942"/>
                </a:lnTo>
                <a:lnTo>
                  <a:pt x="8654" y="259495"/>
                </a:lnTo>
                <a:lnTo>
                  <a:pt x="9553" y="253959"/>
                </a:lnTo>
                <a:lnTo>
                  <a:pt x="11105" y="248364"/>
                </a:lnTo>
                <a:lnTo>
                  <a:pt x="13093" y="242728"/>
                </a:lnTo>
                <a:lnTo>
                  <a:pt x="15370" y="237066"/>
                </a:lnTo>
                <a:lnTo>
                  <a:pt x="17841" y="231386"/>
                </a:lnTo>
                <a:lnTo>
                  <a:pt x="20440" y="225695"/>
                </a:lnTo>
                <a:lnTo>
                  <a:pt x="24079" y="219996"/>
                </a:lnTo>
                <a:lnTo>
                  <a:pt x="28409" y="214291"/>
                </a:lnTo>
                <a:lnTo>
                  <a:pt x="33201" y="208583"/>
                </a:lnTo>
                <a:lnTo>
                  <a:pt x="38301" y="202873"/>
                </a:lnTo>
                <a:lnTo>
                  <a:pt x="49046" y="191448"/>
                </a:lnTo>
                <a:lnTo>
                  <a:pt x="53627" y="185734"/>
                </a:lnTo>
                <a:lnTo>
                  <a:pt x="57633" y="180020"/>
                </a:lnTo>
                <a:lnTo>
                  <a:pt x="61256" y="174306"/>
                </a:lnTo>
                <a:lnTo>
                  <a:pt x="65576" y="168591"/>
                </a:lnTo>
                <a:lnTo>
                  <a:pt x="70361" y="162877"/>
                </a:lnTo>
                <a:lnTo>
                  <a:pt x="75456" y="157162"/>
                </a:lnTo>
                <a:lnTo>
                  <a:pt x="86198" y="145732"/>
                </a:lnTo>
                <a:lnTo>
                  <a:pt x="113201" y="118227"/>
                </a:lnTo>
                <a:lnTo>
                  <a:pt x="118303" y="113108"/>
                </a:lnTo>
                <a:lnTo>
                  <a:pt x="121706" y="108743"/>
                </a:lnTo>
                <a:lnTo>
                  <a:pt x="125486" y="101352"/>
                </a:lnTo>
                <a:lnTo>
                  <a:pt x="127446" y="99001"/>
                </a:lnTo>
                <a:lnTo>
                  <a:pt x="129706" y="97433"/>
                </a:lnTo>
                <a:lnTo>
                  <a:pt x="132165" y="96387"/>
                </a:lnTo>
                <a:lnTo>
                  <a:pt x="133803" y="94738"/>
                </a:lnTo>
                <a:lnTo>
                  <a:pt x="134896" y="92686"/>
                </a:lnTo>
                <a:lnTo>
                  <a:pt x="136110" y="87866"/>
                </a:lnTo>
                <a:lnTo>
                  <a:pt x="136954" y="78751"/>
                </a:lnTo>
                <a:lnTo>
                  <a:pt x="137082" y="7715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416"/>
          <p:cNvSpPr/>
          <p:nvPr/>
        </p:nvSpPr>
        <p:spPr>
          <a:xfrm>
            <a:off x="7435215" y="1632408"/>
            <a:ext cx="238688" cy="424595"/>
          </a:xfrm>
          <a:custGeom>
            <a:avLst/>
            <a:gdLst/>
            <a:ahLst/>
            <a:cxnLst/>
            <a:rect l="0" t="0" r="0" b="0"/>
            <a:pathLst>
              <a:path w="238688" h="424595">
                <a:moveTo>
                  <a:pt x="0" y="4939"/>
                </a:moveTo>
                <a:lnTo>
                  <a:pt x="4551" y="4939"/>
                </a:lnTo>
                <a:lnTo>
                  <a:pt x="5891" y="3987"/>
                </a:lnTo>
                <a:lnTo>
                  <a:pt x="6785" y="2399"/>
                </a:lnTo>
                <a:lnTo>
                  <a:pt x="7381" y="388"/>
                </a:lnTo>
                <a:lnTo>
                  <a:pt x="8731" y="0"/>
                </a:lnTo>
                <a:lnTo>
                  <a:pt x="10583" y="694"/>
                </a:lnTo>
                <a:lnTo>
                  <a:pt x="12770" y="2109"/>
                </a:lnTo>
                <a:lnTo>
                  <a:pt x="17740" y="3681"/>
                </a:lnTo>
                <a:lnTo>
                  <a:pt x="24077" y="4380"/>
                </a:lnTo>
                <a:lnTo>
                  <a:pt x="28434" y="4566"/>
                </a:lnTo>
                <a:lnTo>
                  <a:pt x="38355" y="4773"/>
                </a:lnTo>
                <a:lnTo>
                  <a:pt x="49114" y="4865"/>
                </a:lnTo>
                <a:lnTo>
                  <a:pt x="54651" y="5842"/>
                </a:lnTo>
                <a:lnTo>
                  <a:pt x="60246" y="7446"/>
                </a:lnTo>
                <a:lnTo>
                  <a:pt x="65881" y="9468"/>
                </a:lnTo>
                <a:lnTo>
                  <a:pt x="71543" y="11768"/>
                </a:lnTo>
                <a:lnTo>
                  <a:pt x="77223" y="14255"/>
                </a:lnTo>
                <a:lnTo>
                  <a:pt x="82914" y="16864"/>
                </a:lnTo>
                <a:lnTo>
                  <a:pt x="87661" y="19557"/>
                </a:lnTo>
                <a:lnTo>
                  <a:pt x="91779" y="22304"/>
                </a:lnTo>
                <a:lnTo>
                  <a:pt x="95475" y="25088"/>
                </a:lnTo>
                <a:lnTo>
                  <a:pt x="100797" y="27897"/>
                </a:lnTo>
                <a:lnTo>
                  <a:pt x="107203" y="30722"/>
                </a:lnTo>
                <a:lnTo>
                  <a:pt x="114331" y="33558"/>
                </a:lnTo>
                <a:lnTo>
                  <a:pt x="120988" y="37353"/>
                </a:lnTo>
                <a:lnTo>
                  <a:pt x="127331" y="41788"/>
                </a:lnTo>
                <a:lnTo>
                  <a:pt x="133465" y="46650"/>
                </a:lnTo>
                <a:lnTo>
                  <a:pt x="139459" y="50844"/>
                </a:lnTo>
                <a:lnTo>
                  <a:pt x="145360" y="54592"/>
                </a:lnTo>
                <a:lnTo>
                  <a:pt x="151199" y="58044"/>
                </a:lnTo>
                <a:lnTo>
                  <a:pt x="156996" y="62250"/>
                </a:lnTo>
                <a:lnTo>
                  <a:pt x="162767" y="66959"/>
                </a:lnTo>
                <a:lnTo>
                  <a:pt x="168519" y="72003"/>
                </a:lnTo>
                <a:lnTo>
                  <a:pt x="173306" y="77271"/>
                </a:lnTo>
                <a:lnTo>
                  <a:pt x="177450" y="82688"/>
                </a:lnTo>
                <a:lnTo>
                  <a:pt x="181165" y="88204"/>
                </a:lnTo>
                <a:lnTo>
                  <a:pt x="185546" y="93787"/>
                </a:lnTo>
                <a:lnTo>
                  <a:pt x="190373" y="99413"/>
                </a:lnTo>
                <a:lnTo>
                  <a:pt x="195495" y="105069"/>
                </a:lnTo>
                <a:lnTo>
                  <a:pt x="199862" y="110745"/>
                </a:lnTo>
                <a:lnTo>
                  <a:pt x="207255" y="122131"/>
                </a:lnTo>
                <a:lnTo>
                  <a:pt x="213715" y="133542"/>
                </a:lnTo>
                <a:lnTo>
                  <a:pt x="219762" y="144963"/>
                </a:lnTo>
                <a:lnTo>
                  <a:pt x="225624" y="156390"/>
                </a:lnTo>
                <a:lnTo>
                  <a:pt x="228865" y="167818"/>
                </a:lnTo>
                <a:lnTo>
                  <a:pt x="231257" y="180200"/>
                </a:lnTo>
                <a:lnTo>
                  <a:pt x="233229" y="187502"/>
                </a:lnTo>
                <a:lnTo>
                  <a:pt x="235496" y="195228"/>
                </a:lnTo>
                <a:lnTo>
                  <a:pt x="237008" y="202283"/>
                </a:lnTo>
                <a:lnTo>
                  <a:pt x="238687" y="215203"/>
                </a:lnTo>
                <a:lnTo>
                  <a:pt x="238181" y="222267"/>
                </a:lnTo>
                <a:lnTo>
                  <a:pt x="236893" y="229835"/>
                </a:lnTo>
                <a:lnTo>
                  <a:pt x="235081" y="237737"/>
                </a:lnTo>
                <a:lnTo>
                  <a:pt x="232920" y="244910"/>
                </a:lnTo>
                <a:lnTo>
                  <a:pt x="227980" y="257960"/>
                </a:lnTo>
                <a:lnTo>
                  <a:pt x="225149" y="270110"/>
                </a:lnTo>
                <a:lnTo>
                  <a:pt x="222939" y="281861"/>
                </a:lnTo>
                <a:lnTo>
                  <a:pt x="218782" y="293433"/>
                </a:lnTo>
                <a:lnTo>
                  <a:pt x="215387" y="299186"/>
                </a:lnTo>
                <a:lnTo>
                  <a:pt x="211219" y="304926"/>
                </a:lnTo>
                <a:lnTo>
                  <a:pt x="206535" y="310658"/>
                </a:lnTo>
                <a:lnTo>
                  <a:pt x="202459" y="317336"/>
                </a:lnTo>
                <a:lnTo>
                  <a:pt x="198791" y="324647"/>
                </a:lnTo>
                <a:lnTo>
                  <a:pt x="192173" y="339436"/>
                </a:lnTo>
                <a:lnTo>
                  <a:pt x="186058" y="352359"/>
                </a:lnTo>
                <a:lnTo>
                  <a:pt x="182141" y="357520"/>
                </a:lnTo>
                <a:lnTo>
                  <a:pt x="177624" y="361913"/>
                </a:lnTo>
                <a:lnTo>
                  <a:pt x="172709" y="365794"/>
                </a:lnTo>
                <a:lnTo>
                  <a:pt x="167527" y="370287"/>
                </a:lnTo>
                <a:lnTo>
                  <a:pt x="162167" y="375187"/>
                </a:lnTo>
                <a:lnTo>
                  <a:pt x="148062" y="388645"/>
                </a:lnTo>
                <a:lnTo>
                  <a:pt x="134762" y="401725"/>
                </a:lnTo>
                <a:lnTo>
                  <a:pt x="132704" y="404718"/>
                </a:lnTo>
                <a:lnTo>
                  <a:pt x="130417" y="410584"/>
                </a:lnTo>
                <a:lnTo>
                  <a:pt x="128855" y="412529"/>
                </a:lnTo>
                <a:lnTo>
                  <a:pt x="126860" y="413826"/>
                </a:lnTo>
                <a:lnTo>
                  <a:pt x="124579" y="414690"/>
                </a:lnTo>
                <a:lnTo>
                  <a:pt x="119503" y="418191"/>
                </a:lnTo>
                <a:lnTo>
                  <a:pt x="111914" y="424594"/>
                </a:lnTo>
                <a:lnTo>
                  <a:pt x="111652" y="422275"/>
                </a:lnTo>
                <a:lnTo>
                  <a:pt x="111442" y="41641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417"/>
          <p:cNvSpPr/>
          <p:nvPr/>
        </p:nvSpPr>
        <p:spPr>
          <a:xfrm>
            <a:off x="7745519" y="1611630"/>
            <a:ext cx="195474" cy="454299"/>
          </a:xfrm>
          <a:custGeom>
            <a:avLst/>
            <a:gdLst/>
            <a:ahLst/>
            <a:cxnLst/>
            <a:rect l="0" t="0" r="0" b="0"/>
            <a:pathLst>
              <a:path w="195474" h="454299">
                <a:moveTo>
                  <a:pt x="161183" y="0"/>
                </a:moveTo>
                <a:lnTo>
                  <a:pt x="139944" y="0"/>
                </a:lnTo>
                <a:lnTo>
                  <a:pt x="137499" y="952"/>
                </a:lnTo>
                <a:lnTo>
                  <a:pt x="132242" y="4550"/>
                </a:lnTo>
                <a:lnTo>
                  <a:pt x="126731" y="9325"/>
                </a:lnTo>
                <a:lnTo>
                  <a:pt x="121107" y="14622"/>
                </a:lnTo>
                <a:lnTo>
                  <a:pt x="115431" y="20151"/>
                </a:lnTo>
                <a:lnTo>
                  <a:pt x="111632" y="22959"/>
                </a:lnTo>
                <a:lnTo>
                  <a:pt x="107193" y="25783"/>
                </a:lnTo>
                <a:lnTo>
                  <a:pt x="102330" y="28619"/>
                </a:lnTo>
                <a:lnTo>
                  <a:pt x="98136" y="32414"/>
                </a:lnTo>
                <a:lnTo>
                  <a:pt x="94386" y="36849"/>
                </a:lnTo>
                <a:lnTo>
                  <a:pt x="90935" y="41711"/>
                </a:lnTo>
                <a:lnTo>
                  <a:pt x="87681" y="47810"/>
                </a:lnTo>
                <a:lnTo>
                  <a:pt x="84559" y="54733"/>
                </a:lnTo>
                <a:lnTo>
                  <a:pt x="81525" y="62206"/>
                </a:lnTo>
                <a:lnTo>
                  <a:pt x="75615" y="75589"/>
                </a:lnTo>
                <a:lnTo>
                  <a:pt x="72705" y="81825"/>
                </a:lnTo>
                <a:lnTo>
                  <a:pt x="68860" y="88840"/>
                </a:lnTo>
                <a:lnTo>
                  <a:pt x="64392" y="96374"/>
                </a:lnTo>
                <a:lnTo>
                  <a:pt x="59508" y="104254"/>
                </a:lnTo>
                <a:lnTo>
                  <a:pt x="55300" y="112365"/>
                </a:lnTo>
                <a:lnTo>
                  <a:pt x="51542" y="120630"/>
                </a:lnTo>
                <a:lnTo>
                  <a:pt x="48084" y="128997"/>
                </a:lnTo>
                <a:lnTo>
                  <a:pt x="44826" y="137433"/>
                </a:lnTo>
                <a:lnTo>
                  <a:pt x="38667" y="154426"/>
                </a:lnTo>
                <a:lnTo>
                  <a:pt x="29843" y="180058"/>
                </a:lnTo>
                <a:lnTo>
                  <a:pt x="26951" y="189571"/>
                </a:lnTo>
                <a:lnTo>
                  <a:pt x="18329" y="220211"/>
                </a:lnTo>
                <a:lnTo>
                  <a:pt x="12602" y="238841"/>
                </a:lnTo>
                <a:lnTo>
                  <a:pt x="4024" y="265395"/>
                </a:lnTo>
                <a:lnTo>
                  <a:pt x="2118" y="275037"/>
                </a:lnTo>
                <a:lnTo>
                  <a:pt x="847" y="285276"/>
                </a:lnTo>
                <a:lnTo>
                  <a:pt x="0" y="295911"/>
                </a:lnTo>
                <a:lnTo>
                  <a:pt x="388" y="304906"/>
                </a:lnTo>
                <a:lnTo>
                  <a:pt x="1598" y="312808"/>
                </a:lnTo>
                <a:lnTo>
                  <a:pt x="5484" y="326668"/>
                </a:lnTo>
                <a:lnTo>
                  <a:pt x="15740" y="353628"/>
                </a:lnTo>
                <a:lnTo>
                  <a:pt x="18501" y="361482"/>
                </a:lnTo>
                <a:lnTo>
                  <a:pt x="22247" y="368623"/>
                </a:lnTo>
                <a:lnTo>
                  <a:pt x="26649" y="375288"/>
                </a:lnTo>
                <a:lnTo>
                  <a:pt x="31489" y="381637"/>
                </a:lnTo>
                <a:lnTo>
                  <a:pt x="35668" y="386822"/>
                </a:lnTo>
                <a:lnTo>
                  <a:pt x="39406" y="391231"/>
                </a:lnTo>
                <a:lnTo>
                  <a:pt x="42852" y="395123"/>
                </a:lnTo>
                <a:lnTo>
                  <a:pt x="51759" y="404528"/>
                </a:lnTo>
                <a:lnTo>
                  <a:pt x="56801" y="409702"/>
                </a:lnTo>
                <a:lnTo>
                  <a:pt x="62067" y="414105"/>
                </a:lnTo>
                <a:lnTo>
                  <a:pt x="67483" y="417992"/>
                </a:lnTo>
                <a:lnTo>
                  <a:pt x="72999" y="421536"/>
                </a:lnTo>
                <a:lnTo>
                  <a:pt x="78582" y="424852"/>
                </a:lnTo>
                <a:lnTo>
                  <a:pt x="84208" y="428014"/>
                </a:lnTo>
                <a:lnTo>
                  <a:pt x="95539" y="434068"/>
                </a:lnTo>
                <a:lnTo>
                  <a:pt x="124046" y="448591"/>
                </a:lnTo>
                <a:lnTo>
                  <a:pt x="129757" y="450508"/>
                </a:lnTo>
                <a:lnTo>
                  <a:pt x="135471" y="451786"/>
                </a:lnTo>
                <a:lnTo>
                  <a:pt x="141184" y="452638"/>
                </a:lnTo>
                <a:lnTo>
                  <a:pt x="146898" y="453206"/>
                </a:lnTo>
                <a:lnTo>
                  <a:pt x="152612" y="453585"/>
                </a:lnTo>
                <a:lnTo>
                  <a:pt x="163088" y="454005"/>
                </a:lnTo>
                <a:lnTo>
                  <a:pt x="174342" y="454242"/>
                </a:lnTo>
                <a:lnTo>
                  <a:pt x="180684" y="454298"/>
                </a:lnTo>
                <a:lnTo>
                  <a:pt x="183709" y="453360"/>
                </a:lnTo>
                <a:lnTo>
                  <a:pt x="186678" y="451783"/>
                </a:lnTo>
                <a:lnTo>
                  <a:pt x="195473" y="44577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418"/>
          <p:cNvSpPr/>
          <p:nvPr/>
        </p:nvSpPr>
        <p:spPr>
          <a:xfrm>
            <a:off x="7966709" y="1774507"/>
            <a:ext cx="240032" cy="240031"/>
          </a:xfrm>
          <a:custGeom>
            <a:avLst/>
            <a:gdLst/>
            <a:ahLst/>
            <a:cxnLst/>
            <a:rect l="0" t="0" r="0" b="0"/>
            <a:pathLst>
              <a:path w="240032" h="240031">
                <a:moveTo>
                  <a:pt x="0" y="0"/>
                </a:moveTo>
                <a:lnTo>
                  <a:pt x="4551" y="4551"/>
                </a:lnTo>
                <a:lnTo>
                  <a:pt x="6844" y="5891"/>
                </a:lnTo>
                <a:lnTo>
                  <a:pt x="11932" y="7381"/>
                </a:lnTo>
                <a:lnTo>
                  <a:pt x="17368" y="10583"/>
                </a:lnTo>
                <a:lnTo>
                  <a:pt x="20152" y="12770"/>
                </a:lnTo>
                <a:lnTo>
                  <a:pt x="22959" y="16134"/>
                </a:lnTo>
                <a:lnTo>
                  <a:pt x="25784" y="20281"/>
                </a:lnTo>
                <a:lnTo>
                  <a:pt x="28620" y="24950"/>
                </a:lnTo>
                <a:lnTo>
                  <a:pt x="31462" y="29016"/>
                </a:lnTo>
                <a:lnTo>
                  <a:pt x="37161" y="36074"/>
                </a:lnTo>
                <a:lnTo>
                  <a:pt x="40967" y="40242"/>
                </a:lnTo>
                <a:lnTo>
                  <a:pt x="50275" y="49953"/>
                </a:lnTo>
                <a:lnTo>
                  <a:pt x="66226" y="66130"/>
                </a:lnTo>
                <a:lnTo>
                  <a:pt x="70821" y="71709"/>
                </a:lnTo>
                <a:lnTo>
                  <a:pt x="74836" y="77334"/>
                </a:lnTo>
                <a:lnTo>
                  <a:pt x="78466" y="82988"/>
                </a:lnTo>
                <a:lnTo>
                  <a:pt x="82791" y="88663"/>
                </a:lnTo>
                <a:lnTo>
                  <a:pt x="87579" y="94351"/>
                </a:lnTo>
                <a:lnTo>
                  <a:pt x="92676" y="100048"/>
                </a:lnTo>
                <a:lnTo>
                  <a:pt x="103420" y="111459"/>
                </a:lnTo>
                <a:lnTo>
                  <a:pt x="125839" y="134306"/>
                </a:lnTo>
                <a:lnTo>
                  <a:pt x="131518" y="139067"/>
                </a:lnTo>
                <a:lnTo>
                  <a:pt x="137209" y="143194"/>
                </a:lnTo>
                <a:lnTo>
                  <a:pt x="142908" y="146898"/>
                </a:lnTo>
                <a:lnTo>
                  <a:pt x="147660" y="151272"/>
                </a:lnTo>
                <a:lnTo>
                  <a:pt x="151780" y="156093"/>
                </a:lnTo>
                <a:lnTo>
                  <a:pt x="155480" y="161212"/>
                </a:lnTo>
                <a:lnTo>
                  <a:pt x="159850" y="165577"/>
                </a:lnTo>
                <a:lnTo>
                  <a:pt x="164669" y="169440"/>
                </a:lnTo>
                <a:lnTo>
                  <a:pt x="169788" y="172967"/>
                </a:lnTo>
                <a:lnTo>
                  <a:pt x="175104" y="177224"/>
                </a:lnTo>
                <a:lnTo>
                  <a:pt x="180554" y="181967"/>
                </a:lnTo>
                <a:lnTo>
                  <a:pt x="190737" y="191364"/>
                </a:lnTo>
                <a:lnTo>
                  <a:pt x="201824" y="202010"/>
                </a:lnTo>
                <a:lnTo>
                  <a:pt x="217031" y="217055"/>
                </a:lnTo>
                <a:lnTo>
                  <a:pt x="219936" y="218999"/>
                </a:lnTo>
                <a:lnTo>
                  <a:pt x="225701" y="221158"/>
                </a:lnTo>
                <a:lnTo>
                  <a:pt x="231439" y="224657"/>
                </a:lnTo>
                <a:lnTo>
                  <a:pt x="238333" y="230114"/>
                </a:lnTo>
                <a:lnTo>
                  <a:pt x="238899" y="231514"/>
                </a:lnTo>
                <a:lnTo>
                  <a:pt x="239807" y="238066"/>
                </a:lnTo>
                <a:lnTo>
                  <a:pt x="240031" y="2400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419"/>
          <p:cNvSpPr/>
          <p:nvPr/>
        </p:nvSpPr>
        <p:spPr>
          <a:xfrm>
            <a:off x="7950919" y="1765935"/>
            <a:ext cx="230104" cy="214313"/>
          </a:xfrm>
          <a:custGeom>
            <a:avLst/>
            <a:gdLst/>
            <a:ahLst/>
            <a:cxnLst/>
            <a:rect l="0" t="0" r="0" b="0"/>
            <a:pathLst>
              <a:path w="230104" h="214313">
                <a:moveTo>
                  <a:pt x="230103" y="0"/>
                </a:moveTo>
                <a:lnTo>
                  <a:pt x="221884" y="0"/>
                </a:lnTo>
                <a:lnTo>
                  <a:pt x="217084" y="4550"/>
                </a:lnTo>
                <a:lnTo>
                  <a:pt x="155655" y="65875"/>
                </a:lnTo>
                <a:lnTo>
                  <a:pt x="149039" y="71539"/>
                </a:lnTo>
                <a:lnTo>
                  <a:pt x="141770" y="77220"/>
                </a:lnTo>
                <a:lnTo>
                  <a:pt x="134068" y="82912"/>
                </a:lnTo>
                <a:lnTo>
                  <a:pt x="127027" y="89565"/>
                </a:lnTo>
                <a:lnTo>
                  <a:pt x="120428" y="96857"/>
                </a:lnTo>
                <a:lnTo>
                  <a:pt x="114124" y="104576"/>
                </a:lnTo>
                <a:lnTo>
                  <a:pt x="108016" y="111627"/>
                </a:lnTo>
                <a:lnTo>
                  <a:pt x="102040" y="118233"/>
                </a:lnTo>
                <a:lnTo>
                  <a:pt x="96149" y="124542"/>
                </a:lnTo>
                <a:lnTo>
                  <a:pt x="89366" y="130653"/>
                </a:lnTo>
                <a:lnTo>
                  <a:pt x="81986" y="136632"/>
                </a:lnTo>
                <a:lnTo>
                  <a:pt x="74208" y="142523"/>
                </a:lnTo>
                <a:lnTo>
                  <a:pt x="67117" y="147402"/>
                </a:lnTo>
                <a:lnTo>
                  <a:pt x="60486" y="151608"/>
                </a:lnTo>
                <a:lnTo>
                  <a:pt x="54161" y="155364"/>
                </a:lnTo>
                <a:lnTo>
                  <a:pt x="48038" y="159774"/>
                </a:lnTo>
                <a:lnTo>
                  <a:pt x="42051" y="164618"/>
                </a:lnTo>
                <a:lnTo>
                  <a:pt x="31272" y="174128"/>
                </a:lnTo>
                <a:lnTo>
                  <a:pt x="23306" y="181530"/>
                </a:lnTo>
                <a:lnTo>
                  <a:pt x="9071" y="195355"/>
                </a:lnTo>
                <a:lnTo>
                  <a:pt x="0" y="204389"/>
                </a:lnTo>
                <a:lnTo>
                  <a:pt x="501" y="205792"/>
                </a:lnTo>
                <a:lnTo>
                  <a:pt x="5610" y="212347"/>
                </a:lnTo>
                <a:lnTo>
                  <a:pt x="7218" y="21431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420"/>
          <p:cNvSpPr/>
          <p:nvPr/>
        </p:nvSpPr>
        <p:spPr>
          <a:xfrm>
            <a:off x="8198167" y="1860232"/>
            <a:ext cx="300039" cy="25719"/>
          </a:xfrm>
          <a:custGeom>
            <a:avLst/>
            <a:gdLst/>
            <a:ahLst/>
            <a:cxnLst/>
            <a:rect l="0" t="0" r="0" b="0"/>
            <a:pathLst>
              <a:path w="300039" h="25719">
                <a:moveTo>
                  <a:pt x="0" y="25718"/>
                </a:moveTo>
                <a:lnTo>
                  <a:pt x="29253" y="25718"/>
                </a:lnTo>
                <a:lnTo>
                  <a:pt x="35694" y="24765"/>
                </a:lnTo>
                <a:lnTo>
                  <a:pt x="41894" y="23178"/>
                </a:lnTo>
                <a:lnTo>
                  <a:pt x="47932" y="21167"/>
                </a:lnTo>
                <a:lnTo>
                  <a:pt x="54815" y="19826"/>
                </a:lnTo>
                <a:lnTo>
                  <a:pt x="62261" y="18932"/>
                </a:lnTo>
                <a:lnTo>
                  <a:pt x="70081" y="18337"/>
                </a:lnTo>
                <a:lnTo>
                  <a:pt x="77202" y="17939"/>
                </a:lnTo>
                <a:lnTo>
                  <a:pt x="90192" y="17498"/>
                </a:lnTo>
                <a:lnTo>
                  <a:pt x="129175" y="17192"/>
                </a:lnTo>
                <a:lnTo>
                  <a:pt x="137552" y="17176"/>
                </a:lnTo>
                <a:lnTo>
                  <a:pt x="145994" y="16213"/>
                </a:lnTo>
                <a:lnTo>
                  <a:pt x="154480" y="14619"/>
                </a:lnTo>
                <a:lnTo>
                  <a:pt x="162993" y="12603"/>
                </a:lnTo>
                <a:lnTo>
                  <a:pt x="170575" y="11260"/>
                </a:lnTo>
                <a:lnTo>
                  <a:pt x="177534" y="10364"/>
                </a:lnTo>
                <a:lnTo>
                  <a:pt x="184078" y="9767"/>
                </a:lnTo>
                <a:lnTo>
                  <a:pt x="191299" y="9369"/>
                </a:lnTo>
                <a:lnTo>
                  <a:pt x="206943" y="8926"/>
                </a:lnTo>
                <a:lnTo>
                  <a:pt x="227263" y="8677"/>
                </a:lnTo>
                <a:lnTo>
                  <a:pt x="234376" y="7690"/>
                </a:lnTo>
                <a:lnTo>
                  <a:pt x="241976" y="6079"/>
                </a:lnTo>
                <a:lnTo>
                  <a:pt x="249900" y="4053"/>
                </a:lnTo>
                <a:lnTo>
                  <a:pt x="256135" y="2702"/>
                </a:lnTo>
                <a:lnTo>
                  <a:pt x="261245" y="1801"/>
                </a:lnTo>
                <a:lnTo>
                  <a:pt x="265603" y="1201"/>
                </a:lnTo>
                <a:lnTo>
                  <a:pt x="270414" y="801"/>
                </a:lnTo>
                <a:lnTo>
                  <a:pt x="275525" y="534"/>
                </a:lnTo>
                <a:lnTo>
                  <a:pt x="288316" y="105"/>
                </a:lnTo>
                <a:lnTo>
                  <a:pt x="30003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421"/>
          <p:cNvSpPr/>
          <p:nvPr/>
        </p:nvSpPr>
        <p:spPr>
          <a:xfrm>
            <a:off x="8343903" y="1800225"/>
            <a:ext cx="25715" cy="205740"/>
          </a:xfrm>
          <a:custGeom>
            <a:avLst/>
            <a:gdLst/>
            <a:ahLst/>
            <a:cxnLst/>
            <a:rect l="0" t="0" r="0" b="0"/>
            <a:pathLst>
              <a:path w="25715" h="205740">
                <a:moveTo>
                  <a:pt x="8569" y="0"/>
                </a:moveTo>
                <a:lnTo>
                  <a:pt x="101" y="0"/>
                </a:lnTo>
                <a:lnTo>
                  <a:pt x="28" y="4550"/>
                </a:lnTo>
                <a:lnTo>
                  <a:pt x="0" y="20151"/>
                </a:lnTo>
                <a:lnTo>
                  <a:pt x="951" y="22959"/>
                </a:lnTo>
                <a:lnTo>
                  <a:pt x="2538" y="25783"/>
                </a:lnTo>
                <a:lnTo>
                  <a:pt x="4549" y="28618"/>
                </a:lnTo>
                <a:lnTo>
                  <a:pt x="5888" y="32414"/>
                </a:lnTo>
                <a:lnTo>
                  <a:pt x="6781" y="36849"/>
                </a:lnTo>
                <a:lnTo>
                  <a:pt x="7378" y="41711"/>
                </a:lnTo>
                <a:lnTo>
                  <a:pt x="7775" y="46857"/>
                </a:lnTo>
                <a:lnTo>
                  <a:pt x="8039" y="52193"/>
                </a:lnTo>
                <a:lnTo>
                  <a:pt x="8333" y="63202"/>
                </a:lnTo>
                <a:lnTo>
                  <a:pt x="8567" y="121183"/>
                </a:lnTo>
                <a:lnTo>
                  <a:pt x="9520" y="125556"/>
                </a:lnTo>
                <a:lnTo>
                  <a:pt x="11107" y="130376"/>
                </a:lnTo>
                <a:lnTo>
                  <a:pt x="13120" y="135495"/>
                </a:lnTo>
                <a:lnTo>
                  <a:pt x="14461" y="140812"/>
                </a:lnTo>
                <a:lnTo>
                  <a:pt x="15354" y="146262"/>
                </a:lnTo>
                <a:lnTo>
                  <a:pt x="15950" y="151801"/>
                </a:lnTo>
                <a:lnTo>
                  <a:pt x="16347" y="156445"/>
                </a:lnTo>
                <a:lnTo>
                  <a:pt x="16612" y="160494"/>
                </a:lnTo>
                <a:lnTo>
                  <a:pt x="16788" y="164146"/>
                </a:lnTo>
                <a:lnTo>
                  <a:pt x="16985" y="173283"/>
                </a:lnTo>
                <a:lnTo>
                  <a:pt x="17132" y="195079"/>
                </a:lnTo>
                <a:lnTo>
                  <a:pt x="18088" y="196728"/>
                </a:lnTo>
                <a:lnTo>
                  <a:pt x="19677" y="198779"/>
                </a:lnTo>
                <a:lnTo>
                  <a:pt x="25714" y="20573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422"/>
          <p:cNvSpPr/>
          <p:nvPr/>
        </p:nvSpPr>
        <p:spPr>
          <a:xfrm>
            <a:off x="8498205" y="1740227"/>
            <a:ext cx="274321" cy="264398"/>
          </a:xfrm>
          <a:custGeom>
            <a:avLst/>
            <a:gdLst/>
            <a:ahLst/>
            <a:cxnLst/>
            <a:rect l="0" t="0" r="0" b="0"/>
            <a:pathLst>
              <a:path w="274321" h="264398">
                <a:moveTo>
                  <a:pt x="0" y="77143"/>
                </a:moveTo>
                <a:lnTo>
                  <a:pt x="0" y="39982"/>
                </a:lnTo>
                <a:lnTo>
                  <a:pt x="952" y="37129"/>
                </a:lnTo>
                <a:lnTo>
                  <a:pt x="4551" y="31419"/>
                </a:lnTo>
                <a:lnTo>
                  <a:pt x="9325" y="25706"/>
                </a:lnTo>
                <a:lnTo>
                  <a:pt x="11931" y="22849"/>
                </a:lnTo>
                <a:lnTo>
                  <a:pt x="13670" y="19992"/>
                </a:lnTo>
                <a:lnTo>
                  <a:pt x="15600" y="14277"/>
                </a:lnTo>
                <a:lnTo>
                  <a:pt x="17067" y="12372"/>
                </a:lnTo>
                <a:lnTo>
                  <a:pt x="18998" y="11102"/>
                </a:lnTo>
                <a:lnTo>
                  <a:pt x="21238" y="10256"/>
                </a:lnTo>
                <a:lnTo>
                  <a:pt x="28941" y="4513"/>
                </a:lnTo>
                <a:lnTo>
                  <a:pt x="32629" y="3006"/>
                </a:lnTo>
                <a:lnTo>
                  <a:pt x="36993" y="2000"/>
                </a:lnTo>
                <a:lnTo>
                  <a:pt x="41807" y="1330"/>
                </a:lnTo>
                <a:lnTo>
                  <a:pt x="49695" y="586"/>
                </a:lnTo>
                <a:lnTo>
                  <a:pt x="57329" y="255"/>
                </a:lnTo>
                <a:lnTo>
                  <a:pt x="77752" y="42"/>
                </a:lnTo>
                <a:lnTo>
                  <a:pt x="95580" y="0"/>
                </a:lnTo>
                <a:lnTo>
                  <a:pt x="99915" y="949"/>
                </a:lnTo>
                <a:lnTo>
                  <a:pt x="104710" y="2535"/>
                </a:lnTo>
                <a:lnTo>
                  <a:pt x="109812" y="4544"/>
                </a:lnTo>
                <a:lnTo>
                  <a:pt x="118020" y="9316"/>
                </a:lnTo>
                <a:lnTo>
                  <a:pt x="124843" y="14613"/>
                </a:lnTo>
                <a:lnTo>
                  <a:pt x="131051" y="20141"/>
                </a:lnTo>
                <a:lnTo>
                  <a:pt x="136984" y="25774"/>
                </a:lnTo>
                <a:lnTo>
                  <a:pt x="139901" y="28609"/>
                </a:lnTo>
                <a:lnTo>
                  <a:pt x="141845" y="32405"/>
                </a:lnTo>
                <a:lnTo>
                  <a:pt x="143140" y="36840"/>
                </a:lnTo>
                <a:lnTo>
                  <a:pt x="144004" y="41702"/>
                </a:lnTo>
                <a:lnTo>
                  <a:pt x="143627" y="45895"/>
                </a:lnTo>
                <a:lnTo>
                  <a:pt x="142424" y="49643"/>
                </a:lnTo>
                <a:lnTo>
                  <a:pt x="140670" y="53095"/>
                </a:lnTo>
                <a:lnTo>
                  <a:pt x="139499" y="57301"/>
                </a:lnTo>
                <a:lnTo>
                  <a:pt x="138720" y="62010"/>
                </a:lnTo>
                <a:lnTo>
                  <a:pt x="138200" y="67054"/>
                </a:lnTo>
                <a:lnTo>
                  <a:pt x="136900" y="72322"/>
                </a:lnTo>
                <a:lnTo>
                  <a:pt x="135082" y="77739"/>
                </a:lnTo>
                <a:lnTo>
                  <a:pt x="132917" y="83255"/>
                </a:lnTo>
                <a:lnTo>
                  <a:pt x="130521" y="88837"/>
                </a:lnTo>
                <a:lnTo>
                  <a:pt x="125319" y="100120"/>
                </a:lnTo>
                <a:lnTo>
                  <a:pt x="121646" y="105796"/>
                </a:lnTo>
                <a:lnTo>
                  <a:pt x="117293" y="111485"/>
                </a:lnTo>
                <a:lnTo>
                  <a:pt x="112484" y="117182"/>
                </a:lnTo>
                <a:lnTo>
                  <a:pt x="108327" y="123838"/>
                </a:lnTo>
                <a:lnTo>
                  <a:pt x="104603" y="131133"/>
                </a:lnTo>
                <a:lnTo>
                  <a:pt x="101167" y="138854"/>
                </a:lnTo>
                <a:lnTo>
                  <a:pt x="96973" y="145906"/>
                </a:lnTo>
                <a:lnTo>
                  <a:pt x="92271" y="152512"/>
                </a:lnTo>
                <a:lnTo>
                  <a:pt x="87230" y="158822"/>
                </a:lnTo>
                <a:lnTo>
                  <a:pt x="81967" y="164933"/>
                </a:lnTo>
                <a:lnTo>
                  <a:pt x="76552" y="170912"/>
                </a:lnTo>
                <a:lnTo>
                  <a:pt x="62369" y="185889"/>
                </a:lnTo>
                <a:lnTo>
                  <a:pt x="55342" y="194054"/>
                </a:lnTo>
                <a:lnTo>
                  <a:pt x="52135" y="198899"/>
                </a:lnTo>
                <a:lnTo>
                  <a:pt x="49043" y="204033"/>
                </a:lnTo>
                <a:lnTo>
                  <a:pt x="43069" y="212279"/>
                </a:lnTo>
                <a:lnTo>
                  <a:pt x="40143" y="215811"/>
                </a:lnTo>
                <a:lnTo>
                  <a:pt x="36891" y="222275"/>
                </a:lnTo>
                <a:lnTo>
                  <a:pt x="36025" y="225333"/>
                </a:lnTo>
                <a:lnTo>
                  <a:pt x="32521" y="231270"/>
                </a:lnTo>
                <a:lnTo>
                  <a:pt x="30252" y="234187"/>
                </a:lnTo>
                <a:lnTo>
                  <a:pt x="27732" y="239968"/>
                </a:lnTo>
                <a:lnTo>
                  <a:pt x="27061" y="242843"/>
                </a:lnTo>
                <a:lnTo>
                  <a:pt x="27565" y="245712"/>
                </a:lnTo>
                <a:lnTo>
                  <a:pt x="30667" y="251440"/>
                </a:lnTo>
                <a:lnTo>
                  <a:pt x="32826" y="253348"/>
                </a:lnTo>
                <a:lnTo>
                  <a:pt x="35219" y="254621"/>
                </a:lnTo>
                <a:lnTo>
                  <a:pt x="37767" y="255469"/>
                </a:lnTo>
                <a:lnTo>
                  <a:pt x="43137" y="258951"/>
                </a:lnTo>
                <a:lnTo>
                  <a:pt x="45903" y="261213"/>
                </a:lnTo>
                <a:lnTo>
                  <a:pt x="48699" y="262721"/>
                </a:lnTo>
                <a:lnTo>
                  <a:pt x="54347" y="264397"/>
                </a:lnTo>
                <a:lnTo>
                  <a:pt x="57185" y="263891"/>
                </a:lnTo>
                <a:lnTo>
                  <a:pt x="62880" y="260790"/>
                </a:lnTo>
                <a:lnTo>
                  <a:pt x="71126" y="258776"/>
                </a:lnTo>
                <a:lnTo>
                  <a:pt x="75993" y="258239"/>
                </a:lnTo>
                <a:lnTo>
                  <a:pt x="81141" y="257881"/>
                </a:lnTo>
                <a:lnTo>
                  <a:pt x="86479" y="257642"/>
                </a:lnTo>
                <a:lnTo>
                  <a:pt x="91942" y="257483"/>
                </a:lnTo>
                <a:lnTo>
                  <a:pt x="98442" y="256425"/>
                </a:lnTo>
                <a:lnTo>
                  <a:pt x="105633" y="254767"/>
                </a:lnTo>
                <a:lnTo>
                  <a:pt x="113285" y="252709"/>
                </a:lnTo>
                <a:lnTo>
                  <a:pt x="129407" y="247882"/>
                </a:lnTo>
                <a:lnTo>
                  <a:pt x="163039" y="237022"/>
                </a:lnTo>
                <a:lnTo>
                  <a:pt x="170605" y="234211"/>
                </a:lnTo>
                <a:lnTo>
                  <a:pt x="177555" y="231385"/>
                </a:lnTo>
                <a:lnTo>
                  <a:pt x="184092" y="228548"/>
                </a:lnTo>
                <a:lnTo>
                  <a:pt x="191308" y="225705"/>
                </a:lnTo>
                <a:lnTo>
                  <a:pt x="206946" y="220005"/>
                </a:lnTo>
                <a:lnTo>
                  <a:pt x="214163" y="217152"/>
                </a:lnTo>
                <a:lnTo>
                  <a:pt x="220881" y="214297"/>
                </a:lnTo>
                <a:lnTo>
                  <a:pt x="233424" y="208585"/>
                </a:lnTo>
                <a:lnTo>
                  <a:pt x="245348" y="202871"/>
                </a:lnTo>
                <a:lnTo>
                  <a:pt x="250243" y="200014"/>
                </a:lnTo>
                <a:lnTo>
                  <a:pt x="258221" y="194300"/>
                </a:lnTo>
                <a:lnTo>
                  <a:pt x="264943" y="188585"/>
                </a:lnTo>
                <a:lnTo>
                  <a:pt x="274320" y="18001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423"/>
          <p:cNvSpPr/>
          <p:nvPr/>
        </p:nvSpPr>
        <p:spPr>
          <a:xfrm>
            <a:off x="8686800" y="1645920"/>
            <a:ext cx="183499" cy="420053"/>
          </a:xfrm>
          <a:custGeom>
            <a:avLst/>
            <a:gdLst/>
            <a:ahLst/>
            <a:cxnLst/>
            <a:rect l="0" t="0" r="0" b="0"/>
            <a:pathLst>
              <a:path w="183499" h="420053">
                <a:moveTo>
                  <a:pt x="0" y="0"/>
                </a:moveTo>
                <a:lnTo>
                  <a:pt x="20151" y="0"/>
                </a:lnTo>
                <a:lnTo>
                  <a:pt x="23911" y="952"/>
                </a:lnTo>
                <a:lnTo>
                  <a:pt x="28324" y="2540"/>
                </a:lnTo>
                <a:lnTo>
                  <a:pt x="33170" y="4550"/>
                </a:lnTo>
                <a:lnTo>
                  <a:pt x="39258" y="6843"/>
                </a:lnTo>
                <a:lnTo>
                  <a:pt x="53643" y="11931"/>
                </a:lnTo>
                <a:lnTo>
                  <a:pt x="60527" y="14622"/>
                </a:lnTo>
                <a:lnTo>
                  <a:pt x="67022" y="17368"/>
                </a:lnTo>
                <a:lnTo>
                  <a:pt x="73256" y="20151"/>
                </a:lnTo>
                <a:lnTo>
                  <a:pt x="79317" y="23911"/>
                </a:lnTo>
                <a:lnTo>
                  <a:pt x="85263" y="28323"/>
                </a:lnTo>
                <a:lnTo>
                  <a:pt x="91132" y="33169"/>
                </a:lnTo>
                <a:lnTo>
                  <a:pt x="96950" y="38305"/>
                </a:lnTo>
                <a:lnTo>
                  <a:pt x="108493" y="49092"/>
                </a:lnTo>
                <a:lnTo>
                  <a:pt x="125703" y="65875"/>
                </a:lnTo>
                <a:lnTo>
                  <a:pt x="131427" y="72491"/>
                </a:lnTo>
                <a:lnTo>
                  <a:pt x="137148" y="79760"/>
                </a:lnTo>
                <a:lnTo>
                  <a:pt x="142867" y="87463"/>
                </a:lnTo>
                <a:lnTo>
                  <a:pt x="154302" y="103642"/>
                </a:lnTo>
                <a:lnTo>
                  <a:pt x="160017" y="111957"/>
                </a:lnTo>
                <a:lnTo>
                  <a:pt x="164781" y="120358"/>
                </a:lnTo>
                <a:lnTo>
                  <a:pt x="168909" y="128816"/>
                </a:lnTo>
                <a:lnTo>
                  <a:pt x="172613" y="137312"/>
                </a:lnTo>
                <a:lnTo>
                  <a:pt x="176035" y="146786"/>
                </a:lnTo>
                <a:lnTo>
                  <a:pt x="179270" y="156912"/>
                </a:lnTo>
                <a:lnTo>
                  <a:pt x="182378" y="167473"/>
                </a:lnTo>
                <a:lnTo>
                  <a:pt x="183498" y="177371"/>
                </a:lnTo>
                <a:lnTo>
                  <a:pt x="183292" y="186827"/>
                </a:lnTo>
                <a:lnTo>
                  <a:pt x="182202" y="195989"/>
                </a:lnTo>
                <a:lnTo>
                  <a:pt x="181475" y="204954"/>
                </a:lnTo>
                <a:lnTo>
                  <a:pt x="180991" y="213788"/>
                </a:lnTo>
                <a:lnTo>
                  <a:pt x="180453" y="231224"/>
                </a:lnTo>
                <a:lnTo>
                  <a:pt x="180213" y="248499"/>
                </a:lnTo>
                <a:lnTo>
                  <a:pt x="179197" y="256153"/>
                </a:lnTo>
                <a:lnTo>
                  <a:pt x="177567" y="263161"/>
                </a:lnTo>
                <a:lnTo>
                  <a:pt x="175528" y="269738"/>
                </a:lnTo>
                <a:lnTo>
                  <a:pt x="172263" y="276980"/>
                </a:lnTo>
                <a:lnTo>
                  <a:pt x="168182" y="284666"/>
                </a:lnTo>
                <a:lnTo>
                  <a:pt x="163556" y="292647"/>
                </a:lnTo>
                <a:lnTo>
                  <a:pt x="155876" y="306595"/>
                </a:lnTo>
                <a:lnTo>
                  <a:pt x="152496" y="312982"/>
                </a:lnTo>
                <a:lnTo>
                  <a:pt x="148335" y="320097"/>
                </a:lnTo>
                <a:lnTo>
                  <a:pt x="138634" y="335623"/>
                </a:lnTo>
                <a:lnTo>
                  <a:pt x="133380" y="342811"/>
                </a:lnTo>
                <a:lnTo>
                  <a:pt x="127973" y="349508"/>
                </a:lnTo>
                <a:lnTo>
                  <a:pt x="122463" y="355878"/>
                </a:lnTo>
                <a:lnTo>
                  <a:pt x="116884" y="361076"/>
                </a:lnTo>
                <a:lnTo>
                  <a:pt x="111260" y="365495"/>
                </a:lnTo>
                <a:lnTo>
                  <a:pt x="105606" y="369393"/>
                </a:lnTo>
                <a:lnTo>
                  <a:pt x="100883" y="372944"/>
                </a:lnTo>
                <a:lnTo>
                  <a:pt x="96784" y="376265"/>
                </a:lnTo>
                <a:lnTo>
                  <a:pt x="93097" y="379430"/>
                </a:lnTo>
                <a:lnTo>
                  <a:pt x="88735" y="383446"/>
                </a:lnTo>
                <a:lnTo>
                  <a:pt x="78808" y="392988"/>
                </a:lnTo>
                <a:lnTo>
                  <a:pt x="73493" y="397247"/>
                </a:lnTo>
                <a:lnTo>
                  <a:pt x="68045" y="401038"/>
                </a:lnTo>
                <a:lnTo>
                  <a:pt x="62509" y="404519"/>
                </a:lnTo>
                <a:lnTo>
                  <a:pt x="57865" y="407792"/>
                </a:lnTo>
                <a:lnTo>
                  <a:pt x="53816" y="410926"/>
                </a:lnTo>
                <a:lnTo>
                  <a:pt x="50165" y="413968"/>
                </a:lnTo>
                <a:lnTo>
                  <a:pt x="46778" y="415996"/>
                </a:lnTo>
                <a:lnTo>
                  <a:pt x="43568" y="417348"/>
                </a:lnTo>
                <a:lnTo>
                  <a:pt x="34290" y="42005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424"/>
          <p:cNvSpPr/>
          <p:nvPr/>
        </p:nvSpPr>
        <p:spPr>
          <a:xfrm>
            <a:off x="6535102" y="2117407"/>
            <a:ext cx="857251" cy="25719"/>
          </a:xfrm>
          <a:custGeom>
            <a:avLst/>
            <a:gdLst/>
            <a:ahLst/>
            <a:cxnLst/>
            <a:rect l="0" t="0" r="0" b="0"/>
            <a:pathLst>
              <a:path w="857251" h="25719">
                <a:moveTo>
                  <a:pt x="0" y="0"/>
                </a:moveTo>
                <a:lnTo>
                  <a:pt x="12771" y="0"/>
                </a:lnTo>
                <a:lnTo>
                  <a:pt x="15181" y="953"/>
                </a:lnTo>
                <a:lnTo>
                  <a:pt x="17741" y="2540"/>
                </a:lnTo>
                <a:lnTo>
                  <a:pt x="20400" y="4551"/>
                </a:lnTo>
                <a:lnTo>
                  <a:pt x="23125" y="4939"/>
                </a:lnTo>
                <a:lnTo>
                  <a:pt x="25895" y="4245"/>
                </a:lnTo>
                <a:lnTo>
                  <a:pt x="28693" y="2830"/>
                </a:lnTo>
                <a:lnTo>
                  <a:pt x="32463" y="1887"/>
                </a:lnTo>
                <a:lnTo>
                  <a:pt x="36882" y="1258"/>
                </a:lnTo>
                <a:lnTo>
                  <a:pt x="46872" y="559"/>
                </a:lnTo>
                <a:lnTo>
                  <a:pt x="68808" y="111"/>
                </a:lnTo>
                <a:lnTo>
                  <a:pt x="248615" y="0"/>
                </a:lnTo>
                <a:lnTo>
                  <a:pt x="257184" y="953"/>
                </a:lnTo>
                <a:lnTo>
                  <a:pt x="265753" y="2540"/>
                </a:lnTo>
                <a:lnTo>
                  <a:pt x="274324" y="4551"/>
                </a:lnTo>
                <a:lnTo>
                  <a:pt x="282895" y="5892"/>
                </a:lnTo>
                <a:lnTo>
                  <a:pt x="291467" y="6785"/>
                </a:lnTo>
                <a:lnTo>
                  <a:pt x="300038" y="7381"/>
                </a:lnTo>
                <a:lnTo>
                  <a:pt x="319723" y="8043"/>
                </a:lnTo>
                <a:lnTo>
                  <a:pt x="358853" y="8468"/>
                </a:lnTo>
                <a:lnTo>
                  <a:pt x="367823" y="9455"/>
                </a:lnTo>
                <a:lnTo>
                  <a:pt x="376661" y="11066"/>
                </a:lnTo>
                <a:lnTo>
                  <a:pt x="385410" y="13092"/>
                </a:lnTo>
                <a:lnTo>
                  <a:pt x="395052" y="14443"/>
                </a:lnTo>
                <a:lnTo>
                  <a:pt x="405291" y="15344"/>
                </a:lnTo>
                <a:lnTo>
                  <a:pt x="415927" y="15944"/>
                </a:lnTo>
                <a:lnTo>
                  <a:pt x="437904" y="16611"/>
                </a:lnTo>
                <a:lnTo>
                  <a:pt x="483057" y="17040"/>
                </a:lnTo>
                <a:lnTo>
                  <a:pt x="493488" y="18027"/>
                </a:lnTo>
                <a:lnTo>
                  <a:pt x="503300" y="19638"/>
                </a:lnTo>
                <a:lnTo>
                  <a:pt x="512698" y="21665"/>
                </a:lnTo>
                <a:lnTo>
                  <a:pt x="523726" y="23016"/>
                </a:lnTo>
                <a:lnTo>
                  <a:pt x="535841" y="23916"/>
                </a:lnTo>
                <a:lnTo>
                  <a:pt x="548680" y="24517"/>
                </a:lnTo>
                <a:lnTo>
                  <a:pt x="573105" y="25184"/>
                </a:lnTo>
                <a:lnTo>
                  <a:pt x="659857" y="25697"/>
                </a:lnTo>
                <a:lnTo>
                  <a:pt x="788636" y="25718"/>
                </a:lnTo>
                <a:lnTo>
                  <a:pt x="796267" y="24765"/>
                </a:lnTo>
                <a:lnTo>
                  <a:pt x="803260" y="23178"/>
                </a:lnTo>
                <a:lnTo>
                  <a:pt x="809827" y="21167"/>
                </a:lnTo>
                <a:lnTo>
                  <a:pt x="816109" y="19826"/>
                </a:lnTo>
                <a:lnTo>
                  <a:pt x="822203" y="18932"/>
                </a:lnTo>
                <a:lnTo>
                  <a:pt x="828171" y="18337"/>
                </a:lnTo>
                <a:lnTo>
                  <a:pt x="837341" y="17675"/>
                </a:lnTo>
                <a:lnTo>
                  <a:pt x="857250" y="171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425"/>
          <p:cNvSpPr/>
          <p:nvPr/>
        </p:nvSpPr>
        <p:spPr>
          <a:xfrm>
            <a:off x="6663690" y="2271712"/>
            <a:ext cx="205741" cy="1"/>
          </a:xfrm>
          <a:custGeom>
            <a:avLst/>
            <a:gdLst/>
            <a:ahLst/>
            <a:cxnLst/>
            <a:rect l="0" t="0" r="0" b="0"/>
            <a:pathLst>
              <a:path w="205741" h="1">
                <a:moveTo>
                  <a:pt x="0" y="0"/>
                </a:move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426"/>
          <p:cNvSpPr/>
          <p:nvPr/>
        </p:nvSpPr>
        <p:spPr>
          <a:xfrm>
            <a:off x="6663690" y="2340292"/>
            <a:ext cx="188595" cy="17146"/>
          </a:xfrm>
          <a:custGeom>
            <a:avLst/>
            <a:gdLst/>
            <a:ahLst/>
            <a:cxnLst/>
            <a:rect l="0" t="0" r="0" b="0"/>
            <a:pathLst>
              <a:path w="188595" h="17146">
                <a:moveTo>
                  <a:pt x="0" y="0"/>
                </a:moveTo>
                <a:lnTo>
                  <a:pt x="157119" y="0"/>
                </a:lnTo>
                <a:lnTo>
                  <a:pt x="159991" y="953"/>
                </a:lnTo>
                <a:lnTo>
                  <a:pt x="162858" y="2540"/>
                </a:lnTo>
                <a:lnTo>
                  <a:pt x="165722" y="4551"/>
                </a:lnTo>
                <a:lnTo>
                  <a:pt x="168583" y="5892"/>
                </a:lnTo>
                <a:lnTo>
                  <a:pt x="171443" y="6785"/>
                </a:lnTo>
                <a:lnTo>
                  <a:pt x="174303" y="7381"/>
                </a:lnTo>
                <a:lnTo>
                  <a:pt x="177162" y="8731"/>
                </a:lnTo>
                <a:lnTo>
                  <a:pt x="180020" y="10583"/>
                </a:lnTo>
                <a:lnTo>
                  <a:pt x="188594" y="171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427"/>
          <p:cNvSpPr/>
          <p:nvPr/>
        </p:nvSpPr>
        <p:spPr>
          <a:xfrm>
            <a:off x="6938127" y="2238721"/>
            <a:ext cx="179785" cy="160270"/>
          </a:xfrm>
          <a:custGeom>
            <a:avLst/>
            <a:gdLst/>
            <a:ahLst/>
            <a:cxnLst/>
            <a:rect l="0" t="0" r="0" b="0"/>
            <a:pathLst>
              <a:path w="179785" h="160270">
                <a:moveTo>
                  <a:pt x="94180" y="24418"/>
                </a:moveTo>
                <a:lnTo>
                  <a:pt x="94180" y="16199"/>
                </a:lnTo>
                <a:lnTo>
                  <a:pt x="98731" y="11400"/>
                </a:lnTo>
                <a:lnTo>
                  <a:pt x="101561" y="8496"/>
                </a:lnTo>
                <a:lnTo>
                  <a:pt x="102223" y="5277"/>
                </a:lnTo>
                <a:lnTo>
                  <a:pt x="102400" y="3085"/>
                </a:lnTo>
                <a:lnTo>
                  <a:pt x="101565" y="1624"/>
                </a:lnTo>
                <a:lnTo>
                  <a:pt x="100056" y="650"/>
                </a:lnTo>
                <a:lnTo>
                  <a:pt x="98097" y="0"/>
                </a:lnTo>
                <a:lnTo>
                  <a:pt x="96791" y="520"/>
                </a:lnTo>
                <a:lnTo>
                  <a:pt x="95921" y="1818"/>
                </a:lnTo>
                <a:lnTo>
                  <a:pt x="95341" y="3637"/>
                </a:lnTo>
                <a:lnTo>
                  <a:pt x="94001" y="4849"/>
                </a:lnTo>
                <a:lnTo>
                  <a:pt x="92157" y="5657"/>
                </a:lnTo>
                <a:lnTo>
                  <a:pt x="87565" y="6555"/>
                </a:lnTo>
                <a:lnTo>
                  <a:pt x="82350" y="6954"/>
                </a:lnTo>
                <a:lnTo>
                  <a:pt x="79626" y="8013"/>
                </a:lnTo>
                <a:lnTo>
                  <a:pt x="74059" y="11730"/>
                </a:lnTo>
                <a:lnTo>
                  <a:pt x="71242" y="14055"/>
                </a:lnTo>
                <a:lnTo>
                  <a:pt x="68410" y="16557"/>
                </a:lnTo>
                <a:lnTo>
                  <a:pt x="62723" y="21877"/>
                </a:lnTo>
                <a:lnTo>
                  <a:pt x="57022" y="27417"/>
                </a:lnTo>
                <a:lnTo>
                  <a:pt x="53216" y="30227"/>
                </a:lnTo>
                <a:lnTo>
                  <a:pt x="48773" y="33054"/>
                </a:lnTo>
                <a:lnTo>
                  <a:pt x="43906" y="35890"/>
                </a:lnTo>
                <a:lnTo>
                  <a:pt x="39709" y="38734"/>
                </a:lnTo>
                <a:lnTo>
                  <a:pt x="35958" y="41582"/>
                </a:lnTo>
                <a:lnTo>
                  <a:pt x="32505" y="44434"/>
                </a:lnTo>
                <a:lnTo>
                  <a:pt x="29251" y="48239"/>
                </a:lnTo>
                <a:lnTo>
                  <a:pt x="26130" y="52681"/>
                </a:lnTo>
                <a:lnTo>
                  <a:pt x="23096" y="57548"/>
                </a:lnTo>
                <a:lnTo>
                  <a:pt x="20121" y="61745"/>
                </a:lnTo>
                <a:lnTo>
                  <a:pt x="17184" y="65495"/>
                </a:lnTo>
                <a:lnTo>
                  <a:pt x="14274" y="68948"/>
                </a:lnTo>
                <a:lnTo>
                  <a:pt x="12335" y="72203"/>
                </a:lnTo>
                <a:lnTo>
                  <a:pt x="11042" y="75325"/>
                </a:lnTo>
                <a:lnTo>
                  <a:pt x="10179" y="78358"/>
                </a:lnTo>
                <a:lnTo>
                  <a:pt x="8652" y="82286"/>
                </a:lnTo>
                <a:lnTo>
                  <a:pt x="6682" y="86809"/>
                </a:lnTo>
                <a:lnTo>
                  <a:pt x="4415" y="91730"/>
                </a:lnTo>
                <a:lnTo>
                  <a:pt x="2904" y="95963"/>
                </a:lnTo>
                <a:lnTo>
                  <a:pt x="1897" y="99737"/>
                </a:lnTo>
                <a:lnTo>
                  <a:pt x="1226" y="103206"/>
                </a:lnTo>
                <a:lnTo>
                  <a:pt x="778" y="106471"/>
                </a:lnTo>
                <a:lnTo>
                  <a:pt x="479" y="109600"/>
                </a:lnTo>
                <a:lnTo>
                  <a:pt x="281" y="112639"/>
                </a:lnTo>
                <a:lnTo>
                  <a:pt x="147" y="115617"/>
                </a:lnTo>
                <a:lnTo>
                  <a:pt x="0" y="121466"/>
                </a:lnTo>
                <a:lnTo>
                  <a:pt x="914" y="124359"/>
                </a:lnTo>
                <a:lnTo>
                  <a:pt x="2475" y="127241"/>
                </a:lnTo>
                <a:lnTo>
                  <a:pt x="4469" y="130114"/>
                </a:lnTo>
                <a:lnTo>
                  <a:pt x="6750" y="132982"/>
                </a:lnTo>
                <a:lnTo>
                  <a:pt x="9223" y="135847"/>
                </a:lnTo>
                <a:lnTo>
                  <a:pt x="11824" y="138709"/>
                </a:lnTo>
                <a:lnTo>
                  <a:pt x="14512" y="140617"/>
                </a:lnTo>
                <a:lnTo>
                  <a:pt x="20037" y="142738"/>
                </a:lnTo>
                <a:lnTo>
                  <a:pt x="22844" y="144255"/>
                </a:lnTo>
                <a:lnTo>
                  <a:pt x="25668" y="146220"/>
                </a:lnTo>
                <a:lnTo>
                  <a:pt x="28503" y="148482"/>
                </a:lnTo>
                <a:lnTo>
                  <a:pt x="31345" y="149990"/>
                </a:lnTo>
                <a:lnTo>
                  <a:pt x="34193" y="150995"/>
                </a:lnTo>
                <a:lnTo>
                  <a:pt x="37044" y="151666"/>
                </a:lnTo>
                <a:lnTo>
                  <a:pt x="40850" y="153065"/>
                </a:lnTo>
                <a:lnTo>
                  <a:pt x="45291" y="154950"/>
                </a:lnTo>
                <a:lnTo>
                  <a:pt x="50158" y="157160"/>
                </a:lnTo>
                <a:lnTo>
                  <a:pt x="55307" y="158633"/>
                </a:lnTo>
                <a:lnTo>
                  <a:pt x="60645" y="159615"/>
                </a:lnTo>
                <a:lnTo>
                  <a:pt x="66108" y="160269"/>
                </a:lnTo>
                <a:lnTo>
                  <a:pt x="71655" y="159753"/>
                </a:lnTo>
                <a:lnTo>
                  <a:pt x="77258" y="158457"/>
                </a:lnTo>
                <a:lnTo>
                  <a:pt x="82899" y="156640"/>
                </a:lnTo>
                <a:lnTo>
                  <a:pt x="88565" y="155428"/>
                </a:lnTo>
                <a:lnTo>
                  <a:pt x="94246" y="154621"/>
                </a:lnTo>
                <a:lnTo>
                  <a:pt x="99939" y="154083"/>
                </a:lnTo>
                <a:lnTo>
                  <a:pt x="104687" y="152771"/>
                </a:lnTo>
                <a:lnTo>
                  <a:pt x="108804" y="150944"/>
                </a:lnTo>
                <a:lnTo>
                  <a:pt x="112503" y="148774"/>
                </a:lnTo>
                <a:lnTo>
                  <a:pt x="116872" y="147327"/>
                </a:lnTo>
                <a:lnTo>
                  <a:pt x="121690" y="146363"/>
                </a:lnTo>
                <a:lnTo>
                  <a:pt x="126808" y="145720"/>
                </a:lnTo>
                <a:lnTo>
                  <a:pt x="131172" y="144339"/>
                </a:lnTo>
                <a:lnTo>
                  <a:pt x="135034" y="142465"/>
                </a:lnTo>
                <a:lnTo>
                  <a:pt x="138561" y="140264"/>
                </a:lnTo>
                <a:lnTo>
                  <a:pt x="142817" y="137844"/>
                </a:lnTo>
                <a:lnTo>
                  <a:pt x="152627" y="132615"/>
                </a:lnTo>
                <a:lnTo>
                  <a:pt x="156957" y="129887"/>
                </a:lnTo>
                <a:lnTo>
                  <a:pt x="160797" y="127116"/>
                </a:lnTo>
                <a:lnTo>
                  <a:pt x="164309" y="124316"/>
                </a:lnTo>
                <a:lnTo>
                  <a:pt x="166650" y="121497"/>
                </a:lnTo>
                <a:lnTo>
                  <a:pt x="168211" y="118665"/>
                </a:lnTo>
                <a:lnTo>
                  <a:pt x="169252" y="115825"/>
                </a:lnTo>
                <a:lnTo>
                  <a:pt x="170897" y="112978"/>
                </a:lnTo>
                <a:lnTo>
                  <a:pt x="172948" y="110128"/>
                </a:lnTo>
                <a:lnTo>
                  <a:pt x="175267" y="107276"/>
                </a:lnTo>
                <a:lnTo>
                  <a:pt x="176813" y="104422"/>
                </a:lnTo>
                <a:lnTo>
                  <a:pt x="177844" y="101567"/>
                </a:lnTo>
                <a:lnTo>
                  <a:pt x="178531" y="98711"/>
                </a:lnTo>
                <a:lnTo>
                  <a:pt x="178988" y="95854"/>
                </a:lnTo>
                <a:lnTo>
                  <a:pt x="179295" y="92997"/>
                </a:lnTo>
                <a:lnTo>
                  <a:pt x="179498" y="90140"/>
                </a:lnTo>
                <a:lnTo>
                  <a:pt x="179633" y="86330"/>
                </a:lnTo>
                <a:lnTo>
                  <a:pt x="179784" y="77017"/>
                </a:lnTo>
                <a:lnTo>
                  <a:pt x="177920" y="72820"/>
                </a:lnTo>
                <a:lnTo>
                  <a:pt x="174771" y="69068"/>
                </a:lnTo>
                <a:lnTo>
                  <a:pt x="170767" y="65615"/>
                </a:lnTo>
                <a:lnTo>
                  <a:pt x="168098" y="62360"/>
                </a:lnTo>
                <a:lnTo>
                  <a:pt x="166319" y="59238"/>
                </a:lnTo>
                <a:lnTo>
                  <a:pt x="165133" y="56204"/>
                </a:lnTo>
                <a:lnTo>
                  <a:pt x="163389" y="53229"/>
                </a:lnTo>
                <a:lnTo>
                  <a:pt x="161275" y="50293"/>
                </a:lnTo>
                <a:lnTo>
                  <a:pt x="158912" y="47383"/>
                </a:lnTo>
                <a:lnTo>
                  <a:pt x="156385" y="44491"/>
                </a:lnTo>
                <a:lnTo>
                  <a:pt x="153747" y="41610"/>
                </a:lnTo>
                <a:lnTo>
                  <a:pt x="151037" y="38737"/>
                </a:lnTo>
                <a:lnTo>
                  <a:pt x="147325" y="36822"/>
                </a:lnTo>
                <a:lnTo>
                  <a:pt x="142945" y="35545"/>
                </a:lnTo>
                <a:lnTo>
                  <a:pt x="138120" y="34694"/>
                </a:lnTo>
                <a:lnTo>
                  <a:pt x="133951" y="33174"/>
                </a:lnTo>
                <a:lnTo>
                  <a:pt x="130219" y="31208"/>
                </a:lnTo>
                <a:lnTo>
                  <a:pt x="126778" y="28945"/>
                </a:lnTo>
                <a:lnTo>
                  <a:pt x="122580" y="26483"/>
                </a:lnTo>
                <a:lnTo>
                  <a:pt x="117876" y="23890"/>
                </a:lnTo>
                <a:lnTo>
                  <a:pt x="112834" y="21209"/>
                </a:lnTo>
                <a:lnTo>
                  <a:pt x="107569" y="19421"/>
                </a:lnTo>
                <a:lnTo>
                  <a:pt x="102154" y="18229"/>
                </a:lnTo>
                <a:lnTo>
                  <a:pt x="96638" y="17435"/>
                </a:lnTo>
                <a:lnTo>
                  <a:pt x="92009" y="16905"/>
                </a:lnTo>
                <a:lnTo>
                  <a:pt x="87971" y="16552"/>
                </a:lnTo>
                <a:lnTo>
                  <a:pt x="84325" y="16317"/>
                </a:lnTo>
                <a:lnTo>
                  <a:pt x="79990" y="16160"/>
                </a:lnTo>
                <a:lnTo>
                  <a:pt x="62913" y="15887"/>
                </a:lnTo>
                <a:lnTo>
                  <a:pt x="60953" y="16826"/>
                </a:lnTo>
                <a:lnTo>
                  <a:pt x="58694" y="18404"/>
                </a:lnTo>
                <a:lnTo>
                  <a:pt x="51317" y="2441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428"/>
          <p:cNvSpPr/>
          <p:nvPr/>
        </p:nvSpPr>
        <p:spPr>
          <a:xfrm>
            <a:off x="7975282" y="2134552"/>
            <a:ext cx="720086" cy="25719"/>
          </a:xfrm>
          <a:custGeom>
            <a:avLst/>
            <a:gdLst/>
            <a:ahLst/>
            <a:cxnLst/>
            <a:rect l="0" t="0" r="0" b="0"/>
            <a:pathLst>
              <a:path w="720086" h="25719">
                <a:moveTo>
                  <a:pt x="0" y="8573"/>
                </a:moveTo>
                <a:lnTo>
                  <a:pt x="111884" y="8573"/>
                </a:lnTo>
                <a:lnTo>
                  <a:pt x="120309" y="7620"/>
                </a:lnTo>
                <a:lnTo>
                  <a:pt x="128784" y="6033"/>
                </a:lnTo>
                <a:lnTo>
                  <a:pt x="137291" y="4022"/>
                </a:lnTo>
                <a:lnTo>
                  <a:pt x="146773" y="2681"/>
                </a:lnTo>
                <a:lnTo>
                  <a:pt x="156903" y="1787"/>
                </a:lnTo>
                <a:lnTo>
                  <a:pt x="167467" y="1192"/>
                </a:lnTo>
                <a:lnTo>
                  <a:pt x="186825" y="530"/>
                </a:lnTo>
                <a:lnTo>
                  <a:pt x="216328" y="157"/>
                </a:lnTo>
                <a:lnTo>
                  <a:pt x="433195" y="0"/>
                </a:lnTo>
                <a:lnTo>
                  <a:pt x="446912" y="953"/>
                </a:lnTo>
                <a:lnTo>
                  <a:pt x="459867" y="2540"/>
                </a:lnTo>
                <a:lnTo>
                  <a:pt x="472312" y="4551"/>
                </a:lnTo>
                <a:lnTo>
                  <a:pt x="485373" y="5891"/>
                </a:lnTo>
                <a:lnTo>
                  <a:pt x="498841" y="6785"/>
                </a:lnTo>
                <a:lnTo>
                  <a:pt x="525554" y="7778"/>
                </a:lnTo>
                <a:lnTo>
                  <a:pt x="571209" y="8416"/>
                </a:lnTo>
                <a:lnTo>
                  <a:pt x="608026" y="8541"/>
                </a:lnTo>
                <a:lnTo>
                  <a:pt x="616805" y="9504"/>
                </a:lnTo>
                <a:lnTo>
                  <a:pt x="625517" y="11099"/>
                </a:lnTo>
                <a:lnTo>
                  <a:pt x="634181" y="13114"/>
                </a:lnTo>
                <a:lnTo>
                  <a:pt x="641863" y="14458"/>
                </a:lnTo>
                <a:lnTo>
                  <a:pt x="648889" y="15353"/>
                </a:lnTo>
                <a:lnTo>
                  <a:pt x="655478" y="15951"/>
                </a:lnTo>
                <a:lnTo>
                  <a:pt x="667878" y="16614"/>
                </a:lnTo>
                <a:lnTo>
                  <a:pt x="686811" y="17040"/>
                </a:lnTo>
                <a:lnTo>
                  <a:pt x="720085" y="17145"/>
                </a:lnTo>
                <a:lnTo>
                  <a:pt x="711518" y="2571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429"/>
          <p:cNvSpPr/>
          <p:nvPr/>
        </p:nvSpPr>
        <p:spPr>
          <a:xfrm>
            <a:off x="7966709" y="2314575"/>
            <a:ext cx="222886" cy="17146"/>
          </a:xfrm>
          <a:custGeom>
            <a:avLst/>
            <a:gdLst/>
            <a:ahLst/>
            <a:cxnLst/>
            <a:rect l="0" t="0" r="0" b="0"/>
            <a:pathLst>
              <a:path w="222886" h="17146">
                <a:moveTo>
                  <a:pt x="0" y="17145"/>
                </a:moveTo>
                <a:lnTo>
                  <a:pt x="0" y="12594"/>
                </a:lnTo>
                <a:lnTo>
                  <a:pt x="953" y="11253"/>
                </a:lnTo>
                <a:lnTo>
                  <a:pt x="2541" y="10359"/>
                </a:lnTo>
                <a:lnTo>
                  <a:pt x="4551" y="9764"/>
                </a:lnTo>
                <a:lnTo>
                  <a:pt x="6844" y="9367"/>
                </a:lnTo>
                <a:lnTo>
                  <a:pt x="11932" y="8925"/>
                </a:lnTo>
                <a:lnTo>
                  <a:pt x="17368" y="8729"/>
                </a:lnTo>
                <a:lnTo>
                  <a:pt x="28325" y="8619"/>
                </a:lnTo>
                <a:lnTo>
                  <a:pt x="33171" y="8603"/>
                </a:lnTo>
                <a:lnTo>
                  <a:pt x="38307" y="7640"/>
                </a:lnTo>
                <a:lnTo>
                  <a:pt x="43636" y="6046"/>
                </a:lnTo>
                <a:lnTo>
                  <a:pt x="49093" y="4030"/>
                </a:lnTo>
                <a:lnTo>
                  <a:pt x="55589" y="2687"/>
                </a:lnTo>
                <a:lnTo>
                  <a:pt x="62777" y="1791"/>
                </a:lnTo>
                <a:lnTo>
                  <a:pt x="70426" y="1194"/>
                </a:lnTo>
                <a:lnTo>
                  <a:pt x="77431" y="796"/>
                </a:lnTo>
                <a:lnTo>
                  <a:pt x="90294" y="354"/>
                </a:lnTo>
                <a:lnTo>
                  <a:pt x="126650" y="46"/>
                </a:ln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430"/>
          <p:cNvSpPr/>
          <p:nvPr/>
        </p:nvSpPr>
        <p:spPr>
          <a:xfrm>
            <a:off x="7975282" y="2383155"/>
            <a:ext cx="222886" cy="17115"/>
          </a:xfrm>
          <a:custGeom>
            <a:avLst/>
            <a:gdLst/>
            <a:ahLst/>
            <a:cxnLst/>
            <a:rect l="0" t="0" r="0" b="0"/>
            <a:pathLst>
              <a:path w="222886" h="17115">
                <a:moveTo>
                  <a:pt x="0" y="8572"/>
                </a:moveTo>
                <a:lnTo>
                  <a:pt x="7381" y="15953"/>
                </a:lnTo>
                <a:lnTo>
                  <a:pt x="8730" y="16350"/>
                </a:lnTo>
                <a:lnTo>
                  <a:pt x="12771" y="16792"/>
                </a:lnTo>
                <a:lnTo>
                  <a:pt x="16134" y="16909"/>
                </a:lnTo>
                <a:lnTo>
                  <a:pt x="29968" y="17075"/>
                </a:lnTo>
                <a:lnTo>
                  <a:pt x="40624" y="17114"/>
                </a:lnTo>
                <a:lnTo>
                  <a:pt x="46133" y="16171"/>
                </a:lnTo>
                <a:lnTo>
                  <a:pt x="51710" y="14591"/>
                </a:lnTo>
                <a:lnTo>
                  <a:pt x="57334" y="12585"/>
                </a:lnTo>
                <a:lnTo>
                  <a:pt x="62988" y="11247"/>
                </a:lnTo>
                <a:lnTo>
                  <a:pt x="68661" y="10355"/>
                </a:lnTo>
                <a:lnTo>
                  <a:pt x="74350" y="9761"/>
                </a:lnTo>
                <a:lnTo>
                  <a:pt x="80999" y="9365"/>
                </a:lnTo>
                <a:lnTo>
                  <a:pt x="96008" y="8924"/>
                </a:lnTo>
                <a:lnTo>
                  <a:pt x="141331" y="8603"/>
                </a:lnTo>
                <a:lnTo>
                  <a:pt x="147560" y="7640"/>
                </a:lnTo>
                <a:lnTo>
                  <a:pt x="153620" y="6046"/>
                </a:lnTo>
                <a:lnTo>
                  <a:pt x="159564" y="4030"/>
                </a:lnTo>
                <a:lnTo>
                  <a:pt x="165431" y="2687"/>
                </a:lnTo>
                <a:lnTo>
                  <a:pt x="171247" y="1791"/>
                </a:lnTo>
                <a:lnTo>
                  <a:pt x="177030" y="1194"/>
                </a:lnTo>
                <a:lnTo>
                  <a:pt x="182790" y="796"/>
                </a:lnTo>
                <a:lnTo>
                  <a:pt x="188535" y="530"/>
                </a:lnTo>
                <a:lnTo>
                  <a:pt x="203183" y="157"/>
                </a:ln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431"/>
          <p:cNvSpPr/>
          <p:nvPr/>
        </p:nvSpPr>
        <p:spPr>
          <a:xfrm>
            <a:off x="8292862" y="2288867"/>
            <a:ext cx="246738" cy="162719"/>
          </a:xfrm>
          <a:custGeom>
            <a:avLst/>
            <a:gdLst/>
            <a:ahLst/>
            <a:cxnLst/>
            <a:rect l="0" t="0" r="0" b="0"/>
            <a:pathLst>
              <a:path w="246738" h="162719">
                <a:moveTo>
                  <a:pt x="85328" y="17135"/>
                </a:moveTo>
                <a:lnTo>
                  <a:pt x="89879" y="17135"/>
                </a:lnTo>
                <a:lnTo>
                  <a:pt x="91219" y="16183"/>
                </a:lnTo>
                <a:lnTo>
                  <a:pt x="92113" y="14595"/>
                </a:lnTo>
                <a:lnTo>
                  <a:pt x="93547" y="9754"/>
                </a:lnTo>
                <a:lnTo>
                  <a:pt x="93743" y="6552"/>
                </a:lnTo>
                <a:lnTo>
                  <a:pt x="93891" y="374"/>
                </a:lnTo>
                <a:lnTo>
                  <a:pt x="86518" y="24"/>
                </a:lnTo>
                <a:lnTo>
                  <a:pt x="81129" y="0"/>
                </a:lnTo>
                <a:lnTo>
                  <a:pt x="78720" y="949"/>
                </a:lnTo>
                <a:lnTo>
                  <a:pt x="73500" y="4544"/>
                </a:lnTo>
                <a:lnTo>
                  <a:pt x="68005" y="9316"/>
                </a:lnTo>
                <a:lnTo>
                  <a:pt x="62390" y="14613"/>
                </a:lnTo>
                <a:lnTo>
                  <a:pt x="45315" y="31452"/>
                </a:lnTo>
                <a:lnTo>
                  <a:pt x="31035" y="45714"/>
                </a:lnTo>
                <a:lnTo>
                  <a:pt x="28177" y="49523"/>
                </a:lnTo>
                <a:lnTo>
                  <a:pt x="25320" y="53967"/>
                </a:lnTo>
                <a:lnTo>
                  <a:pt x="22463" y="58834"/>
                </a:lnTo>
                <a:lnTo>
                  <a:pt x="19605" y="63032"/>
                </a:lnTo>
                <a:lnTo>
                  <a:pt x="16747" y="66783"/>
                </a:lnTo>
                <a:lnTo>
                  <a:pt x="13889" y="70236"/>
                </a:lnTo>
                <a:lnTo>
                  <a:pt x="11985" y="73491"/>
                </a:lnTo>
                <a:lnTo>
                  <a:pt x="10714" y="76613"/>
                </a:lnTo>
                <a:lnTo>
                  <a:pt x="9868" y="79647"/>
                </a:lnTo>
                <a:lnTo>
                  <a:pt x="8352" y="83575"/>
                </a:lnTo>
                <a:lnTo>
                  <a:pt x="6388" y="88098"/>
                </a:lnTo>
                <a:lnTo>
                  <a:pt x="4126" y="93019"/>
                </a:lnTo>
                <a:lnTo>
                  <a:pt x="2619" y="97252"/>
                </a:lnTo>
                <a:lnTo>
                  <a:pt x="1613" y="101026"/>
                </a:lnTo>
                <a:lnTo>
                  <a:pt x="943" y="104495"/>
                </a:lnTo>
                <a:lnTo>
                  <a:pt x="496" y="108713"/>
                </a:lnTo>
                <a:lnTo>
                  <a:pt x="199" y="113429"/>
                </a:lnTo>
                <a:lnTo>
                  <a:pt x="0" y="118479"/>
                </a:lnTo>
                <a:lnTo>
                  <a:pt x="820" y="122798"/>
                </a:lnTo>
                <a:lnTo>
                  <a:pt x="2319" y="126629"/>
                </a:lnTo>
                <a:lnTo>
                  <a:pt x="4272" y="130136"/>
                </a:lnTo>
                <a:lnTo>
                  <a:pt x="5573" y="133427"/>
                </a:lnTo>
                <a:lnTo>
                  <a:pt x="6440" y="136573"/>
                </a:lnTo>
                <a:lnTo>
                  <a:pt x="7018" y="139622"/>
                </a:lnTo>
                <a:lnTo>
                  <a:pt x="9309" y="142608"/>
                </a:lnTo>
                <a:lnTo>
                  <a:pt x="12741" y="145552"/>
                </a:lnTo>
                <a:lnTo>
                  <a:pt x="16934" y="148466"/>
                </a:lnTo>
                <a:lnTo>
                  <a:pt x="20682" y="151362"/>
                </a:lnTo>
                <a:lnTo>
                  <a:pt x="24134" y="154244"/>
                </a:lnTo>
                <a:lnTo>
                  <a:pt x="27387" y="157119"/>
                </a:lnTo>
                <a:lnTo>
                  <a:pt x="31460" y="159035"/>
                </a:lnTo>
                <a:lnTo>
                  <a:pt x="36080" y="160313"/>
                </a:lnTo>
                <a:lnTo>
                  <a:pt x="41067" y="161164"/>
                </a:lnTo>
                <a:lnTo>
                  <a:pt x="46295" y="161732"/>
                </a:lnTo>
                <a:lnTo>
                  <a:pt x="51686" y="162110"/>
                </a:lnTo>
                <a:lnTo>
                  <a:pt x="57184" y="162363"/>
                </a:lnTo>
                <a:lnTo>
                  <a:pt x="70915" y="162643"/>
                </a:lnTo>
                <a:lnTo>
                  <a:pt x="78577" y="162718"/>
                </a:lnTo>
                <a:lnTo>
                  <a:pt x="86542" y="161815"/>
                </a:lnTo>
                <a:lnTo>
                  <a:pt x="94710" y="160261"/>
                </a:lnTo>
                <a:lnTo>
                  <a:pt x="103013" y="158273"/>
                </a:lnTo>
                <a:lnTo>
                  <a:pt x="111405" y="156947"/>
                </a:lnTo>
                <a:lnTo>
                  <a:pt x="119857" y="156063"/>
                </a:lnTo>
                <a:lnTo>
                  <a:pt x="128350" y="155474"/>
                </a:lnTo>
                <a:lnTo>
                  <a:pt x="136869" y="154128"/>
                </a:lnTo>
                <a:lnTo>
                  <a:pt x="145406" y="152279"/>
                </a:lnTo>
                <a:lnTo>
                  <a:pt x="153956" y="150094"/>
                </a:lnTo>
                <a:lnTo>
                  <a:pt x="161559" y="147684"/>
                </a:lnTo>
                <a:lnTo>
                  <a:pt x="168533" y="145125"/>
                </a:lnTo>
                <a:lnTo>
                  <a:pt x="175089" y="142467"/>
                </a:lnTo>
                <a:lnTo>
                  <a:pt x="182316" y="139742"/>
                </a:lnTo>
                <a:lnTo>
                  <a:pt x="197967" y="134175"/>
                </a:lnTo>
                <a:lnTo>
                  <a:pt x="204234" y="131356"/>
                </a:lnTo>
                <a:lnTo>
                  <a:pt x="209366" y="128525"/>
                </a:lnTo>
                <a:lnTo>
                  <a:pt x="213740" y="125685"/>
                </a:lnTo>
                <a:lnTo>
                  <a:pt x="218561" y="121887"/>
                </a:lnTo>
                <a:lnTo>
                  <a:pt x="223680" y="117450"/>
                </a:lnTo>
                <a:lnTo>
                  <a:pt x="228997" y="112586"/>
                </a:lnTo>
                <a:lnTo>
                  <a:pt x="232543" y="108392"/>
                </a:lnTo>
                <a:lnTo>
                  <a:pt x="234906" y="104643"/>
                </a:lnTo>
                <a:lnTo>
                  <a:pt x="236482" y="101191"/>
                </a:lnTo>
                <a:lnTo>
                  <a:pt x="238485" y="97938"/>
                </a:lnTo>
                <a:lnTo>
                  <a:pt x="240772" y="94816"/>
                </a:lnTo>
                <a:lnTo>
                  <a:pt x="243250" y="91782"/>
                </a:lnTo>
                <a:lnTo>
                  <a:pt x="244902" y="87855"/>
                </a:lnTo>
                <a:lnTo>
                  <a:pt x="246003" y="83332"/>
                </a:lnTo>
                <a:lnTo>
                  <a:pt x="246737" y="78411"/>
                </a:lnTo>
                <a:lnTo>
                  <a:pt x="246274" y="74178"/>
                </a:lnTo>
                <a:lnTo>
                  <a:pt x="245012" y="70404"/>
                </a:lnTo>
                <a:lnTo>
                  <a:pt x="236145" y="52952"/>
                </a:lnTo>
                <a:lnTo>
                  <a:pt x="233497" y="48633"/>
                </a:lnTo>
                <a:lnTo>
                  <a:pt x="230779" y="44801"/>
                </a:lnTo>
                <a:lnTo>
                  <a:pt x="228016" y="41294"/>
                </a:lnTo>
                <a:lnTo>
                  <a:pt x="225221" y="38004"/>
                </a:lnTo>
                <a:lnTo>
                  <a:pt x="222405" y="34857"/>
                </a:lnTo>
                <a:lnTo>
                  <a:pt x="219575" y="31808"/>
                </a:lnTo>
                <a:lnTo>
                  <a:pt x="214831" y="29774"/>
                </a:lnTo>
                <a:lnTo>
                  <a:pt x="208811" y="28419"/>
                </a:lnTo>
                <a:lnTo>
                  <a:pt x="201939" y="27515"/>
                </a:lnTo>
                <a:lnTo>
                  <a:pt x="195453" y="25960"/>
                </a:lnTo>
                <a:lnTo>
                  <a:pt x="189225" y="23971"/>
                </a:lnTo>
                <a:lnTo>
                  <a:pt x="183168" y="21692"/>
                </a:lnTo>
                <a:lnTo>
                  <a:pt x="176272" y="20173"/>
                </a:lnTo>
                <a:lnTo>
                  <a:pt x="168817" y="19160"/>
                </a:lnTo>
                <a:lnTo>
                  <a:pt x="160990" y="18485"/>
                </a:lnTo>
                <a:lnTo>
                  <a:pt x="152914" y="17083"/>
                </a:lnTo>
                <a:lnTo>
                  <a:pt x="144673" y="15195"/>
                </a:lnTo>
                <a:lnTo>
                  <a:pt x="136321" y="12984"/>
                </a:lnTo>
                <a:lnTo>
                  <a:pt x="127896" y="11510"/>
                </a:lnTo>
                <a:lnTo>
                  <a:pt x="119422" y="10528"/>
                </a:lnTo>
                <a:lnTo>
                  <a:pt x="110914" y="9873"/>
                </a:lnTo>
                <a:lnTo>
                  <a:pt x="103338" y="10389"/>
                </a:lnTo>
                <a:lnTo>
                  <a:pt x="96382" y="11685"/>
                </a:lnTo>
                <a:lnTo>
                  <a:pt x="89840" y="13501"/>
                </a:lnTo>
                <a:lnTo>
                  <a:pt x="83573" y="14713"/>
                </a:lnTo>
                <a:lnTo>
                  <a:pt x="77491" y="15520"/>
                </a:lnTo>
                <a:lnTo>
                  <a:pt x="71530" y="16058"/>
                </a:lnTo>
                <a:lnTo>
                  <a:pt x="66605" y="16417"/>
                </a:lnTo>
                <a:lnTo>
                  <a:pt x="62369" y="16657"/>
                </a:lnTo>
                <a:lnTo>
                  <a:pt x="51038" y="1713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432"/>
          <p:cNvSpPr/>
          <p:nvPr/>
        </p:nvSpPr>
        <p:spPr>
          <a:xfrm>
            <a:off x="5652497" y="2563177"/>
            <a:ext cx="222524" cy="317184"/>
          </a:xfrm>
          <a:custGeom>
            <a:avLst/>
            <a:gdLst/>
            <a:ahLst/>
            <a:cxnLst/>
            <a:rect l="0" t="0" r="0" b="0"/>
            <a:pathLst>
              <a:path w="222524" h="317184">
                <a:moveTo>
                  <a:pt x="16782" y="0"/>
                </a:moveTo>
                <a:lnTo>
                  <a:pt x="860" y="0"/>
                </a:lnTo>
                <a:lnTo>
                  <a:pt x="453" y="953"/>
                </a:lnTo>
                <a:lnTo>
                  <a:pt x="0" y="4551"/>
                </a:lnTo>
                <a:lnTo>
                  <a:pt x="831" y="5891"/>
                </a:lnTo>
                <a:lnTo>
                  <a:pt x="2338" y="6785"/>
                </a:lnTo>
                <a:lnTo>
                  <a:pt x="4296" y="7381"/>
                </a:lnTo>
                <a:lnTo>
                  <a:pt x="5601" y="8731"/>
                </a:lnTo>
                <a:lnTo>
                  <a:pt x="6470" y="10583"/>
                </a:lnTo>
                <a:lnTo>
                  <a:pt x="7437" y="15181"/>
                </a:lnTo>
                <a:lnTo>
                  <a:pt x="7867" y="20400"/>
                </a:lnTo>
                <a:lnTo>
                  <a:pt x="8934" y="23125"/>
                </a:lnTo>
                <a:lnTo>
                  <a:pt x="12659" y="28693"/>
                </a:lnTo>
                <a:lnTo>
                  <a:pt x="17490" y="34342"/>
                </a:lnTo>
                <a:lnTo>
                  <a:pt x="22812" y="40028"/>
                </a:lnTo>
                <a:lnTo>
                  <a:pt x="28353" y="45730"/>
                </a:lnTo>
                <a:lnTo>
                  <a:pt x="33990" y="53980"/>
                </a:lnTo>
                <a:lnTo>
                  <a:pt x="36827" y="58847"/>
                </a:lnTo>
                <a:lnTo>
                  <a:pt x="40623" y="63996"/>
                </a:lnTo>
                <a:lnTo>
                  <a:pt x="45059" y="69334"/>
                </a:lnTo>
                <a:lnTo>
                  <a:pt x="49921" y="74798"/>
                </a:lnTo>
                <a:lnTo>
                  <a:pt x="60403" y="85948"/>
                </a:lnTo>
                <a:lnTo>
                  <a:pt x="65865" y="91589"/>
                </a:lnTo>
                <a:lnTo>
                  <a:pt x="70459" y="97254"/>
                </a:lnTo>
                <a:lnTo>
                  <a:pt x="74475" y="102936"/>
                </a:lnTo>
                <a:lnTo>
                  <a:pt x="78104" y="108629"/>
                </a:lnTo>
                <a:lnTo>
                  <a:pt x="81476" y="114329"/>
                </a:lnTo>
                <a:lnTo>
                  <a:pt x="84677" y="120035"/>
                </a:lnTo>
                <a:lnTo>
                  <a:pt x="87763" y="125743"/>
                </a:lnTo>
                <a:lnTo>
                  <a:pt x="91725" y="131454"/>
                </a:lnTo>
                <a:lnTo>
                  <a:pt x="96272" y="137166"/>
                </a:lnTo>
                <a:lnTo>
                  <a:pt x="101208" y="142879"/>
                </a:lnTo>
                <a:lnTo>
                  <a:pt x="105451" y="148593"/>
                </a:lnTo>
                <a:lnTo>
                  <a:pt x="109233" y="154307"/>
                </a:lnTo>
                <a:lnTo>
                  <a:pt x="112706" y="160021"/>
                </a:lnTo>
                <a:lnTo>
                  <a:pt x="115974" y="165736"/>
                </a:lnTo>
                <a:lnTo>
                  <a:pt x="122145" y="177166"/>
                </a:lnTo>
                <a:lnTo>
                  <a:pt x="126077" y="182880"/>
                </a:lnTo>
                <a:lnTo>
                  <a:pt x="130603" y="188595"/>
                </a:lnTo>
                <a:lnTo>
                  <a:pt x="135526" y="194310"/>
                </a:lnTo>
                <a:lnTo>
                  <a:pt x="140712" y="200025"/>
                </a:lnTo>
                <a:lnTo>
                  <a:pt x="151555" y="211455"/>
                </a:lnTo>
                <a:lnTo>
                  <a:pt x="156161" y="217170"/>
                </a:lnTo>
                <a:lnTo>
                  <a:pt x="160184" y="222885"/>
                </a:lnTo>
                <a:lnTo>
                  <a:pt x="163818" y="228600"/>
                </a:lnTo>
                <a:lnTo>
                  <a:pt x="170397" y="237490"/>
                </a:lnTo>
                <a:lnTo>
                  <a:pt x="176496" y="245569"/>
                </a:lnTo>
                <a:lnTo>
                  <a:pt x="179455" y="250390"/>
                </a:lnTo>
                <a:lnTo>
                  <a:pt x="182381" y="255509"/>
                </a:lnTo>
                <a:lnTo>
                  <a:pt x="188172" y="266277"/>
                </a:lnTo>
                <a:lnTo>
                  <a:pt x="191050" y="271816"/>
                </a:lnTo>
                <a:lnTo>
                  <a:pt x="196787" y="280510"/>
                </a:lnTo>
                <a:lnTo>
                  <a:pt x="199651" y="284161"/>
                </a:lnTo>
                <a:lnTo>
                  <a:pt x="202833" y="290759"/>
                </a:lnTo>
                <a:lnTo>
                  <a:pt x="203681" y="293852"/>
                </a:lnTo>
                <a:lnTo>
                  <a:pt x="207164" y="299829"/>
                </a:lnTo>
                <a:lnTo>
                  <a:pt x="211886" y="305660"/>
                </a:lnTo>
                <a:lnTo>
                  <a:pt x="217161" y="311426"/>
                </a:lnTo>
                <a:lnTo>
                  <a:pt x="222523" y="31718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433"/>
          <p:cNvSpPr/>
          <p:nvPr/>
        </p:nvSpPr>
        <p:spPr>
          <a:xfrm>
            <a:off x="5617845" y="2597467"/>
            <a:ext cx="257176" cy="257176"/>
          </a:xfrm>
          <a:custGeom>
            <a:avLst/>
            <a:gdLst/>
            <a:ahLst/>
            <a:cxnLst/>
            <a:rect l="0" t="0" r="0" b="0"/>
            <a:pathLst>
              <a:path w="257176" h="257176">
                <a:moveTo>
                  <a:pt x="257175" y="0"/>
                </a:moveTo>
                <a:lnTo>
                  <a:pt x="252624" y="0"/>
                </a:lnTo>
                <a:lnTo>
                  <a:pt x="251283" y="953"/>
                </a:lnTo>
                <a:lnTo>
                  <a:pt x="250389" y="2540"/>
                </a:lnTo>
                <a:lnTo>
                  <a:pt x="249793" y="4551"/>
                </a:lnTo>
                <a:lnTo>
                  <a:pt x="246592" y="9325"/>
                </a:lnTo>
                <a:lnTo>
                  <a:pt x="241994" y="14622"/>
                </a:lnTo>
                <a:lnTo>
                  <a:pt x="236775" y="20151"/>
                </a:lnTo>
                <a:lnTo>
                  <a:pt x="223931" y="33170"/>
                </a:lnTo>
                <a:lnTo>
                  <a:pt x="217867" y="38306"/>
                </a:lnTo>
                <a:lnTo>
                  <a:pt x="210967" y="43635"/>
                </a:lnTo>
                <a:lnTo>
                  <a:pt x="203510" y="49092"/>
                </a:lnTo>
                <a:lnTo>
                  <a:pt x="195681" y="55588"/>
                </a:lnTo>
                <a:lnTo>
                  <a:pt x="187604" y="62777"/>
                </a:lnTo>
                <a:lnTo>
                  <a:pt x="179361" y="70426"/>
                </a:lnTo>
                <a:lnTo>
                  <a:pt x="171962" y="78383"/>
                </a:lnTo>
                <a:lnTo>
                  <a:pt x="165123" y="86545"/>
                </a:lnTo>
                <a:lnTo>
                  <a:pt x="158660" y="94845"/>
                </a:lnTo>
                <a:lnTo>
                  <a:pt x="151493" y="102282"/>
                </a:lnTo>
                <a:lnTo>
                  <a:pt x="143858" y="109146"/>
                </a:lnTo>
                <a:lnTo>
                  <a:pt x="135910" y="115626"/>
                </a:lnTo>
                <a:lnTo>
                  <a:pt x="127754" y="122804"/>
                </a:lnTo>
                <a:lnTo>
                  <a:pt x="119459" y="130447"/>
                </a:lnTo>
                <a:lnTo>
                  <a:pt x="111072" y="138400"/>
                </a:lnTo>
                <a:lnTo>
                  <a:pt x="103575" y="146559"/>
                </a:lnTo>
                <a:lnTo>
                  <a:pt x="96672" y="154856"/>
                </a:lnTo>
                <a:lnTo>
                  <a:pt x="90166" y="163245"/>
                </a:lnTo>
                <a:lnTo>
                  <a:pt x="83923" y="170742"/>
                </a:lnTo>
                <a:lnTo>
                  <a:pt x="77856" y="177646"/>
                </a:lnTo>
                <a:lnTo>
                  <a:pt x="66035" y="190396"/>
                </a:lnTo>
                <a:lnTo>
                  <a:pt x="54432" y="202413"/>
                </a:lnTo>
                <a:lnTo>
                  <a:pt x="49623" y="208284"/>
                </a:lnTo>
                <a:lnTo>
                  <a:pt x="45464" y="214104"/>
                </a:lnTo>
                <a:lnTo>
                  <a:pt x="41739" y="219889"/>
                </a:lnTo>
                <a:lnTo>
                  <a:pt x="38303" y="224697"/>
                </a:lnTo>
                <a:lnTo>
                  <a:pt x="31946" y="232581"/>
                </a:lnTo>
                <a:lnTo>
                  <a:pt x="25946" y="239259"/>
                </a:lnTo>
                <a:lnTo>
                  <a:pt x="20103" y="245403"/>
                </a:lnTo>
                <a:lnTo>
                  <a:pt x="10279" y="255437"/>
                </a:lnTo>
                <a:lnTo>
                  <a:pt x="8757" y="256016"/>
                </a:lnTo>
                <a:lnTo>
                  <a:pt x="894" y="257073"/>
                </a:lnTo>
                <a:lnTo>
                  <a:pt x="0" y="25717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434"/>
          <p:cNvSpPr/>
          <p:nvPr/>
        </p:nvSpPr>
        <p:spPr>
          <a:xfrm>
            <a:off x="5926454" y="2734627"/>
            <a:ext cx="300039" cy="8574"/>
          </a:xfrm>
          <a:custGeom>
            <a:avLst/>
            <a:gdLst/>
            <a:ahLst/>
            <a:cxnLst/>
            <a:rect l="0" t="0" r="0" b="0"/>
            <a:pathLst>
              <a:path w="300039" h="8574">
                <a:moveTo>
                  <a:pt x="0" y="0"/>
                </a:moveTo>
                <a:lnTo>
                  <a:pt x="275451" y="0"/>
                </a:lnTo>
                <a:lnTo>
                  <a:pt x="278884" y="953"/>
                </a:lnTo>
                <a:lnTo>
                  <a:pt x="282125" y="2540"/>
                </a:lnTo>
                <a:lnTo>
                  <a:pt x="285238" y="4551"/>
                </a:lnTo>
                <a:lnTo>
                  <a:pt x="288267" y="5891"/>
                </a:lnTo>
                <a:lnTo>
                  <a:pt x="291238" y="6785"/>
                </a:lnTo>
                <a:lnTo>
                  <a:pt x="300038" y="857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435"/>
          <p:cNvSpPr/>
          <p:nvPr/>
        </p:nvSpPr>
        <p:spPr>
          <a:xfrm>
            <a:off x="6012179" y="2632110"/>
            <a:ext cx="85726" cy="256823"/>
          </a:xfrm>
          <a:custGeom>
            <a:avLst/>
            <a:gdLst/>
            <a:ahLst/>
            <a:cxnLst/>
            <a:rect l="0" t="0" r="0" b="0"/>
            <a:pathLst>
              <a:path w="85726" h="256823">
                <a:moveTo>
                  <a:pt x="0" y="8220"/>
                </a:moveTo>
                <a:lnTo>
                  <a:pt x="0" y="0"/>
                </a:lnTo>
                <a:lnTo>
                  <a:pt x="0" y="28340"/>
                </a:lnTo>
                <a:lnTo>
                  <a:pt x="953" y="32111"/>
                </a:lnTo>
                <a:lnTo>
                  <a:pt x="2541" y="36530"/>
                </a:lnTo>
                <a:lnTo>
                  <a:pt x="4551" y="41380"/>
                </a:lnTo>
                <a:lnTo>
                  <a:pt x="6844" y="46519"/>
                </a:lnTo>
                <a:lnTo>
                  <a:pt x="11932" y="57309"/>
                </a:lnTo>
                <a:lnTo>
                  <a:pt x="13670" y="61901"/>
                </a:lnTo>
                <a:lnTo>
                  <a:pt x="15601" y="69543"/>
                </a:lnTo>
                <a:lnTo>
                  <a:pt x="17068" y="73867"/>
                </a:lnTo>
                <a:lnTo>
                  <a:pt x="18999" y="78654"/>
                </a:lnTo>
                <a:lnTo>
                  <a:pt x="21239" y="83751"/>
                </a:lnTo>
                <a:lnTo>
                  <a:pt x="22732" y="89054"/>
                </a:lnTo>
                <a:lnTo>
                  <a:pt x="23727" y="94494"/>
                </a:lnTo>
                <a:lnTo>
                  <a:pt x="24391" y="100026"/>
                </a:lnTo>
                <a:lnTo>
                  <a:pt x="25786" y="105619"/>
                </a:lnTo>
                <a:lnTo>
                  <a:pt x="27668" y="111252"/>
                </a:lnTo>
                <a:lnTo>
                  <a:pt x="29875" y="116913"/>
                </a:lnTo>
                <a:lnTo>
                  <a:pt x="32300" y="122592"/>
                </a:lnTo>
                <a:lnTo>
                  <a:pt x="37533" y="133982"/>
                </a:lnTo>
                <a:lnTo>
                  <a:pt x="45835" y="151104"/>
                </a:lnTo>
                <a:lnTo>
                  <a:pt x="47702" y="156816"/>
                </a:lnTo>
                <a:lnTo>
                  <a:pt x="48947" y="162529"/>
                </a:lnTo>
                <a:lnTo>
                  <a:pt x="49776" y="168242"/>
                </a:lnTo>
                <a:lnTo>
                  <a:pt x="51282" y="173956"/>
                </a:lnTo>
                <a:lnTo>
                  <a:pt x="53238" y="179671"/>
                </a:lnTo>
                <a:lnTo>
                  <a:pt x="55495" y="185385"/>
                </a:lnTo>
                <a:lnTo>
                  <a:pt x="56999" y="190148"/>
                </a:lnTo>
                <a:lnTo>
                  <a:pt x="58670" y="197979"/>
                </a:lnTo>
                <a:lnTo>
                  <a:pt x="60069" y="202353"/>
                </a:lnTo>
                <a:lnTo>
                  <a:pt x="61954" y="207175"/>
                </a:lnTo>
                <a:lnTo>
                  <a:pt x="64163" y="212294"/>
                </a:lnTo>
                <a:lnTo>
                  <a:pt x="65635" y="216659"/>
                </a:lnTo>
                <a:lnTo>
                  <a:pt x="67272" y="224049"/>
                </a:lnTo>
                <a:lnTo>
                  <a:pt x="68661" y="227354"/>
                </a:lnTo>
                <a:lnTo>
                  <a:pt x="70539" y="230509"/>
                </a:lnTo>
                <a:lnTo>
                  <a:pt x="72743" y="233565"/>
                </a:lnTo>
                <a:lnTo>
                  <a:pt x="75166" y="236555"/>
                </a:lnTo>
                <a:lnTo>
                  <a:pt x="77733" y="239501"/>
                </a:lnTo>
                <a:lnTo>
                  <a:pt x="80397" y="242417"/>
                </a:lnTo>
                <a:lnTo>
                  <a:pt x="82173" y="245314"/>
                </a:lnTo>
                <a:lnTo>
                  <a:pt x="84673" y="252989"/>
                </a:lnTo>
                <a:lnTo>
                  <a:pt x="85725" y="25682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436"/>
          <p:cNvSpPr/>
          <p:nvPr/>
        </p:nvSpPr>
        <p:spPr>
          <a:xfrm>
            <a:off x="6338094" y="2581554"/>
            <a:ext cx="187931" cy="273085"/>
          </a:xfrm>
          <a:custGeom>
            <a:avLst/>
            <a:gdLst/>
            <a:ahLst/>
            <a:cxnLst/>
            <a:rect l="0" t="0" r="0" b="0"/>
            <a:pathLst>
              <a:path w="187931" h="273085">
                <a:moveTo>
                  <a:pt x="119856" y="24485"/>
                </a:moveTo>
                <a:lnTo>
                  <a:pt x="119856" y="2925"/>
                </a:lnTo>
                <a:lnTo>
                  <a:pt x="118903" y="1540"/>
                </a:lnTo>
                <a:lnTo>
                  <a:pt x="117316" y="616"/>
                </a:lnTo>
                <a:lnTo>
                  <a:pt x="115305" y="0"/>
                </a:lnTo>
                <a:lnTo>
                  <a:pt x="112059" y="542"/>
                </a:lnTo>
                <a:lnTo>
                  <a:pt x="107990" y="1856"/>
                </a:lnTo>
                <a:lnTo>
                  <a:pt x="103373" y="3684"/>
                </a:lnTo>
                <a:lnTo>
                  <a:pt x="98390" y="4903"/>
                </a:lnTo>
                <a:lnTo>
                  <a:pt x="93163" y="5715"/>
                </a:lnTo>
                <a:lnTo>
                  <a:pt x="87773" y="6257"/>
                </a:lnTo>
                <a:lnTo>
                  <a:pt x="82274" y="7571"/>
                </a:lnTo>
                <a:lnTo>
                  <a:pt x="76704" y="9399"/>
                </a:lnTo>
                <a:lnTo>
                  <a:pt x="71085" y="11570"/>
                </a:lnTo>
                <a:lnTo>
                  <a:pt x="65434" y="13970"/>
                </a:lnTo>
                <a:lnTo>
                  <a:pt x="54076" y="19177"/>
                </a:lnTo>
                <a:lnTo>
                  <a:pt x="49333" y="22852"/>
                </a:lnTo>
                <a:lnTo>
                  <a:pt x="45218" y="27206"/>
                </a:lnTo>
                <a:lnTo>
                  <a:pt x="41522" y="32014"/>
                </a:lnTo>
                <a:lnTo>
                  <a:pt x="37153" y="36172"/>
                </a:lnTo>
                <a:lnTo>
                  <a:pt x="32336" y="39897"/>
                </a:lnTo>
                <a:lnTo>
                  <a:pt x="27219" y="43332"/>
                </a:lnTo>
                <a:lnTo>
                  <a:pt x="22856" y="46575"/>
                </a:lnTo>
                <a:lnTo>
                  <a:pt x="18994" y="49689"/>
                </a:lnTo>
                <a:lnTo>
                  <a:pt x="15467" y="52718"/>
                </a:lnTo>
                <a:lnTo>
                  <a:pt x="12163" y="55690"/>
                </a:lnTo>
                <a:lnTo>
                  <a:pt x="5952" y="61532"/>
                </a:lnTo>
                <a:lnTo>
                  <a:pt x="3915" y="64423"/>
                </a:lnTo>
                <a:lnTo>
                  <a:pt x="1651" y="70176"/>
                </a:lnTo>
                <a:lnTo>
                  <a:pt x="646" y="75907"/>
                </a:lnTo>
                <a:lnTo>
                  <a:pt x="198" y="81630"/>
                </a:lnTo>
                <a:lnTo>
                  <a:pt x="0" y="87348"/>
                </a:lnTo>
                <a:lnTo>
                  <a:pt x="2451" y="95605"/>
                </a:lnTo>
                <a:lnTo>
                  <a:pt x="4439" y="100473"/>
                </a:lnTo>
                <a:lnTo>
                  <a:pt x="9187" y="108423"/>
                </a:lnTo>
                <a:lnTo>
                  <a:pt x="11786" y="111876"/>
                </a:lnTo>
                <a:lnTo>
                  <a:pt x="15424" y="114178"/>
                </a:lnTo>
                <a:lnTo>
                  <a:pt x="19755" y="115713"/>
                </a:lnTo>
                <a:lnTo>
                  <a:pt x="24547" y="116736"/>
                </a:lnTo>
                <a:lnTo>
                  <a:pt x="29647" y="118371"/>
                </a:lnTo>
                <a:lnTo>
                  <a:pt x="34951" y="120413"/>
                </a:lnTo>
                <a:lnTo>
                  <a:pt x="40393" y="122727"/>
                </a:lnTo>
                <a:lnTo>
                  <a:pt x="51519" y="127839"/>
                </a:lnTo>
                <a:lnTo>
                  <a:pt x="74184" y="138881"/>
                </a:lnTo>
                <a:lnTo>
                  <a:pt x="80835" y="142659"/>
                </a:lnTo>
                <a:lnTo>
                  <a:pt x="88127" y="147083"/>
                </a:lnTo>
                <a:lnTo>
                  <a:pt x="95846" y="151937"/>
                </a:lnTo>
                <a:lnTo>
                  <a:pt x="101944" y="156126"/>
                </a:lnTo>
                <a:lnTo>
                  <a:pt x="106962" y="159871"/>
                </a:lnTo>
                <a:lnTo>
                  <a:pt x="111260" y="163320"/>
                </a:lnTo>
                <a:lnTo>
                  <a:pt x="116030" y="166572"/>
                </a:lnTo>
                <a:lnTo>
                  <a:pt x="121116" y="169692"/>
                </a:lnTo>
                <a:lnTo>
                  <a:pt x="126411" y="172725"/>
                </a:lnTo>
                <a:lnTo>
                  <a:pt x="137374" y="178635"/>
                </a:lnTo>
                <a:lnTo>
                  <a:pt x="142965" y="181544"/>
                </a:lnTo>
                <a:lnTo>
                  <a:pt x="147644" y="184436"/>
                </a:lnTo>
                <a:lnTo>
                  <a:pt x="151716" y="187317"/>
                </a:lnTo>
                <a:lnTo>
                  <a:pt x="155384" y="190190"/>
                </a:lnTo>
                <a:lnTo>
                  <a:pt x="158781" y="193058"/>
                </a:lnTo>
                <a:lnTo>
                  <a:pt x="161999" y="195922"/>
                </a:lnTo>
                <a:lnTo>
                  <a:pt x="168114" y="201644"/>
                </a:lnTo>
                <a:lnTo>
                  <a:pt x="174006" y="207363"/>
                </a:lnTo>
                <a:lnTo>
                  <a:pt x="179800" y="215620"/>
                </a:lnTo>
                <a:lnTo>
                  <a:pt x="182679" y="220488"/>
                </a:lnTo>
                <a:lnTo>
                  <a:pt x="185877" y="228438"/>
                </a:lnTo>
                <a:lnTo>
                  <a:pt x="187298" y="235146"/>
                </a:lnTo>
                <a:lnTo>
                  <a:pt x="187930" y="241302"/>
                </a:lnTo>
                <a:lnTo>
                  <a:pt x="187146" y="244277"/>
                </a:lnTo>
                <a:lnTo>
                  <a:pt x="183735" y="250123"/>
                </a:lnTo>
                <a:lnTo>
                  <a:pt x="181584" y="255897"/>
                </a:lnTo>
                <a:lnTo>
                  <a:pt x="181011" y="258769"/>
                </a:lnTo>
                <a:lnTo>
                  <a:pt x="177833" y="264502"/>
                </a:lnTo>
                <a:lnTo>
                  <a:pt x="175652" y="267364"/>
                </a:lnTo>
                <a:lnTo>
                  <a:pt x="173246" y="269272"/>
                </a:lnTo>
                <a:lnTo>
                  <a:pt x="170690" y="270544"/>
                </a:lnTo>
                <a:lnTo>
                  <a:pt x="165309" y="271957"/>
                </a:lnTo>
                <a:lnTo>
                  <a:pt x="159742" y="272585"/>
                </a:lnTo>
                <a:lnTo>
                  <a:pt x="154093" y="272865"/>
                </a:lnTo>
                <a:lnTo>
                  <a:pt x="147455" y="272989"/>
                </a:lnTo>
                <a:lnTo>
                  <a:pt x="117350" y="273084"/>
                </a:lnTo>
                <a:lnTo>
                  <a:pt x="114375" y="272133"/>
                </a:lnTo>
                <a:lnTo>
                  <a:pt x="108530" y="268536"/>
                </a:lnTo>
                <a:lnTo>
                  <a:pt x="102757" y="263762"/>
                </a:lnTo>
                <a:lnTo>
                  <a:pt x="97016" y="258466"/>
                </a:lnTo>
                <a:lnTo>
                  <a:pt x="91290" y="252937"/>
                </a:lnTo>
                <a:lnTo>
                  <a:pt x="85570" y="244765"/>
                </a:lnTo>
                <a:lnTo>
                  <a:pt x="82711" y="239918"/>
                </a:lnTo>
                <a:lnTo>
                  <a:pt x="80805" y="234782"/>
                </a:lnTo>
                <a:lnTo>
                  <a:pt x="79534" y="229454"/>
                </a:lnTo>
                <a:lnTo>
                  <a:pt x="78687" y="223996"/>
                </a:lnTo>
                <a:lnTo>
                  <a:pt x="78123" y="219405"/>
                </a:lnTo>
                <a:lnTo>
                  <a:pt x="77495" y="211764"/>
                </a:lnTo>
                <a:lnTo>
                  <a:pt x="77328" y="207440"/>
                </a:lnTo>
                <a:lnTo>
                  <a:pt x="77093" y="192254"/>
                </a:lnTo>
                <a:lnTo>
                  <a:pt x="76997" y="147326"/>
                </a:lnTo>
                <a:lnTo>
                  <a:pt x="77948" y="141622"/>
                </a:lnTo>
                <a:lnTo>
                  <a:pt x="79535" y="135914"/>
                </a:lnTo>
                <a:lnTo>
                  <a:pt x="81545" y="130204"/>
                </a:lnTo>
                <a:lnTo>
                  <a:pt x="83838" y="124492"/>
                </a:lnTo>
                <a:lnTo>
                  <a:pt x="86319" y="118779"/>
                </a:lnTo>
                <a:lnTo>
                  <a:pt x="91615" y="107351"/>
                </a:lnTo>
                <a:lnTo>
                  <a:pt x="97144" y="95922"/>
                </a:lnTo>
                <a:lnTo>
                  <a:pt x="99952" y="91160"/>
                </a:lnTo>
                <a:lnTo>
                  <a:pt x="105612" y="83329"/>
                </a:lnTo>
                <a:lnTo>
                  <a:pt x="111303" y="76673"/>
                </a:lnTo>
                <a:lnTo>
                  <a:pt x="117006" y="70540"/>
                </a:lnTo>
                <a:lnTo>
                  <a:pt x="122717" y="64639"/>
                </a:lnTo>
                <a:lnTo>
                  <a:pt x="124620" y="61732"/>
                </a:lnTo>
                <a:lnTo>
                  <a:pt x="126736" y="55962"/>
                </a:lnTo>
                <a:lnTo>
                  <a:pt x="130216" y="50223"/>
                </a:lnTo>
                <a:lnTo>
                  <a:pt x="135660" y="43328"/>
                </a:lnTo>
                <a:lnTo>
                  <a:pt x="136405" y="39845"/>
                </a:lnTo>
                <a:lnTo>
                  <a:pt x="136604" y="37583"/>
                </a:lnTo>
                <a:lnTo>
                  <a:pt x="137689" y="36074"/>
                </a:lnTo>
                <a:lnTo>
                  <a:pt x="139364" y="35069"/>
                </a:lnTo>
                <a:lnTo>
                  <a:pt x="145573" y="3305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437"/>
          <p:cNvSpPr/>
          <p:nvPr/>
        </p:nvSpPr>
        <p:spPr>
          <a:xfrm>
            <a:off x="6646544" y="2683192"/>
            <a:ext cx="222887" cy="8573"/>
          </a:xfrm>
          <a:custGeom>
            <a:avLst/>
            <a:gdLst/>
            <a:ahLst/>
            <a:cxnLst/>
            <a:rect l="0" t="0" r="0" b="0"/>
            <a:pathLst>
              <a:path w="222887" h="8573">
                <a:moveTo>
                  <a:pt x="0" y="8572"/>
                </a:moveTo>
                <a:lnTo>
                  <a:pt x="56473" y="8572"/>
                </a:lnTo>
                <a:lnTo>
                  <a:pt x="62414" y="7620"/>
                </a:lnTo>
                <a:lnTo>
                  <a:pt x="68280" y="6033"/>
                </a:lnTo>
                <a:lnTo>
                  <a:pt x="74095" y="4022"/>
                </a:lnTo>
                <a:lnTo>
                  <a:pt x="80829" y="2681"/>
                </a:lnTo>
                <a:lnTo>
                  <a:pt x="88176" y="1787"/>
                </a:lnTo>
                <a:lnTo>
                  <a:pt x="95932" y="1192"/>
                </a:lnTo>
                <a:lnTo>
                  <a:pt x="103008" y="795"/>
                </a:lnTo>
                <a:lnTo>
                  <a:pt x="115949" y="353"/>
                </a:lnTo>
                <a:lnTo>
                  <a:pt x="152359" y="47"/>
                </a:lnTo>
                <a:lnTo>
                  <a:pt x="222886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438"/>
          <p:cNvSpPr/>
          <p:nvPr/>
        </p:nvSpPr>
        <p:spPr>
          <a:xfrm>
            <a:off x="6663721" y="2746839"/>
            <a:ext cx="197137" cy="13507"/>
          </a:xfrm>
          <a:custGeom>
            <a:avLst/>
            <a:gdLst/>
            <a:ahLst/>
            <a:cxnLst/>
            <a:rect l="0" t="0" r="0" b="0"/>
            <a:pathLst>
              <a:path w="197137" h="13507">
                <a:moveTo>
                  <a:pt x="8541" y="13506"/>
                </a:moveTo>
                <a:lnTo>
                  <a:pt x="0" y="13506"/>
                </a:lnTo>
                <a:lnTo>
                  <a:pt x="17290" y="13506"/>
                </a:lnTo>
                <a:lnTo>
                  <a:pt x="21994" y="12553"/>
                </a:lnTo>
                <a:lnTo>
                  <a:pt x="27035" y="10966"/>
                </a:lnTo>
                <a:lnTo>
                  <a:pt x="32300" y="8955"/>
                </a:lnTo>
                <a:lnTo>
                  <a:pt x="37715" y="7614"/>
                </a:lnTo>
                <a:lnTo>
                  <a:pt x="43231" y="6720"/>
                </a:lnTo>
                <a:lnTo>
                  <a:pt x="48812" y="6125"/>
                </a:lnTo>
                <a:lnTo>
                  <a:pt x="55391" y="5728"/>
                </a:lnTo>
                <a:lnTo>
                  <a:pt x="70321" y="5286"/>
                </a:lnTo>
                <a:lnTo>
                  <a:pt x="104859" y="4980"/>
                </a:lnTo>
                <a:lnTo>
                  <a:pt x="112759" y="4964"/>
                </a:lnTo>
                <a:lnTo>
                  <a:pt x="119929" y="4001"/>
                </a:lnTo>
                <a:lnTo>
                  <a:pt x="126615" y="2407"/>
                </a:lnTo>
                <a:lnTo>
                  <a:pt x="132977" y="391"/>
                </a:lnTo>
                <a:lnTo>
                  <a:pt x="139123" y="0"/>
                </a:lnTo>
                <a:lnTo>
                  <a:pt x="145126" y="692"/>
                </a:lnTo>
                <a:lnTo>
                  <a:pt x="151032" y="2106"/>
                </a:lnTo>
                <a:lnTo>
                  <a:pt x="156875" y="3048"/>
                </a:lnTo>
                <a:lnTo>
                  <a:pt x="162676" y="3677"/>
                </a:lnTo>
                <a:lnTo>
                  <a:pt x="168448" y="4095"/>
                </a:lnTo>
                <a:lnTo>
                  <a:pt x="177400" y="4561"/>
                </a:lnTo>
                <a:lnTo>
                  <a:pt x="184554" y="4768"/>
                </a:lnTo>
                <a:lnTo>
                  <a:pt x="197136" y="493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439"/>
          <p:cNvSpPr/>
          <p:nvPr/>
        </p:nvSpPr>
        <p:spPr>
          <a:xfrm>
            <a:off x="6950308" y="2623194"/>
            <a:ext cx="235800" cy="222477"/>
          </a:xfrm>
          <a:custGeom>
            <a:avLst/>
            <a:gdLst/>
            <a:ahLst/>
            <a:cxnLst/>
            <a:rect l="0" t="0" r="0" b="0"/>
            <a:pathLst>
              <a:path w="235800" h="222477">
                <a:moveTo>
                  <a:pt x="81999" y="17136"/>
                </a:moveTo>
                <a:lnTo>
                  <a:pt x="81999" y="353"/>
                </a:lnTo>
                <a:lnTo>
                  <a:pt x="75214" y="38"/>
                </a:lnTo>
                <a:lnTo>
                  <a:pt x="69229" y="0"/>
                </a:lnTo>
                <a:lnTo>
                  <a:pt x="66818" y="949"/>
                </a:lnTo>
                <a:lnTo>
                  <a:pt x="61600" y="4544"/>
                </a:lnTo>
                <a:lnTo>
                  <a:pt x="56105" y="9317"/>
                </a:lnTo>
                <a:lnTo>
                  <a:pt x="49536" y="14613"/>
                </a:lnTo>
                <a:lnTo>
                  <a:pt x="45117" y="17359"/>
                </a:lnTo>
                <a:lnTo>
                  <a:pt x="40266" y="20142"/>
                </a:lnTo>
                <a:lnTo>
                  <a:pt x="37032" y="22950"/>
                </a:lnTo>
                <a:lnTo>
                  <a:pt x="34876" y="25774"/>
                </a:lnTo>
                <a:lnTo>
                  <a:pt x="31528" y="31453"/>
                </a:lnTo>
                <a:lnTo>
                  <a:pt x="26865" y="37151"/>
                </a:lnTo>
                <a:lnTo>
                  <a:pt x="25241" y="40957"/>
                </a:lnTo>
                <a:lnTo>
                  <a:pt x="24158" y="45399"/>
                </a:lnTo>
                <a:lnTo>
                  <a:pt x="23436" y="50265"/>
                </a:lnTo>
                <a:lnTo>
                  <a:pt x="22002" y="54462"/>
                </a:lnTo>
                <a:lnTo>
                  <a:pt x="20094" y="58213"/>
                </a:lnTo>
                <a:lnTo>
                  <a:pt x="15433" y="64920"/>
                </a:lnTo>
                <a:lnTo>
                  <a:pt x="10187" y="71076"/>
                </a:lnTo>
                <a:lnTo>
                  <a:pt x="8406" y="75003"/>
                </a:lnTo>
                <a:lnTo>
                  <a:pt x="7220" y="79526"/>
                </a:lnTo>
                <a:lnTo>
                  <a:pt x="6429" y="84447"/>
                </a:lnTo>
                <a:lnTo>
                  <a:pt x="5901" y="88680"/>
                </a:lnTo>
                <a:lnTo>
                  <a:pt x="5550" y="92454"/>
                </a:lnTo>
                <a:lnTo>
                  <a:pt x="5315" y="95923"/>
                </a:lnTo>
                <a:lnTo>
                  <a:pt x="4207" y="100141"/>
                </a:lnTo>
                <a:lnTo>
                  <a:pt x="2515" y="104857"/>
                </a:lnTo>
                <a:lnTo>
                  <a:pt x="435" y="109907"/>
                </a:lnTo>
                <a:lnTo>
                  <a:pt x="0" y="115178"/>
                </a:lnTo>
                <a:lnTo>
                  <a:pt x="663" y="120597"/>
                </a:lnTo>
                <a:lnTo>
                  <a:pt x="2058" y="126115"/>
                </a:lnTo>
                <a:lnTo>
                  <a:pt x="2987" y="130746"/>
                </a:lnTo>
                <a:lnTo>
                  <a:pt x="3607" y="134786"/>
                </a:lnTo>
                <a:lnTo>
                  <a:pt x="4021" y="138432"/>
                </a:lnTo>
                <a:lnTo>
                  <a:pt x="5248" y="142767"/>
                </a:lnTo>
                <a:lnTo>
                  <a:pt x="7020" y="147563"/>
                </a:lnTo>
                <a:lnTo>
                  <a:pt x="9153" y="152664"/>
                </a:lnTo>
                <a:lnTo>
                  <a:pt x="11528" y="157018"/>
                </a:lnTo>
                <a:lnTo>
                  <a:pt x="14063" y="160873"/>
                </a:lnTo>
                <a:lnTo>
                  <a:pt x="16706" y="164396"/>
                </a:lnTo>
                <a:lnTo>
                  <a:pt x="19642" y="170849"/>
                </a:lnTo>
                <a:lnTo>
                  <a:pt x="20425" y="173904"/>
                </a:lnTo>
                <a:lnTo>
                  <a:pt x="21900" y="177845"/>
                </a:lnTo>
                <a:lnTo>
                  <a:pt x="23836" y="182378"/>
                </a:lnTo>
                <a:lnTo>
                  <a:pt x="26078" y="187305"/>
                </a:lnTo>
                <a:lnTo>
                  <a:pt x="28526" y="191542"/>
                </a:lnTo>
                <a:lnTo>
                  <a:pt x="31110" y="195319"/>
                </a:lnTo>
                <a:lnTo>
                  <a:pt x="33785" y="198789"/>
                </a:lnTo>
                <a:lnTo>
                  <a:pt x="37474" y="202056"/>
                </a:lnTo>
                <a:lnTo>
                  <a:pt x="41838" y="205186"/>
                </a:lnTo>
                <a:lnTo>
                  <a:pt x="46653" y="208225"/>
                </a:lnTo>
                <a:lnTo>
                  <a:pt x="50815" y="210251"/>
                </a:lnTo>
                <a:lnTo>
                  <a:pt x="62176" y="214055"/>
                </a:lnTo>
                <a:lnTo>
                  <a:pt x="66879" y="216043"/>
                </a:lnTo>
                <a:lnTo>
                  <a:pt x="71919" y="218320"/>
                </a:lnTo>
                <a:lnTo>
                  <a:pt x="77184" y="219839"/>
                </a:lnTo>
                <a:lnTo>
                  <a:pt x="82599" y="220851"/>
                </a:lnTo>
                <a:lnTo>
                  <a:pt x="88114" y="221526"/>
                </a:lnTo>
                <a:lnTo>
                  <a:pt x="93696" y="221976"/>
                </a:lnTo>
                <a:lnTo>
                  <a:pt x="99322" y="222276"/>
                </a:lnTo>
                <a:lnTo>
                  <a:pt x="104977" y="222476"/>
                </a:lnTo>
                <a:lnTo>
                  <a:pt x="110653" y="221656"/>
                </a:lnTo>
                <a:lnTo>
                  <a:pt x="116342" y="220158"/>
                </a:lnTo>
                <a:lnTo>
                  <a:pt x="122039" y="218206"/>
                </a:lnTo>
                <a:lnTo>
                  <a:pt x="127742" y="216905"/>
                </a:lnTo>
                <a:lnTo>
                  <a:pt x="133450" y="216038"/>
                </a:lnTo>
                <a:lnTo>
                  <a:pt x="139160" y="215460"/>
                </a:lnTo>
                <a:lnTo>
                  <a:pt x="144871" y="214121"/>
                </a:lnTo>
                <a:lnTo>
                  <a:pt x="150584" y="212277"/>
                </a:lnTo>
                <a:lnTo>
                  <a:pt x="156297" y="210095"/>
                </a:lnTo>
                <a:lnTo>
                  <a:pt x="162011" y="207688"/>
                </a:lnTo>
                <a:lnTo>
                  <a:pt x="167725" y="205130"/>
                </a:lnTo>
                <a:lnTo>
                  <a:pt x="179155" y="199749"/>
                </a:lnTo>
                <a:lnTo>
                  <a:pt x="190585" y="194182"/>
                </a:lnTo>
                <a:lnTo>
                  <a:pt x="195347" y="191364"/>
                </a:lnTo>
                <a:lnTo>
                  <a:pt x="199474" y="188533"/>
                </a:lnTo>
                <a:lnTo>
                  <a:pt x="203179" y="185693"/>
                </a:lnTo>
                <a:lnTo>
                  <a:pt x="206600" y="181895"/>
                </a:lnTo>
                <a:lnTo>
                  <a:pt x="209834" y="177457"/>
                </a:lnTo>
                <a:lnTo>
                  <a:pt x="212943" y="172594"/>
                </a:lnTo>
                <a:lnTo>
                  <a:pt x="215967" y="167447"/>
                </a:lnTo>
                <a:lnTo>
                  <a:pt x="218936" y="162111"/>
                </a:lnTo>
                <a:lnTo>
                  <a:pt x="221868" y="156648"/>
                </a:lnTo>
                <a:lnTo>
                  <a:pt x="224774" y="152054"/>
                </a:lnTo>
                <a:lnTo>
                  <a:pt x="227666" y="148039"/>
                </a:lnTo>
                <a:lnTo>
                  <a:pt x="230545" y="144409"/>
                </a:lnTo>
                <a:lnTo>
                  <a:pt x="232465" y="140085"/>
                </a:lnTo>
                <a:lnTo>
                  <a:pt x="233744" y="135297"/>
                </a:lnTo>
                <a:lnTo>
                  <a:pt x="234597" y="130200"/>
                </a:lnTo>
                <a:lnTo>
                  <a:pt x="235167" y="125849"/>
                </a:lnTo>
                <a:lnTo>
                  <a:pt x="235546" y="121996"/>
                </a:lnTo>
                <a:lnTo>
                  <a:pt x="235799" y="118475"/>
                </a:lnTo>
                <a:lnTo>
                  <a:pt x="235015" y="114223"/>
                </a:lnTo>
                <a:lnTo>
                  <a:pt x="233539" y="109483"/>
                </a:lnTo>
                <a:lnTo>
                  <a:pt x="231604" y="104418"/>
                </a:lnTo>
                <a:lnTo>
                  <a:pt x="229360" y="100089"/>
                </a:lnTo>
                <a:lnTo>
                  <a:pt x="226912" y="96250"/>
                </a:lnTo>
                <a:lnTo>
                  <a:pt x="224328" y="92739"/>
                </a:lnTo>
                <a:lnTo>
                  <a:pt x="221652" y="88493"/>
                </a:lnTo>
                <a:lnTo>
                  <a:pt x="218916" y="83757"/>
                </a:lnTo>
                <a:lnTo>
                  <a:pt x="216139" y="78695"/>
                </a:lnTo>
                <a:lnTo>
                  <a:pt x="212384" y="74368"/>
                </a:lnTo>
                <a:lnTo>
                  <a:pt x="207975" y="70530"/>
                </a:lnTo>
                <a:lnTo>
                  <a:pt x="203130" y="67019"/>
                </a:lnTo>
                <a:lnTo>
                  <a:pt x="198948" y="63727"/>
                </a:lnTo>
                <a:lnTo>
                  <a:pt x="191762" y="57528"/>
                </a:lnTo>
                <a:lnTo>
                  <a:pt x="186606" y="54541"/>
                </a:lnTo>
                <a:lnTo>
                  <a:pt x="180312" y="51598"/>
                </a:lnTo>
                <a:lnTo>
                  <a:pt x="173259" y="48683"/>
                </a:lnTo>
                <a:lnTo>
                  <a:pt x="166652" y="45787"/>
                </a:lnTo>
                <a:lnTo>
                  <a:pt x="154229" y="40029"/>
                </a:lnTo>
                <a:lnTo>
                  <a:pt x="147298" y="37161"/>
                </a:lnTo>
                <a:lnTo>
                  <a:pt x="139819" y="34296"/>
                </a:lnTo>
                <a:lnTo>
                  <a:pt x="131975" y="31433"/>
                </a:lnTo>
                <a:lnTo>
                  <a:pt x="124842" y="29525"/>
                </a:lnTo>
                <a:lnTo>
                  <a:pt x="118181" y="28253"/>
                </a:lnTo>
                <a:lnTo>
                  <a:pt x="111836" y="27404"/>
                </a:lnTo>
                <a:lnTo>
                  <a:pt x="104747" y="27792"/>
                </a:lnTo>
                <a:lnTo>
                  <a:pt x="97164" y="29002"/>
                </a:lnTo>
                <a:lnTo>
                  <a:pt x="89252" y="30762"/>
                </a:lnTo>
                <a:lnTo>
                  <a:pt x="82072" y="31935"/>
                </a:lnTo>
                <a:lnTo>
                  <a:pt x="75380" y="32717"/>
                </a:lnTo>
                <a:lnTo>
                  <a:pt x="69013" y="33238"/>
                </a:lnTo>
                <a:lnTo>
                  <a:pt x="62865" y="34538"/>
                </a:lnTo>
                <a:lnTo>
                  <a:pt x="56860" y="36357"/>
                </a:lnTo>
                <a:lnTo>
                  <a:pt x="39136" y="4285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440"/>
          <p:cNvSpPr/>
          <p:nvPr/>
        </p:nvSpPr>
        <p:spPr>
          <a:xfrm>
            <a:off x="6021944" y="3051810"/>
            <a:ext cx="247411" cy="188596"/>
          </a:xfrm>
          <a:custGeom>
            <a:avLst/>
            <a:gdLst/>
            <a:ahLst/>
            <a:cxnLst/>
            <a:rect l="0" t="0" r="0" b="0"/>
            <a:pathLst>
              <a:path w="247411" h="188596">
                <a:moveTo>
                  <a:pt x="7381" y="0"/>
                </a:moveTo>
                <a:lnTo>
                  <a:pt x="0" y="0"/>
                </a:lnTo>
                <a:lnTo>
                  <a:pt x="6293" y="0"/>
                </a:lnTo>
                <a:lnTo>
                  <a:pt x="11978" y="2540"/>
                </a:lnTo>
                <a:lnTo>
                  <a:pt x="16160" y="4551"/>
                </a:lnTo>
                <a:lnTo>
                  <a:pt x="23348" y="9325"/>
                </a:lnTo>
                <a:lnTo>
                  <a:pt x="30670" y="14622"/>
                </a:lnTo>
                <a:lnTo>
                  <a:pt x="35289" y="17368"/>
                </a:lnTo>
                <a:lnTo>
                  <a:pt x="40273" y="20151"/>
                </a:lnTo>
                <a:lnTo>
                  <a:pt x="50892" y="25783"/>
                </a:lnTo>
                <a:lnTo>
                  <a:pt x="90286" y="45723"/>
                </a:lnTo>
                <a:lnTo>
                  <a:pt x="95988" y="49532"/>
                </a:lnTo>
                <a:lnTo>
                  <a:pt x="101695" y="53976"/>
                </a:lnTo>
                <a:lnTo>
                  <a:pt x="107405" y="58844"/>
                </a:lnTo>
                <a:lnTo>
                  <a:pt x="113116" y="63994"/>
                </a:lnTo>
                <a:lnTo>
                  <a:pt x="124541" y="74797"/>
                </a:lnTo>
                <a:lnTo>
                  <a:pt x="130256" y="79392"/>
                </a:lnTo>
                <a:lnTo>
                  <a:pt x="135970" y="83408"/>
                </a:lnTo>
                <a:lnTo>
                  <a:pt x="141684" y="87038"/>
                </a:lnTo>
                <a:lnTo>
                  <a:pt x="147399" y="91362"/>
                </a:lnTo>
                <a:lnTo>
                  <a:pt x="153113" y="96151"/>
                </a:lnTo>
                <a:lnTo>
                  <a:pt x="158828" y="101248"/>
                </a:lnTo>
                <a:lnTo>
                  <a:pt x="163591" y="106551"/>
                </a:lnTo>
                <a:lnTo>
                  <a:pt x="167718" y="111991"/>
                </a:lnTo>
                <a:lnTo>
                  <a:pt x="171422" y="117523"/>
                </a:lnTo>
                <a:lnTo>
                  <a:pt x="175797" y="122164"/>
                </a:lnTo>
                <a:lnTo>
                  <a:pt x="180618" y="126210"/>
                </a:lnTo>
                <a:lnTo>
                  <a:pt x="185737" y="129860"/>
                </a:lnTo>
                <a:lnTo>
                  <a:pt x="190102" y="133246"/>
                </a:lnTo>
                <a:lnTo>
                  <a:pt x="193965" y="136455"/>
                </a:lnTo>
                <a:lnTo>
                  <a:pt x="197493" y="139548"/>
                </a:lnTo>
                <a:lnTo>
                  <a:pt x="200797" y="143514"/>
                </a:lnTo>
                <a:lnTo>
                  <a:pt x="203953" y="148063"/>
                </a:lnTo>
                <a:lnTo>
                  <a:pt x="207008" y="153001"/>
                </a:lnTo>
                <a:lnTo>
                  <a:pt x="209998" y="157246"/>
                </a:lnTo>
                <a:lnTo>
                  <a:pt x="212944" y="161028"/>
                </a:lnTo>
                <a:lnTo>
                  <a:pt x="215861" y="164502"/>
                </a:lnTo>
                <a:lnTo>
                  <a:pt x="218757" y="166818"/>
                </a:lnTo>
                <a:lnTo>
                  <a:pt x="221641" y="168362"/>
                </a:lnTo>
                <a:lnTo>
                  <a:pt x="224516" y="169391"/>
                </a:lnTo>
                <a:lnTo>
                  <a:pt x="226432" y="171030"/>
                </a:lnTo>
                <a:lnTo>
                  <a:pt x="227710" y="173075"/>
                </a:lnTo>
                <a:lnTo>
                  <a:pt x="228562" y="175390"/>
                </a:lnTo>
                <a:lnTo>
                  <a:pt x="232049" y="180504"/>
                </a:lnTo>
                <a:lnTo>
                  <a:pt x="237497" y="186996"/>
                </a:lnTo>
                <a:lnTo>
                  <a:pt x="238897" y="187529"/>
                </a:lnTo>
                <a:lnTo>
                  <a:pt x="240782" y="187884"/>
                </a:lnTo>
                <a:lnTo>
                  <a:pt x="247410" y="18859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441"/>
          <p:cNvSpPr/>
          <p:nvPr/>
        </p:nvSpPr>
        <p:spPr>
          <a:xfrm>
            <a:off x="6063615" y="3000479"/>
            <a:ext cx="231458" cy="214209"/>
          </a:xfrm>
          <a:custGeom>
            <a:avLst/>
            <a:gdLst/>
            <a:ahLst/>
            <a:cxnLst/>
            <a:rect l="0" t="0" r="0" b="0"/>
            <a:pathLst>
              <a:path w="231458" h="214209">
                <a:moveTo>
                  <a:pt x="231457" y="8468"/>
                </a:moveTo>
                <a:lnTo>
                  <a:pt x="231457" y="3917"/>
                </a:lnTo>
                <a:lnTo>
                  <a:pt x="230505" y="2577"/>
                </a:lnTo>
                <a:lnTo>
                  <a:pt x="228917" y="1683"/>
                </a:lnTo>
                <a:lnTo>
                  <a:pt x="223238" y="0"/>
                </a:lnTo>
                <a:lnTo>
                  <a:pt x="218438" y="4477"/>
                </a:lnTo>
                <a:lnTo>
                  <a:pt x="210984" y="11837"/>
                </a:lnTo>
                <a:lnTo>
                  <a:pt x="207331" y="14524"/>
                </a:lnTo>
                <a:lnTo>
                  <a:pt x="202990" y="17268"/>
                </a:lnTo>
                <a:lnTo>
                  <a:pt x="198192" y="20050"/>
                </a:lnTo>
                <a:lnTo>
                  <a:pt x="193088" y="23809"/>
                </a:lnTo>
                <a:lnTo>
                  <a:pt x="187780" y="28221"/>
                </a:lnTo>
                <a:lnTo>
                  <a:pt x="182337" y="33066"/>
                </a:lnTo>
                <a:lnTo>
                  <a:pt x="171208" y="43531"/>
                </a:lnTo>
                <a:lnTo>
                  <a:pt x="165574" y="48988"/>
                </a:lnTo>
                <a:lnTo>
                  <a:pt x="158960" y="54531"/>
                </a:lnTo>
                <a:lnTo>
                  <a:pt x="151693" y="60132"/>
                </a:lnTo>
                <a:lnTo>
                  <a:pt x="143991" y="65771"/>
                </a:lnTo>
                <a:lnTo>
                  <a:pt x="136951" y="72387"/>
                </a:lnTo>
                <a:lnTo>
                  <a:pt x="130353" y="79656"/>
                </a:lnTo>
                <a:lnTo>
                  <a:pt x="124049" y="87359"/>
                </a:lnTo>
                <a:lnTo>
                  <a:pt x="116990" y="94399"/>
                </a:lnTo>
                <a:lnTo>
                  <a:pt x="109426" y="100998"/>
                </a:lnTo>
                <a:lnTo>
                  <a:pt x="101525" y="107303"/>
                </a:lnTo>
                <a:lnTo>
                  <a:pt x="94354" y="113410"/>
                </a:lnTo>
                <a:lnTo>
                  <a:pt x="87667" y="119387"/>
                </a:lnTo>
                <a:lnTo>
                  <a:pt x="75158" y="131108"/>
                </a:lnTo>
                <a:lnTo>
                  <a:pt x="50384" y="155334"/>
                </a:lnTo>
                <a:lnTo>
                  <a:pt x="14687" y="190950"/>
                </a:lnTo>
                <a:lnTo>
                  <a:pt x="12649" y="193940"/>
                </a:lnTo>
                <a:lnTo>
                  <a:pt x="10384" y="199803"/>
                </a:lnTo>
                <a:lnTo>
                  <a:pt x="9109" y="203907"/>
                </a:lnTo>
                <a:lnTo>
                  <a:pt x="6271" y="207407"/>
                </a:lnTo>
                <a:lnTo>
                  <a:pt x="0" y="21420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442"/>
          <p:cNvSpPr/>
          <p:nvPr/>
        </p:nvSpPr>
        <p:spPr>
          <a:xfrm>
            <a:off x="6346507" y="3086100"/>
            <a:ext cx="180024" cy="17146"/>
          </a:xfrm>
          <a:custGeom>
            <a:avLst/>
            <a:gdLst/>
            <a:ahLst/>
            <a:cxnLst/>
            <a:rect l="0" t="0" r="0" b="0"/>
            <a:pathLst>
              <a:path w="180024" h="17146">
                <a:moveTo>
                  <a:pt x="0" y="17145"/>
                </a:moveTo>
                <a:lnTo>
                  <a:pt x="7381" y="17145"/>
                </a:lnTo>
                <a:lnTo>
                  <a:pt x="9683" y="16192"/>
                </a:lnTo>
                <a:lnTo>
                  <a:pt x="13123" y="14605"/>
                </a:lnTo>
                <a:lnTo>
                  <a:pt x="17322" y="12594"/>
                </a:lnTo>
                <a:lnTo>
                  <a:pt x="21072" y="11253"/>
                </a:lnTo>
                <a:lnTo>
                  <a:pt x="24526" y="10359"/>
                </a:lnTo>
                <a:lnTo>
                  <a:pt x="27781" y="9764"/>
                </a:lnTo>
                <a:lnTo>
                  <a:pt x="31855" y="9367"/>
                </a:lnTo>
                <a:lnTo>
                  <a:pt x="36477" y="9101"/>
                </a:lnTo>
                <a:lnTo>
                  <a:pt x="46692" y="8807"/>
                </a:lnTo>
                <a:lnTo>
                  <a:pt x="89402" y="8578"/>
                </a:lnTo>
                <a:lnTo>
                  <a:pt x="100377" y="8575"/>
                </a:lnTo>
                <a:lnTo>
                  <a:pt x="105971" y="7621"/>
                </a:lnTo>
                <a:lnTo>
                  <a:pt x="111605" y="6033"/>
                </a:lnTo>
                <a:lnTo>
                  <a:pt x="117265" y="4022"/>
                </a:lnTo>
                <a:lnTo>
                  <a:pt x="121992" y="2681"/>
                </a:lnTo>
                <a:lnTo>
                  <a:pt x="126095" y="1787"/>
                </a:lnTo>
                <a:lnTo>
                  <a:pt x="129784" y="1191"/>
                </a:lnTo>
                <a:lnTo>
                  <a:pt x="134147" y="794"/>
                </a:lnTo>
                <a:lnTo>
                  <a:pt x="138962" y="529"/>
                </a:lnTo>
                <a:lnTo>
                  <a:pt x="151275" y="104"/>
                </a:lnTo>
                <a:lnTo>
                  <a:pt x="180023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443"/>
          <p:cNvSpPr/>
          <p:nvPr/>
        </p:nvSpPr>
        <p:spPr>
          <a:xfrm>
            <a:off x="6389370" y="3163252"/>
            <a:ext cx="154306" cy="1"/>
          </a:xfrm>
          <a:custGeom>
            <a:avLst/>
            <a:gdLst/>
            <a:ahLst/>
            <a:cxnLst/>
            <a:rect l="0" t="0" r="0" b="0"/>
            <a:pathLst>
              <a:path w="154306" h="1">
                <a:moveTo>
                  <a:pt x="0" y="0"/>
                </a:moveTo>
                <a:lnTo>
                  <a:pt x="154305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444"/>
          <p:cNvSpPr/>
          <p:nvPr/>
        </p:nvSpPr>
        <p:spPr>
          <a:xfrm>
            <a:off x="6637972" y="3111817"/>
            <a:ext cx="145734" cy="8573"/>
          </a:xfrm>
          <a:custGeom>
            <a:avLst/>
            <a:gdLst/>
            <a:ahLst/>
            <a:cxnLst/>
            <a:rect l="0" t="0" r="0" b="0"/>
            <a:pathLst>
              <a:path w="145734" h="8573">
                <a:moveTo>
                  <a:pt x="0" y="8572"/>
                </a:moveTo>
                <a:lnTo>
                  <a:pt x="66130" y="8572"/>
                </a:lnTo>
                <a:lnTo>
                  <a:pt x="70757" y="7620"/>
                </a:lnTo>
                <a:lnTo>
                  <a:pt x="74794" y="6033"/>
                </a:lnTo>
                <a:lnTo>
                  <a:pt x="78438" y="4022"/>
                </a:lnTo>
                <a:lnTo>
                  <a:pt x="82772" y="2681"/>
                </a:lnTo>
                <a:lnTo>
                  <a:pt x="87567" y="1787"/>
                </a:lnTo>
                <a:lnTo>
                  <a:pt x="92668" y="1192"/>
                </a:lnTo>
                <a:lnTo>
                  <a:pt x="97973" y="795"/>
                </a:lnTo>
                <a:lnTo>
                  <a:pt x="103416" y="530"/>
                </a:lnTo>
                <a:lnTo>
                  <a:pt x="115495" y="236"/>
                </a:lnTo>
                <a:lnTo>
                  <a:pt x="145733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445"/>
          <p:cNvSpPr/>
          <p:nvPr/>
        </p:nvSpPr>
        <p:spPr>
          <a:xfrm>
            <a:off x="6895185" y="3000375"/>
            <a:ext cx="178291" cy="227746"/>
          </a:xfrm>
          <a:custGeom>
            <a:avLst/>
            <a:gdLst/>
            <a:ahLst/>
            <a:cxnLst/>
            <a:rect l="0" t="0" r="0" b="0"/>
            <a:pathLst>
              <a:path w="178291" h="227746">
                <a:moveTo>
                  <a:pt x="68542" y="51435"/>
                </a:moveTo>
                <a:lnTo>
                  <a:pt x="68542" y="46884"/>
                </a:lnTo>
                <a:lnTo>
                  <a:pt x="69495" y="45543"/>
                </a:lnTo>
                <a:lnTo>
                  <a:pt x="71082" y="44649"/>
                </a:lnTo>
                <a:lnTo>
                  <a:pt x="75923" y="43215"/>
                </a:lnTo>
                <a:lnTo>
                  <a:pt x="76320" y="42145"/>
                </a:lnTo>
                <a:lnTo>
                  <a:pt x="77045" y="35105"/>
                </a:lnTo>
                <a:lnTo>
                  <a:pt x="77083" y="34652"/>
                </a:lnTo>
                <a:lnTo>
                  <a:pt x="72554" y="34397"/>
                </a:lnTo>
                <a:lnTo>
                  <a:pt x="65180" y="34321"/>
                </a:lnTo>
                <a:lnTo>
                  <a:pt x="62491" y="35263"/>
                </a:lnTo>
                <a:lnTo>
                  <a:pt x="56962" y="38850"/>
                </a:lnTo>
                <a:lnTo>
                  <a:pt x="53203" y="40187"/>
                </a:lnTo>
                <a:lnTo>
                  <a:pt x="48791" y="41079"/>
                </a:lnTo>
                <a:lnTo>
                  <a:pt x="37124" y="42510"/>
                </a:lnTo>
                <a:lnTo>
                  <a:pt x="32989" y="45246"/>
                </a:lnTo>
                <a:lnTo>
                  <a:pt x="30552" y="47309"/>
                </a:lnTo>
                <a:lnTo>
                  <a:pt x="27023" y="49637"/>
                </a:lnTo>
                <a:lnTo>
                  <a:pt x="22765" y="52141"/>
                </a:lnTo>
                <a:lnTo>
                  <a:pt x="11346" y="58453"/>
                </a:lnTo>
                <a:lnTo>
                  <a:pt x="7244" y="59316"/>
                </a:lnTo>
                <a:lnTo>
                  <a:pt x="4817" y="59547"/>
                </a:lnTo>
                <a:lnTo>
                  <a:pt x="3199" y="60653"/>
                </a:lnTo>
                <a:lnTo>
                  <a:pt x="2120" y="62342"/>
                </a:lnTo>
                <a:lnTo>
                  <a:pt x="921" y="66760"/>
                </a:lnTo>
                <a:lnTo>
                  <a:pt x="246" y="73650"/>
                </a:lnTo>
                <a:lnTo>
                  <a:pt x="18" y="79000"/>
                </a:lnTo>
                <a:lnTo>
                  <a:pt x="0" y="81242"/>
                </a:lnTo>
                <a:lnTo>
                  <a:pt x="940" y="83688"/>
                </a:lnTo>
                <a:lnTo>
                  <a:pt x="4524" y="88947"/>
                </a:lnTo>
                <a:lnTo>
                  <a:pt x="6813" y="90731"/>
                </a:lnTo>
                <a:lnTo>
                  <a:pt x="9292" y="91919"/>
                </a:lnTo>
                <a:lnTo>
                  <a:pt x="11898" y="92712"/>
                </a:lnTo>
                <a:lnTo>
                  <a:pt x="17332" y="96133"/>
                </a:lnTo>
                <a:lnTo>
                  <a:pt x="20115" y="98378"/>
                </a:lnTo>
                <a:lnTo>
                  <a:pt x="23874" y="99875"/>
                </a:lnTo>
                <a:lnTo>
                  <a:pt x="28286" y="100873"/>
                </a:lnTo>
                <a:lnTo>
                  <a:pt x="33133" y="101539"/>
                </a:lnTo>
                <a:lnTo>
                  <a:pt x="37315" y="102935"/>
                </a:lnTo>
                <a:lnTo>
                  <a:pt x="41057" y="104818"/>
                </a:lnTo>
                <a:lnTo>
                  <a:pt x="44504" y="107026"/>
                </a:lnTo>
                <a:lnTo>
                  <a:pt x="48707" y="109451"/>
                </a:lnTo>
                <a:lnTo>
                  <a:pt x="58457" y="114685"/>
                </a:lnTo>
                <a:lnTo>
                  <a:pt x="62771" y="116461"/>
                </a:lnTo>
                <a:lnTo>
                  <a:pt x="66600" y="117646"/>
                </a:lnTo>
                <a:lnTo>
                  <a:pt x="70105" y="118435"/>
                </a:lnTo>
                <a:lnTo>
                  <a:pt x="74346" y="119914"/>
                </a:lnTo>
                <a:lnTo>
                  <a:pt x="79079" y="121853"/>
                </a:lnTo>
                <a:lnTo>
                  <a:pt x="84140" y="124098"/>
                </a:lnTo>
                <a:lnTo>
                  <a:pt x="94842" y="129132"/>
                </a:lnTo>
                <a:lnTo>
                  <a:pt x="100363" y="131808"/>
                </a:lnTo>
                <a:lnTo>
                  <a:pt x="105948" y="133592"/>
                </a:lnTo>
                <a:lnTo>
                  <a:pt x="111578" y="134781"/>
                </a:lnTo>
                <a:lnTo>
                  <a:pt x="117235" y="135574"/>
                </a:lnTo>
                <a:lnTo>
                  <a:pt x="121959" y="137055"/>
                </a:lnTo>
                <a:lnTo>
                  <a:pt x="126061" y="138995"/>
                </a:lnTo>
                <a:lnTo>
                  <a:pt x="129748" y="141240"/>
                </a:lnTo>
                <a:lnTo>
                  <a:pt x="133158" y="142738"/>
                </a:lnTo>
                <a:lnTo>
                  <a:pt x="136385" y="143736"/>
                </a:lnTo>
                <a:lnTo>
                  <a:pt x="139488" y="144401"/>
                </a:lnTo>
                <a:lnTo>
                  <a:pt x="142509" y="145797"/>
                </a:lnTo>
                <a:lnTo>
                  <a:pt x="145476" y="147681"/>
                </a:lnTo>
                <a:lnTo>
                  <a:pt x="148406" y="149889"/>
                </a:lnTo>
                <a:lnTo>
                  <a:pt x="151312" y="152313"/>
                </a:lnTo>
                <a:lnTo>
                  <a:pt x="154202" y="154882"/>
                </a:lnTo>
                <a:lnTo>
                  <a:pt x="159953" y="160276"/>
                </a:lnTo>
                <a:lnTo>
                  <a:pt x="174266" y="174341"/>
                </a:lnTo>
                <a:lnTo>
                  <a:pt x="176172" y="177187"/>
                </a:lnTo>
                <a:lnTo>
                  <a:pt x="178290" y="182889"/>
                </a:lnTo>
                <a:lnTo>
                  <a:pt x="177903" y="185744"/>
                </a:lnTo>
                <a:lnTo>
                  <a:pt x="176692" y="188599"/>
                </a:lnTo>
                <a:lnTo>
                  <a:pt x="172455" y="195475"/>
                </a:lnTo>
                <a:lnTo>
                  <a:pt x="167170" y="201216"/>
                </a:lnTo>
                <a:lnTo>
                  <a:pt x="159572" y="208950"/>
                </a:lnTo>
                <a:lnTo>
                  <a:pt x="156851" y="210737"/>
                </a:lnTo>
                <a:lnTo>
                  <a:pt x="151287" y="212723"/>
                </a:lnTo>
                <a:lnTo>
                  <a:pt x="147519" y="214205"/>
                </a:lnTo>
                <a:lnTo>
                  <a:pt x="143100" y="216146"/>
                </a:lnTo>
                <a:lnTo>
                  <a:pt x="138250" y="218392"/>
                </a:lnTo>
                <a:lnTo>
                  <a:pt x="134065" y="219890"/>
                </a:lnTo>
                <a:lnTo>
                  <a:pt x="130321" y="220888"/>
                </a:lnTo>
                <a:lnTo>
                  <a:pt x="126873" y="221553"/>
                </a:lnTo>
                <a:lnTo>
                  <a:pt x="122669" y="221997"/>
                </a:lnTo>
                <a:lnTo>
                  <a:pt x="117962" y="222293"/>
                </a:lnTo>
                <a:lnTo>
                  <a:pt x="112919" y="222490"/>
                </a:lnTo>
                <a:lnTo>
                  <a:pt x="108604" y="223574"/>
                </a:lnTo>
                <a:lnTo>
                  <a:pt x="104776" y="225249"/>
                </a:lnTo>
                <a:lnTo>
                  <a:pt x="101270" y="227319"/>
                </a:lnTo>
                <a:lnTo>
                  <a:pt x="97029" y="227745"/>
                </a:lnTo>
                <a:lnTo>
                  <a:pt x="92295" y="227078"/>
                </a:lnTo>
                <a:lnTo>
                  <a:pt x="87235" y="225680"/>
                </a:lnTo>
                <a:lnTo>
                  <a:pt x="82909" y="224748"/>
                </a:lnTo>
                <a:lnTo>
                  <a:pt x="79073" y="224127"/>
                </a:lnTo>
                <a:lnTo>
                  <a:pt x="75563" y="223713"/>
                </a:lnTo>
                <a:lnTo>
                  <a:pt x="71317" y="223437"/>
                </a:lnTo>
                <a:lnTo>
                  <a:pt x="66583" y="223253"/>
                </a:lnTo>
                <a:lnTo>
                  <a:pt x="61520" y="223130"/>
                </a:lnTo>
                <a:lnTo>
                  <a:pt x="57193" y="222096"/>
                </a:lnTo>
                <a:lnTo>
                  <a:pt x="53356" y="220454"/>
                </a:lnTo>
                <a:lnTo>
                  <a:pt x="49846" y="218406"/>
                </a:lnTo>
                <a:lnTo>
                  <a:pt x="46553" y="217042"/>
                </a:lnTo>
                <a:lnTo>
                  <a:pt x="43405" y="216132"/>
                </a:lnTo>
                <a:lnTo>
                  <a:pt x="40354" y="215525"/>
                </a:lnTo>
                <a:lnTo>
                  <a:pt x="38320" y="213216"/>
                </a:lnTo>
                <a:lnTo>
                  <a:pt x="36964" y="209771"/>
                </a:lnTo>
                <a:lnTo>
                  <a:pt x="36060" y="205570"/>
                </a:lnTo>
                <a:lnTo>
                  <a:pt x="35457" y="201816"/>
                </a:lnTo>
                <a:lnTo>
                  <a:pt x="34788" y="195106"/>
                </a:lnTo>
                <a:lnTo>
                  <a:pt x="34490" y="188948"/>
                </a:lnTo>
                <a:lnTo>
                  <a:pt x="34357" y="182084"/>
                </a:lnTo>
                <a:lnTo>
                  <a:pt x="34299" y="172684"/>
                </a:lnTo>
                <a:lnTo>
                  <a:pt x="35236" y="168462"/>
                </a:lnTo>
                <a:lnTo>
                  <a:pt x="36813" y="164695"/>
                </a:lnTo>
                <a:lnTo>
                  <a:pt x="38817" y="161232"/>
                </a:lnTo>
                <a:lnTo>
                  <a:pt x="42058" y="157018"/>
                </a:lnTo>
                <a:lnTo>
                  <a:pt x="46123" y="152304"/>
                </a:lnTo>
                <a:lnTo>
                  <a:pt x="50739" y="147255"/>
                </a:lnTo>
                <a:lnTo>
                  <a:pt x="54768" y="141985"/>
                </a:lnTo>
                <a:lnTo>
                  <a:pt x="58407" y="136567"/>
                </a:lnTo>
                <a:lnTo>
                  <a:pt x="61785" y="131049"/>
                </a:lnTo>
                <a:lnTo>
                  <a:pt x="65942" y="125466"/>
                </a:lnTo>
                <a:lnTo>
                  <a:pt x="70620" y="119839"/>
                </a:lnTo>
                <a:lnTo>
                  <a:pt x="75642" y="114182"/>
                </a:lnTo>
                <a:lnTo>
                  <a:pt x="86302" y="102817"/>
                </a:lnTo>
                <a:lnTo>
                  <a:pt x="117491" y="71115"/>
                </a:lnTo>
                <a:lnTo>
                  <a:pt x="135467" y="53100"/>
                </a:lnTo>
                <a:lnTo>
                  <a:pt x="138877" y="48735"/>
                </a:lnTo>
                <a:lnTo>
                  <a:pt x="141149" y="44872"/>
                </a:lnTo>
                <a:lnTo>
                  <a:pt x="142664" y="41345"/>
                </a:lnTo>
                <a:lnTo>
                  <a:pt x="143674" y="37088"/>
                </a:lnTo>
                <a:lnTo>
                  <a:pt x="144348" y="32345"/>
                </a:lnTo>
                <a:lnTo>
                  <a:pt x="144796" y="27278"/>
                </a:lnTo>
                <a:lnTo>
                  <a:pt x="145096" y="22948"/>
                </a:lnTo>
                <a:lnTo>
                  <a:pt x="145616" y="10654"/>
                </a:lnTo>
                <a:lnTo>
                  <a:pt x="143120" y="6957"/>
                </a:lnTo>
                <a:lnTo>
                  <a:pt x="141121" y="4638"/>
                </a:lnTo>
                <a:lnTo>
                  <a:pt x="137883" y="3092"/>
                </a:lnTo>
                <a:lnTo>
                  <a:pt x="133820" y="2061"/>
                </a:lnTo>
                <a:lnTo>
                  <a:pt x="129205" y="1374"/>
                </a:lnTo>
                <a:lnTo>
                  <a:pt x="124224" y="916"/>
                </a:lnTo>
                <a:lnTo>
                  <a:pt x="118999" y="611"/>
                </a:lnTo>
                <a:lnTo>
                  <a:pt x="109064" y="271"/>
                </a:lnTo>
                <a:lnTo>
                  <a:pt x="97164" y="80"/>
                </a:lnTo>
                <a:lnTo>
                  <a:pt x="5997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446"/>
          <p:cNvSpPr/>
          <p:nvPr/>
        </p:nvSpPr>
        <p:spPr>
          <a:xfrm>
            <a:off x="7752397" y="2657475"/>
            <a:ext cx="205741" cy="214313"/>
          </a:xfrm>
          <a:custGeom>
            <a:avLst/>
            <a:gdLst/>
            <a:ahLst/>
            <a:cxnLst/>
            <a:rect l="0" t="0" r="0" b="0"/>
            <a:pathLst>
              <a:path w="205741" h="214313">
                <a:moveTo>
                  <a:pt x="0" y="0"/>
                </a:moveTo>
                <a:lnTo>
                  <a:pt x="4551" y="0"/>
                </a:lnTo>
                <a:lnTo>
                  <a:pt x="5892" y="952"/>
                </a:lnTo>
                <a:lnTo>
                  <a:pt x="6785" y="2539"/>
                </a:lnTo>
                <a:lnTo>
                  <a:pt x="7381" y="4551"/>
                </a:lnTo>
                <a:lnTo>
                  <a:pt x="10583" y="9325"/>
                </a:lnTo>
                <a:lnTo>
                  <a:pt x="15181" y="14621"/>
                </a:lnTo>
                <a:lnTo>
                  <a:pt x="20400" y="20151"/>
                </a:lnTo>
                <a:lnTo>
                  <a:pt x="28693" y="28618"/>
                </a:lnTo>
                <a:lnTo>
                  <a:pt x="32464" y="31462"/>
                </a:lnTo>
                <a:lnTo>
                  <a:pt x="36883" y="34309"/>
                </a:lnTo>
                <a:lnTo>
                  <a:pt x="41734" y="37160"/>
                </a:lnTo>
                <a:lnTo>
                  <a:pt x="46872" y="40966"/>
                </a:lnTo>
                <a:lnTo>
                  <a:pt x="52203" y="45408"/>
                </a:lnTo>
                <a:lnTo>
                  <a:pt x="57662" y="50274"/>
                </a:lnTo>
                <a:lnTo>
                  <a:pt x="62254" y="55424"/>
                </a:lnTo>
                <a:lnTo>
                  <a:pt x="66268" y="60761"/>
                </a:lnTo>
                <a:lnTo>
                  <a:pt x="69896" y="66225"/>
                </a:lnTo>
                <a:lnTo>
                  <a:pt x="74220" y="70820"/>
                </a:lnTo>
                <a:lnTo>
                  <a:pt x="79007" y="74836"/>
                </a:lnTo>
                <a:lnTo>
                  <a:pt x="84104" y="78465"/>
                </a:lnTo>
                <a:lnTo>
                  <a:pt x="89407" y="82790"/>
                </a:lnTo>
                <a:lnTo>
                  <a:pt x="94848" y="87578"/>
                </a:lnTo>
                <a:lnTo>
                  <a:pt x="100379" y="92675"/>
                </a:lnTo>
                <a:lnTo>
                  <a:pt x="105972" y="98931"/>
                </a:lnTo>
                <a:lnTo>
                  <a:pt x="111605" y="105959"/>
                </a:lnTo>
                <a:lnTo>
                  <a:pt x="117266" y="113502"/>
                </a:lnTo>
                <a:lnTo>
                  <a:pt x="121993" y="119483"/>
                </a:lnTo>
                <a:lnTo>
                  <a:pt x="126096" y="124423"/>
                </a:lnTo>
                <a:lnTo>
                  <a:pt x="129783" y="128668"/>
                </a:lnTo>
                <a:lnTo>
                  <a:pt x="134147" y="133404"/>
                </a:lnTo>
                <a:lnTo>
                  <a:pt x="148439" y="148218"/>
                </a:lnTo>
                <a:lnTo>
                  <a:pt x="165339" y="165309"/>
                </a:lnTo>
                <a:lnTo>
                  <a:pt x="168328" y="169261"/>
                </a:lnTo>
                <a:lnTo>
                  <a:pt x="171274" y="173801"/>
                </a:lnTo>
                <a:lnTo>
                  <a:pt x="174191" y="178732"/>
                </a:lnTo>
                <a:lnTo>
                  <a:pt x="177087" y="182972"/>
                </a:lnTo>
                <a:lnTo>
                  <a:pt x="179970" y="186751"/>
                </a:lnTo>
                <a:lnTo>
                  <a:pt x="182846" y="190223"/>
                </a:lnTo>
                <a:lnTo>
                  <a:pt x="188579" y="196621"/>
                </a:lnTo>
                <a:lnTo>
                  <a:pt x="191442" y="199661"/>
                </a:lnTo>
                <a:lnTo>
                  <a:pt x="194303" y="201687"/>
                </a:lnTo>
                <a:lnTo>
                  <a:pt x="200023" y="203938"/>
                </a:lnTo>
                <a:lnTo>
                  <a:pt x="201928" y="205491"/>
                </a:lnTo>
                <a:lnTo>
                  <a:pt x="203199" y="207479"/>
                </a:lnTo>
                <a:lnTo>
                  <a:pt x="205740" y="21431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447"/>
          <p:cNvSpPr/>
          <p:nvPr/>
        </p:nvSpPr>
        <p:spPr>
          <a:xfrm>
            <a:off x="7769542" y="2683223"/>
            <a:ext cx="171451" cy="197138"/>
          </a:xfrm>
          <a:custGeom>
            <a:avLst/>
            <a:gdLst/>
            <a:ahLst/>
            <a:cxnLst/>
            <a:rect l="0" t="0" r="0" b="0"/>
            <a:pathLst>
              <a:path w="171451" h="197138">
                <a:moveTo>
                  <a:pt x="171450" y="8541"/>
                </a:moveTo>
                <a:lnTo>
                  <a:pt x="171450" y="74"/>
                </a:lnTo>
                <a:lnTo>
                  <a:pt x="166899" y="0"/>
                </a:lnTo>
                <a:lnTo>
                  <a:pt x="165558" y="942"/>
                </a:lnTo>
                <a:lnTo>
                  <a:pt x="164665" y="2523"/>
                </a:lnTo>
                <a:lnTo>
                  <a:pt x="162720" y="7772"/>
                </a:lnTo>
                <a:lnTo>
                  <a:pt x="160867" y="11838"/>
                </a:lnTo>
                <a:lnTo>
                  <a:pt x="158681" y="16455"/>
                </a:lnTo>
                <a:lnTo>
                  <a:pt x="156269" y="20484"/>
                </a:lnTo>
                <a:lnTo>
                  <a:pt x="153710" y="24123"/>
                </a:lnTo>
                <a:lnTo>
                  <a:pt x="151051" y="27502"/>
                </a:lnTo>
                <a:lnTo>
                  <a:pt x="147373" y="31659"/>
                </a:lnTo>
                <a:lnTo>
                  <a:pt x="138207" y="41359"/>
                </a:lnTo>
                <a:lnTo>
                  <a:pt x="122336" y="57529"/>
                </a:lnTo>
                <a:lnTo>
                  <a:pt x="117753" y="64060"/>
                </a:lnTo>
                <a:lnTo>
                  <a:pt x="113745" y="71271"/>
                </a:lnTo>
                <a:lnTo>
                  <a:pt x="110118" y="78937"/>
                </a:lnTo>
                <a:lnTo>
                  <a:pt x="104846" y="85951"/>
                </a:lnTo>
                <a:lnTo>
                  <a:pt x="98472" y="92533"/>
                </a:lnTo>
                <a:lnTo>
                  <a:pt x="91366" y="98826"/>
                </a:lnTo>
                <a:lnTo>
                  <a:pt x="84723" y="105879"/>
                </a:lnTo>
                <a:lnTo>
                  <a:pt x="78389" y="113438"/>
                </a:lnTo>
                <a:lnTo>
                  <a:pt x="72263" y="121335"/>
                </a:lnTo>
                <a:lnTo>
                  <a:pt x="66272" y="128505"/>
                </a:lnTo>
                <a:lnTo>
                  <a:pt x="60374" y="135190"/>
                </a:lnTo>
                <a:lnTo>
                  <a:pt x="48741" y="147697"/>
                </a:lnTo>
                <a:lnTo>
                  <a:pt x="24575" y="172470"/>
                </a:lnTo>
                <a:lnTo>
                  <a:pt x="14796" y="182314"/>
                </a:lnTo>
                <a:lnTo>
                  <a:pt x="11769" y="184397"/>
                </a:lnTo>
                <a:lnTo>
                  <a:pt x="8798" y="185786"/>
                </a:lnTo>
                <a:lnTo>
                  <a:pt x="5866" y="186712"/>
                </a:lnTo>
                <a:lnTo>
                  <a:pt x="3911" y="188282"/>
                </a:lnTo>
                <a:lnTo>
                  <a:pt x="2607" y="190281"/>
                </a:lnTo>
                <a:lnTo>
                  <a:pt x="0" y="19713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448"/>
          <p:cNvSpPr/>
          <p:nvPr/>
        </p:nvSpPr>
        <p:spPr>
          <a:xfrm>
            <a:off x="7992427" y="2751772"/>
            <a:ext cx="282893" cy="25718"/>
          </a:xfrm>
          <a:custGeom>
            <a:avLst/>
            <a:gdLst/>
            <a:ahLst/>
            <a:cxnLst/>
            <a:rect l="0" t="0" r="0" b="0"/>
            <a:pathLst>
              <a:path w="282893" h="25718">
                <a:moveTo>
                  <a:pt x="0" y="25717"/>
                </a:moveTo>
                <a:lnTo>
                  <a:pt x="17321" y="25717"/>
                </a:lnTo>
                <a:lnTo>
                  <a:pt x="22024" y="24765"/>
                </a:lnTo>
                <a:lnTo>
                  <a:pt x="27067" y="23178"/>
                </a:lnTo>
                <a:lnTo>
                  <a:pt x="32332" y="21167"/>
                </a:lnTo>
                <a:lnTo>
                  <a:pt x="36794" y="19826"/>
                </a:lnTo>
                <a:lnTo>
                  <a:pt x="40722" y="18932"/>
                </a:lnTo>
                <a:lnTo>
                  <a:pt x="44293" y="18337"/>
                </a:lnTo>
                <a:lnTo>
                  <a:pt x="49531" y="17940"/>
                </a:lnTo>
                <a:lnTo>
                  <a:pt x="55881" y="17675"/>
                </a:lnTo>
                <a:lnTo>
                  <a:pt x="62972" y="17498"/>
                </a:lnTo>
                <a:lnTo>
                  <a:pt x="69604" y="16428"/>
                </a:lnTo>
                <a:lnTo>
                  <a:pt x="75930" y="14762"/>
                </a:lnTo>
                <a:lnTo>
                  <a:pt x="82053" y="12699"/>
                </a:lnTo>
                <a:lnTo>
                  <a:pt x="88992" y="11323"/>
                </a:lnTo>
                <a:lnTo>
                  <a:pt x="96475" y="10406"/>
                </a:lnTo>
                <a:lnTo>
                  <a:pt x="104322" y="9795"/>
                </a:lnTo>
                <a:lnTo>
                  <a:pt x="112410" y="9388"/>
                </a:lnTo>
                <a:lnTo>
                  <a:pt x="129018" y="8935"/>
                </a:lnTo>
                <a:lnTo>
                  <a:pt x="175509" y="8605"/>
                </a:lnTo>
                <a:lnTo>
                  <a:pt x="182729" y="7641"/>
                </a:lnTo>
                <a:lnTo>
                  <a:pt x="190399" y="6047"/>
                </a:lnTo>
                <a:lnTo>
                  <a:pt x="198371" y="4031"/>
                </a:lnTo>
                <a:lnTo>
                  <a:pt x="206542" y="2687"/>
                </a:lnTo>
                <a:lnTo>
                  <a:pt x="214848" y="1792"/>
                </a:lnTo>
                <a:lnTo>
                  <a:pt x="223242" y="1194"/>
                </a:lnTo>
                <a:lnTo>
                  <a:pt x="230743" y="796"/>
                </a:lnTo>
                <a:lnTo>
                  <a:pt x="244157" y="354"/>
                </a:lnTo>
                <a:lnTo>
                  <a:pt x="257869" y="105"/>
                </a:lnTo>
                <a:lnTo>
                  <a:pt x="282892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449"/>
          <p:cNvSpPr/>
          <p:nvPr/>
        </p:nvSpPr>
        <p:spPr>
          <a:xfrm>
            <a:off x="8086728" y="2683192"/>
            <a:ext cx="42860" cy="214314"/>
          </a:xfrm>
          <a:custGeom>
            <a:avLst/>
            <a:gdLst/>
            <a:ahLst/>
            <a:cxnLst/>
            <a:rect l="0" t="0" r="0" b="0"/>
            <a:pathLst>
              <a:path w="42860" h="214314">
                <a:moveTo>
                  <a:pt x="25714" y="0"/>
                </a:moveTo>
                <a:lnTo>
                  <a:pt x="4154" y="0"/>
                </a:lnTo>
                <a:lnTo>
                  <a:pt x="2768" y="953"/>
                </a:lnTo>
                <a:lnTo>
                  <a:pt x="1844" y="2540"/>
                </a:lnTo>
                <a:lnTo>
                  <a:pt x="818" y="6844"/>
                </a:lnTo>
                <a:lnTo>
                  <a:pt x="362" y="11932"/>
                </a:lnTo>
                <a:lnTo>
                  <a:pt x="159" y="17368"/>
                </a:lnTo>
                <a:lnTo>
                  <a:pt x="45" y="28324"/>
                </a:lnTo>
                <a:lnTo>
                  <a:pt x="0" y="65875"/>
                </a:lnTo>
                <a:lnTo>
                  <a:pt x="951" y="71539"/>
                </a:lnTo>
                <a:lnTo>
                  <a:pt x="2538" y="77220"/>
                </a:lnTo>
                <a:lnTo>
                  <a:pt x="4549" y="82913"/>
                </a:lnTo>
                <a:lnTo>
                  <a:pt x="5888" y="89565"/>
                </a:lnTo>
                <a:lnTo>
                  <a:pt x="6781" y="96858"/>
                </a:lnTo>
                <a:lnTo>
                  <a:pt x="7378" y="104577"/>
                </a:lnTo>
                <a:lnTo>
                  <a:pt x="8727" y="111628"/>
                </a:lnTo>
                <a:lnTo>
                  <a:pt x="10580" y="118234"/>
                </a:lnTo>
                <a:lnTo>
                  <a:pt x="12767" y="124543"/>
                </a:lnTo>
                <a:lnTo>
                  <a:pt x="14225" y="130653"/>
                </a:lnTo>
                <a:lnTo>
                  <a:pt x="15197" y="136632"/>
                </a:lnTo>
                <a:lnTo>
                  <a:pt x="15846" y="142523"/>
                </a:lnTo>
                <a:lnTo>
                  <a:pt x="17230" y="148355"/>
                </a:lnTo>
                <a:lnTo>
                  <a:pt x="19105" y="154149"/>
                </a:lnTo>
                <a:lnTo>
                  <a:pt x="21308" y="159916"/>
                </a:lnTo>
                <a:lnTo>
                  <a:pt x="22777" y="164713"/>
                </a:lnTo>
                <a:lnTo>
                  <a:pt x="23756" y="168864"/>
                </a:lnTo>
                <a:lnTo>
                  <a:pt x="24409" y="172583"/>
                </a:lnTo>
                <a:lnTo>
                  <a:pt x="25796" y="176968"/>
                </a:lnTo>
                <a:lnTo>
                  <a:pt x="27674" y="181796"/>
                </a:lnTo>
                <a:lnTo>
                  <a:pt x="29878" y="186920"/>
                </a:lnTo>
                <a:lnTo>
                  <a:pt x="32301" y="190336"/>
                </a:lnTo>
                <a:lnTo>
                  <a:pt x="34867" y="192613"/>
                </a:lnTo>
                <a:lnTo>
                  <a:pt x="37531" y="194131"/>
                </a:lnTo>
                <a:lnTo>
                  <a:pt x="39307" y="196096"/>
                </a:lnTo>
                <a:lnTo>
                  <a:pt x="40491" y="198358"/>
                </a:lnTo>
                <a:lnTo>
                  <a:pt x="41806" y="203412"/>
                </a:lnTo>
                <a:lnTo>
                  <a:pt x="42158" y="206093"/>
                </a:lnTo>
                <a:lnTo>
                  <a:pt x="42859" y="21431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450"/>
          <p:cNvSpPr/>
          <p:nvPr/>
        </p:nvSpPr>
        <p:spPr>
          <a:xfrm>
            <a:off x="8266747" y="2657485"/>
            <a:ext cx="180023" cy="214188"/>
          </a:xfrm>
          <a:custGeom>
            <a:avLst/>
            <a:gdLst/>
            <a:ahLst/>
            <a:cxnLst/>
            <a:rect l="0" t="0" r="0" b="0"/>
            <a:pathLst>
              <a:path w="180023" h="214188">
                <a:moveTo>
                  <a:pt x="0" y="59997"/>
                </a:moveTo>
                <a:lnTo>
                  <a:pt x="0" y="48065"/>
                </a:lnTo>
                <a:lnTo>
                  <a:pt x="1906" y="45375"/>
                </a:lnTo>
                <a:lnTo>
                  <a:pt x="5080" y="42629"/>
                </a:lnTo>
                <a:lnTo>
                  <a:pt x="9102" y="39846"/>
                </a:lnTo>
                <a:lnTo>
                  <a:pt x="12736" y="37038"/>
                </a:lnTo>
                <a:lnTo>
                  <a:pt x="16110" y="34214"/>
                </a:lnTo>
                <a:lnTo>
                  <a:pt x="19312" y="31378"/>
                </a:lnTo>
                <a:lnTo>
                  <a:pt x="25411" y="25687"/>
                </a:lnTo>
                <a:lnTo>
                  <a:pt x="28370" y="22837"/>
                </a:lnTo>
                <a:lnTo>
                  <a:pt x="32248" y="19983"/>
                </a:lnTo>
                <a:lnTo>
                  <a:pt x="36739" y="17129"/>
                </a:lnTo>
                <a:lnTo>
                  <a:pt x="41638" y="14273"/>
                </a:lnTo>
                <a:lnTo>
                  <a:pt x="46809" y="12370"/>
                </a:lnTo>
                <a:lnTo>
                  <a:pt x="52161" y="11100"/>
                </a:lnTo>
                <a:lnTo>
                  <a:pt x="57634" y="10254"/>
                </a:lnTo>
                <a:lnTo>
                  <a:pt x="62236" y="8738"/>
                </a:lnTo>
                <a:lnTo>
                  <a:pt x="66255" y="6774"/>
                </a:lnTo>
                <a:lnTo>
                  <a:pt x="69888" y="4512"/>
                </a:lnTo>
                <a:lnTo>
                  <a:pt x="74214" y="3005"/>
                </a:lnTo>
                <a:lnTo>
                  <a:pt x="79004" y="2000"/>
                </a:lnTo>
                <a:lnTo>
                  <a:pt x="84102" y="1330"/>
                </a:lnTo>
                <a:lnTo>
                  <a:pt x="88453" y="883"/>
                </a:lnTo>
                <a:lnTo>
                  <a:pt x="92306" y="585"/>
                </a:lnTo>
                <a:lnTo>
                  <a:pt x="95827" y="387"/>
                </a:lnTo>
                <a:lnTo>
                  <a:pt x="104821" y="166"/>
                </a:lnTo>
                <a:lnTo>
                  <a:pt x="135608" y="0"/>
                </a:lnTo>
                <a:lnTo>
                  <a:pt x="139936" y="949"/>
                </a:lnTo>
                <a:lnTo>
                  <a:pt x="143773" y="2534"/>
                </a:lnTo>
                <a:lnTo>
                  <a:pt x="147283" y="4543"/>
                </a:lnTo>
                <a:lnTo>
                  <a:pt x="149624" y="6836"/>
                </a:lnTo>
                <a:lnTo>
                  <a:pt x="151184" y="9316"/>
                </a:lnTo>
                <a:lnTo>
                  <a:pt x="152225" y="11922"/>
                </a:lnTo>
                <a:lnTo>
                  <a:pt x="155921" y="17358"/>
                </a:lnTo>
                <a:lnTo>
                  <a:pt x="158240" y="20141"/>
                </a:lnTo>
                <a:lnTo>
                  <a:pt x="159785" y="22949"/>
                </a:lnTo>
                <a:lnTo>
                  <a:pt x="161504" y="28609"/>
                </a:lnTo>
                <a:lnTo>
                  <a:pt x="161009" y="32404"/>
                </a:lnTo>
                <a:lnTo>
                  <a:pt x="159727" y="36839"/>
                </a:lnTo>
                <a:lnTo>
                  <a:pt x="157920" y="41701"/>
                </a:lnTo>
                <a:lnTo>
                  <a:pt x="155762" y="46847"/>
                </a:lnTo>
                <a:lnTo>
                  <a:pt x="153372" y="52183"/>
                </a:lnTo>
                <a:lnTo>
                  <a:pt x="150826" y="57645"/>
                </a:lnTo>
                <a:lnTo>
                  <a:pt x="147223" y="63192"/>
                </a:lnTo>
                <a:lnTo>
                  <a:pt x="142917" y="68794"/>
                </a:lnTo>
                <a:lnTo>
                  <a:pt x="138139" y="74434"/>
                </a:lnTo>
                <a:lnTo>
                  <a:pt x="133051" y="80099"/>
                </a:lnTo>
                <a:lnTo>
                  <a:pt x="122316" y="91474"/>
                </a:lnTo>
                <a:lnTo>
                  <a:pt x="88534" y="125723"/>
                </a:lnTo>
                <a:lnTo>
                  <a:pt x="83787" y="131437"/>
                </a:lnTo>
                <a:lnTo>
                  <a:pt x="79671" y="137151"/>
                </a:lnTo>
                <a:lnTo>
                  <a:pt x="75974" y="142866"/>
                </a:lnTo>
                <a:lnTo>
                  <a:pt x="72557" y="147628"/>
                </a:lnTo>
                <a:lnTo>
                  <a:pt x="69326" y="151755"/>
                </a:lnTo>
                <a:lnTo>
                  <a:pt x="66221" y="155459"/>
                </a:lnTo>
                <a:lnTo>
                  <a:pt x="63197" y="159833"/>
                </a:lnTo>
                <a:lnTo>
                  <a:pt x="60228" y="164655"/>
                </a:lnTo>
                <a:lnTo>
                  <a:pt x="57297" y="169774"/>
                </a:lnTo>
                <a:lnTo>
                  <a:pt x="55344" y="174139"/>
                </a:lnTo>
                <a:lnTo>
                  <a:pt x="54041" y="178002"/>
                </a:lnTo>
                <a:lnTo>
                  <a:pt x="53172" y="181529"/>
                </a:lnTo>
                <a:lnTo>
                  <a:pt x="52208" y="187989"/>
                </a:lnTo>
                <a:lnTo>
                  <a:pt x="51588" y="195346"/>
                </a:lnTo>
                <a:lnTo>
                  <a:pt x="51480" y="201171"/>
                </a:lnTo>
                <a:lnTo>
                  <a:pt x="51449" y="204379"/>
                </a:lnTo>
                <a:lnTo>
                  <a:pt x="56520" y="207669"/>
                </a:lnTo>
                <a:lnTo>
                  <a:pt x="60541" y="209880"/>
                </a:lnTo>
                <a:lnTo>
                  <a:pt x="64173" y="211354"/>
                </a:lnTo>
                <a:lnTo>
                  <a:pt x="67547" y="212337"/>
                </a:lnTo>
                <a:lnTo>
                  <a:pt x="70749" y="212992"/>
                </a:lnTo>
                <a:lnTo>
                  <a:pt x="73836" y="213429"/>
                </a:lnTo>
                <a:lnTo>
                  <a:pt x="76847" y="213720"/>
                </a:lnTo>
                <a:lnTo>
                  <a:pt x="79807" y="213914"/>
                </a:lnTo>
                <a:lnTo>
                  <a:pt x="82731" y="214043"/>
                </a:lnTo>
                <a:lnTo>
                  <a:pt x="88522" y="214187"/>
                </a:lnTo>
                <a:lnTo>
                  <a:pt x="93306" y="213273"/>
                </a:lnTo>
                <a:lnTo>
                  <a:pt x="99351" y="211711"/>
                </a:lnTo>
                <a:lnTo>
                  <a:pt x="106240" y="209717"/>
                </a:lnTo>
                <a:lnTo>
                  <a:pt x="112736" y="208388"/>
                </a:lnTo>
                <a:lnTo>
                  <a:pt x="118972" y="207502"/>
                </a:lnTo>
                <a:lnTo>
                  <a:pt x="125035" y="206911"/>
                </a:lnTo>
                <a:lnTo>
                  <a:pt x="131934" y="205565"/>
                </a:lnTo>
                <a:lnTo>
                  <a:pt x="139391" y="203715"/>
                </a:lnTo>
                <a:lnTo>
                  <a:pt x="147220" y="201529"/>
                </a:lnTo>
                <a:lnTo>
                  <a:pt x="153391" y="200071"/>
                </a:lnTo>
                <a:lnTo>
                  <a:pt x="158458" y="199100"/>
                </a:lnTo>
                <a:lnTo>
                  <a:pt x="162790" y="198452"/>
                </a:lnTo>
                <a:lnTo>
                  <a:pt x="166629" y="198021"/>
                </a:lnTo>
                <a:lnTo>
                  <a:pt x="170141" y="197733"/>
                </a:lnTo>
                <a:lnTo>
                  <a:pt x="180022" y="19715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451"/>
          <p:cNvSpPr/>
          <p:nvPr/>
        </p:nvSpPr>
        <p:spPr>
          <a:xfrm>
            <a:off x="8498205" y="2735828"/>
            <a:ext cx="171451" cy="24518"/>
          </a:xfrm>
          <a:custGeom>
            <a:avLst/>
            <a:gdLst/>
            <a:ahLst/>
            <a:cxnLst/>
            <a:rect l="0" t="0" r="0" b="0"/>
            <a:pathLst>
              <a:path w="171451" h="24518">
                <a:moveTo>
                  <a:pt x="0" y="24517"/>
                </a:moveTo>
                <a:lnTo>
                  <a:pt x="7382" y="24517"/>
                </a:lnTo>
                <a:lnTo>
                  <a:pt x="8730" y="23564"/>
                </a:lnTo>
                <a:lnTo>
                  <a:pt x="10582" y="21977"/>
                </a:lnTo>
                <a:lnTo>
                  <a:pt x="12770" y="19966"/>
                </a:lnTo>
                <a:lnTo>
                  <a:pt x="15181" y="18625"/>
                </a:lnTo>
                <a:lnTo>
                  <a:pt x="17741" y="17731"/>
                </a:lnTo>
                <a:lnTo>
                  <a:pt x="20400" y="17136"/>
                </a:lnTo>
                <a:lnTo>
                  <a:pt x="23125" y="16739"/>
                </a:lnTo>
                <a:lnTo>
                  <a:pt x="25894" y="16473"/>
                </a:lnTo>
                <a:lnTo>
                  <a:pt x="28692" y="16297"/>
                </a:lnTo>
                <a:lnTo>
                  <a:pt x="36881" y="16101"/>
                </a:lnTo>
                <a:lnTo>
                  <a:pt x="41733" y="16049"/>
                </a:lnTo>
                <a:lnTo>
                  <a:pt x="46872" y="15061"/>
                </a:lnTo>
                <a:lnTo>
                  <a:pt x="52203" y="13451"/>
                </a:lnTo>
                <a:lnTo>
                  <a:pt x="57662" y="11424"/>
                </a:lnTo>
                <a:lnTo>
                  <a:pt x="64159" y="10073"/>
                </a:lnTo>
                <a:lnTo>
                  <a:pt x="71347" y="9173"/>
                </a:lnTo>
                <a:lnTo>
                  <a:pt x="78997" y="8572"/>
                </a:lnTo>
                <a:lnTo>
                  <a:pt x="86002" y="8172"/>
                </a:lnTo>
                <a:lnTo>
                  <a:pt x="98866" y="7727"/>
                </a:lnTo>
                <a:lnTo>
                  <a:pt x="121368" y="7477"/>
                </a:lnTo>
                <a:lnTo>
                  <a:pt x="128537" y="6489"/>
                </a:lnTo>
                <a:lnTo>
                  <a:pt x="135222" y="4878"/>
                </a:lnTo>
                <a:lnTo>
                  <a:pt x="141582" y="2852"/>
                </a:lnTo>
                <a:lnTo>
                  <a:pt x="146775" y="1501"/>
                </a:lnTo>
                <a:lnTo>
                  <a:pt x="151191" y="601"/>
                </a:lnTo>
                <a:lnTo>
                  <a:pt x="155086" y="0"/>
                </a:lnTo>
                <a:lnTo>
                  <a:pt x="158636" y="552"/>
                </a:lnTo>
                <a:lnTo>
                  <a:pt x="161954" y="1873"/>
                </a:lnTo>
                <a:lnTo>
                  <a:pt x="171450" y="737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452"/>
          <p:cNvSpPr/>
          <p:nvPr/>
        </p:nvSpPr>
        <p:spPr>
          <a:xfrm>
            <a:off x="8523922" y="2794635"/>
            <a:ext cx="180023" cy="25718"/>
          </a:xfrm>
          <a:custGeom>
            <a:avLst/>
            <a:gdLst/>
            <a:ahLst/>
            <a:cxnLst/>
            <a:rect l="0" t="0" r="0" b="0"/>
            <a:pathLst>
              <a:path w="180023" h="25718">
                <a:moveTo>
                  <a:pt x="0" y="25717"/>
                </a:moveTo>
                <a:lnTo>
                  <a:pt x="7382" y="25717"/>
                </a:lnTo>
                <a:lnTo>
                  <a:pt x="8730" y="24765"/>
                </a:lnTo>
                <a:lnTo>
                  <a:pt x="10583" y="23177"/>
                </a:lnTo>
                <a:lnTo>
                  <a:pt x="12771" y="21166"/>
                </a:lnTo>
                <a:lnTo>
                  <a:pt x="16135" y="19825"/>
                </a:lnTo>
                <a:lnTo>
                  <a:pt x="20282" y="18932"/>
                </a:lnTo>
                <a:lnTo>
                  <a:pt x="24950" y="18336"/>
                </a:lnTo>
                <a:lnTo>
                  <a:pt x="30921" y="17939"/>
                </a:lnTo>
                <a:lnTo>
                  <a:pt x="37759" y="17674"/>
                </a:lnTo>
                <a:lnTo>
                  <a:pt x="58495" y="17302"/>
                </a:lnTo>
                <a:lnTo>
                  <a:pt x="64714" y="17249"/>
                </a:lnTo>
                <a:lnTo>
                  <a:pt x="71719" y="16262"/>
                </a:lnTo>
                <a:lnTo>
                  <a:pt x="79245" y="14651"/>
                </a:lnTo>
                <a:lnTo>
                  <a:pt x="87120" y="12625"/>
                </a:lnTo>
                <a:lnTo>
                  <a:pt x="94275" y="11274"/>
                </a:lnTo>
                <a:lnTo>
                  <a:pt x="100949" y="10373"/>
                </a:lnTo>
                <a:lnTo>
                  <a:pt x="107305" y="9773"/>
                </a:lnTo>
                <a:lnTo>
                  <a:pt x="113446" y="9373"/>
                </a:lnTo>
                <a:lnTo>
                  <a:pt x="119447" y="9106"/>
                </a:lnTo>
                <a:lnTo>
                  <a:pt x="131192" y="8809"/>
                </a:lnTo>
                <a:lnTo>
                  <a:pt x="142762" y="8677"/>
                </a:lnTo>
                <a:lnTo>
                  <a:pt x="147563" y="7690"/>
                </a:lnTo>
                <a:lnTo>
                  <a:pt x="151715" y="6079"/>
                </a:lnTo>
                <a:lnTo>
                  <a:pt x="155436" y="4052"/>
                </a:lnTo>
                <a:lnTo>
                  <a:pt x="158870" y="2702"/>
                </a:lnTo>
                <a:lnTo>
                  <a:pt x="162111" y="1801"/>
                </a:lnTo>
                <a:lnTo>
                  <a:pt x="165224" y="1200"/>
                </a:lnTo>
                <a:lnTo>
                  <a:pt x="168251" y="800"/>
                </a:lnTo>
                <a:lnTo>
                  <a:pt x="171223" y="533"/>
                </a:lnTo>
                <a:lnTo>
                  <a:pt x="180022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453"/>
          <p:cNvSpPr/>
          <p:nvPr/>
        </p:nvSpPr>
        <p:spPr>
          <a:xfrm>
            <a:off x="8772525" y="2666155"/>
            <a:ext cx="170948" cy="171305"/>
          </a:xfrm>
          <a:custGeom>
            <a:avLst/>
            <a:gdLst/>
            <a:ahLst/>
            <a:cxnLst/>
            <a:rect l="0" t="0" r="0" b="0"/>
            <a:pathLst>
              <a:path w="170948" h="171305">
                <a:moveTo>
                  <a:pt x="60007" y="17037"/>
                </a:moveTo>
                <a:lnTo>
                  <a:pt x="60007" y="0"/>
                </a:lnTo>
                <a:lnTo>
                  <a:pt x="60007" y="4475"/>
                </a:lnTo>
                <a:lnTo>
                  <a:pt x="59055" y="6757"/>
                </a:lnTo>
                <a:lnTo>
                  <a:pt x="55456" y="11833"/>
                </a:lnTo>
                <a:lnTo>
                  <a:pt x="54116" y="15473"/>
                </a:lnTo>
                <a:lnTo>
                  <a:pt x="53222" y="19804"/>
                </a:lnTo>
                <a:lnTo>
                  <a:pt x="52627" y="24597"/>
                </a:lnTo>
                <a:lnTo>
                  <a:pt x="51276" y="29697"/>
                </a:lnTo>
                <a:lnTo>
                  <a:pt x="49424" y="35002"/>
                </a:lnTo>
                <a:lnTo>
                  <a:pt x="47237" y="40444"/>
                </a:lnTo>
                <a:lnTo>
                  <a:pt x="44826" y="45977"/>
                </a:lnTo>
                <a:lnTo>
                  <a:pt x="39608" y="57204"/>
                </a:lnTo>
                <a:lnTo>
                  <a:pt x="36883" y="61913"/>
                </a:lnTo>
                <a:lnTo>
                  <a:pt x="34114" y="66004"/>
                </a:lnTo>
                <a:lnTo>
                  <a:pt x="31315" y="69684"/>
                </a:lnTo>
                <a:lnTo>
                  <a:pt x="29449" y="74043"/>
                </a:lnTo>
                <a:lnTo>
                  <a:pt x="28205" y="78853"/>
                </a:lnTo>
                <a:lnTo>
                  <a:pt x="27375" y="83966"/>
                </a:lnTo>
                <a:lnTo>
                  <a:pt x="26822" y="89279"/>
                </a:lnTo>
                <a:lnTo>
                  <a:pt x="26454" y="94726"/>
                </a:lnTo>
                <a:lnTo>
                  <a:pt x="26208" y="100262"/>
                </a:lnTo>
                <a:lnTo>
                  <a:pt x="25936" y="111493"/>
                </a:lnTo>
                <a:lnTo>
                  <a:pt x="25862" y="117155"/>
                </a:lnTo>
                <a:lnTo>
                  <a:pt x="26767" y="121883"/>
                </a:lnTo>
                <a:lnTo>
                  <a:pt x="28322" y="125987"/>
                </a:lnTo>
                <a:lnTo>
                  <a:pt x="30311" y="129675"/>
                </a:lnTo>
                <a:lnTo>
                  <a:pt x="32590" y="133087"/>
                </a:lnTo>
                <a:lnTo>
                  <a:pt x="35062" y="136314"/>
                </a:lnTo>
                <a:lnTo>
                  <a:pt x="37662" y="139417"/>
                </a:lnTo>
                <a:lnTo>
                  <a:pt x="40347" y="143391"/>
                </a:lnTo>
                <a:lnTo>
                  <a:pt x="43091" y="147946"/>
                </a:lnTo>
                <a:lnTo>
                  <a:pt x="45873" y="152887"/>
                </a:lnTo>
                <a:lnTo>
                  <a:pt x="48679" y="156181"/>
                </a:lnTo>
                <a:lnTo>
                  <a:pt x="51503" y="158377"/>
                </a:lnTo>
                <a:lnTo>
                  <a:pt x="54337" y="159841"/>
                </a:lnTo>
                <a:lnTo>
                  <a:pt x="59085" y="161770"/>
                </a:lnTo>
                <a:lnTo>
                  <a:pt x="71980" y="166453"/>
                </a:lnTo>
                <a:lnTo>
                  <a:pt x="77514" y="168083"/>
                </a:lnTo>
                <a:lnTo>
                  <a:pt x="82157" y="169169"/>
                </a:lnTo>
                <a:lnTo>
                  <a:pt x="86203" y="169893"/>
                </a:lnTo>
                <a:lnTo>
                  <a:pt x="89854" y="170376"/>
                </a:lnTo>
                <a:lnTo>
                  <a:pt x="93240" y="170698"/>
                </a:lnTo>
                <a:lnTo>
                  <a:pt x="96449" y="170913"/>
                </a:lnTo>
                <a:lnTo>
                  <a:pt x="99541" y="171056"/>
                </a:lnTo>
                <a:lnTo>
                  <a:pt x="105518" y="171215"/>
                </a:lnTo>
                <a:lnTo>
                  <a:pt x="118789" y="171304"/>
                </a:lnTo>
                <a:lnTo>
                  <a:pt x="123007" y="169412"/>
                </a:lnTo>
                <a:lnTo>
                  <a:pt x="126772" y="166245"/>
                </a:lnTo>
                <a:lnTo>
                  <a:pt x="130235" y="162229"/>
                </a:lnTo>
                <a:lnTo>
                  <a:pt x="133496" y="158599"/>
                </a:lnTo>
                <a:lnTo>
                  <a:pt x="139658" y="152026"/>
                </a:lnTo>
                <a:lnTo>
                  <a:pt x="148483" y="142971"/>
                </a:lnTo>
                <a:lnTo>
                  <a:pt x="151376" y="139093"/>
                </a:lnTo>
                <a:lnTo>
                  <a:pt x="154258" y="134603"/>
                </a:lnTo>
                <a:lnTo>
                  <a:pt x="157131" y="129704"/>
                </a:lnTo>
                <a:lnTo>
                  <a:pt x="159998" y="125486"/>
                </a:lnTo>
                <a:lnTo>
                  <a:pt x="162863" y="121721"/>
                </a:lnTo>
                <a:lnTo>
                  <a:pt x="165726" y="118259"/>
                </a:lnTo>
                <a:lnTo>
                  <a:pt x="167633" y="114046"/>
                </a:lnTo>
                <a:lnTo>
                  <a:pt x="168905" y="109332"/>
                </a:lnTo>
                <a:lnTo>
                  <a:pt x="169753" y="104285"/>
                </a:lnTo>
                <a:lnTo>
                  <a:pt x="170319" y="99015"/>
                </a:lnTo>
                <a:lnTo>
                  <a:pt x="170696" y="93596"/>
                </a:lnTo>
                <a:lnTo>
                  <a:pt x="170947" y="88079"/>
                </a:lnTo>
                <a:lnTo>
                  <a:pt x="170163" y="83448"/>
                </a:lnTo>
                <a:lnTo>
                  <a:pt x="168687" y="79409"/>
                </a:lnTo>
                <a:lnTo>
                  <a:pt x="166750" y="75763"/>
                </a:lnTo>
                <a:lnTo>
                  <a:pt x="163554" y="72380"/>
                </a:lnTo>
                <a:lnTo>
                  <a:pt x="159518" y="69173"/>
                </a:lnTo>
                <a:lnTo>
                  <a:pt x="154923" y="66082"/>
                </a:lnTo>
                <a:lnTo>
                  <a:pt x="149955" y="63068"/>
                </a:lnTo>
                <a:lnTo>
                  <a:pt x="144737" y="60107"/>
                </a:lnTo>
                <a:lnTo>
                  <a:pt x="139354" y="57181"/>
                </a:lnTo>
                <a:lnTo>
                  <a:pt x="132907" y="54277"/>
                </a:lnTo>
                <a:lnTo>
                  <a:pt x="125752" y="51389"/>
                </a:lnTo>
                <a:lnTo>
                  <a:pt x="118125" y="48511"/>
                </a:lnTo>
                <a:lnTo>
                  <a:pt x="111135" y="46592"/>
                </a:lnTo>
                <a:lnTo>
                  <a:pt x="104570" y="45313"/>
                </a:lnTo>
                <a:lnTo>
                  <a:pt x="98288" y="44460"/>
                </a:lnTo>
                <a:lnTo>
                  <a:pt x="90290" y="43891"/>
                </a:lnTo>
                <a:lnTo>
                  <a:pt x="81149" y="43513"/>
                </a:lnTo>
                <a:lnTo>
                  <a:pt x="71244" y="43260"/>
                </a:lnTo>
                <a:lnTo>
                  <a:pt x="62735" y="44044"/>
                </a:lnTo>
                <a:lnTo>
                  <a:pt x="55159" y="45519"/>
                </a:lnTo>
                <a:lnTo>
                  <a:pt x="48202" y="47455"/>
                </a:lnTo>
                <a:lnTo>
                  <a:pt x="40707" y="48746"/>
                </a:lnTo>
                <a:lnTo>
                  <a:pt x="32853" y="49606"/>
                </a:lnTo>
                <a:lnTo>
                  <a:pt x="18412" y="50562"/>
                </a:lnTo>
                <a:lnTo>
                  <a:pt x="0" y="5132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454"/>
          <p:cNvSpPr/>
          <p:nvPr/>
        </p:nvSpPr>
        <p:spPr>
          <a:xfrm>
            <a:off x="7958137" y="3163252"/>
            <a:ext cx="248604" cy="171451"/>
          </a:xfrm>
          <a:custGeom>
            <a:avLst/>
            <a:gdLst/>
            <a:ahLst/>
            <a:cxnLst/>
            <a:rect l="0" t="0" r="0" b="0"/>
            <a:pathLst>
              <a:path w="248604" h="171451">
                <a:moveTo>
                  <a:pt x="0" y="0"/>
                </a:moveTo>
                <a:lnTo>
                  <a:pt x="0" y="4551"/>
                </a:lnTo>
                <a:lnTo>
                  <a:pt x="1905" y="6844"/>
                </a:lnTo>
                <a:lnTo>
                  <a:pt x="13688" y="15575"/>
                </a:lnTo>
                <a:lnTo>
                  <a:pt x="18650" y="19908"/>
                </a:lnTo>
                <a:lnTo>
                  <a:pt x="28292" y="28851"/>
                </a:lnTo>
                <a:lnTo>
                  <a:pt x="35752" y="36000"/>
                </a:lnTo>
                <a:lnTo>
                  <a:pt x="40980" y="40192"/>
                </a:lnTo>
                <a:lnTo>
                  <a:pt x="47323" y="44893"/>
                </a:lnTo>
                <a:lnTo>
                  <a:pt x="54408" y="49931"/>
                </a:lnTo>
                <a:lnTo>
                  <a:pt x="61037" y="55195"/>
                </a:lnTo>
                <a:lnTo>
                  <a:pt x="67361" y="60609"/>
                </a:lnTo>
                <a:lnTo>
                  <a:pt x="73482" y="66123"/>
                </a:lnTo>
                <a:lnTo>
                  <a:pt x="79468" y="70752"/>
                </a:lnTo>
                <a:lnTo>
                  <a:pt x="85364" y="74791"/>
                </a:lnTo>
                <a:lnTo>
                  <a:pt x="97948" y="82770"/>
                </a:lnTo>
                <a:lnTo>
                  <a:pt x="137640" y="108949"/>
                </a:lnTo>
                <a:lnTo>
                  <a:pt x="145100" y="113590"/>
                </a:lnTo>
                <a:lnTo>
                  <a:pt x="151979" y="117637"/>
                </a:lnTo>
                <a:lnTo>
                  <a:pt x="158469" y="121287"/>
                </a:lnTo>
                <a:lnTo>
                  <a:pt x="170760" y="127883"/>
                </a:lnTo>
                <a:lnTo>
                  <a:pt x="176705" y="130975"/>
                </a:lnTo>
                <a:lnTo>
                  <a:pt x="181621" y="133989"/>
                </a:lnTo>
                <a:lnTo>
                  <a:pt x="185851" y="136951"/>
                </a:lnTo>
                <a:lnTo>
                  <a:pt x="189623" y="139878"/>
                </a:lnTo>
                <a:lnTo>
                  <a:pt x="194043" y="142783"/>
                </a:lnTo>
                <a:lnTo>
                  <a:pt x="198894" y="145671"/>
                </a:lnTo>
                <a:lnTo>
                  <a:pt x="204034" y="148549"/>
                </a:lnTo>
                <a:lnTo>
                  <a:pt x="208413" y="151420"/>
                </a:lnTo>
                <a:lnTo>
                  <a:pt x="212285" y="154287"/>
                </a:lnTo>
                <a:lnTo>
                  <a:pt x="215819" y="157150"/>
                </a:lnTo>
                <a:lnTo>
                  <a:pt x="220079" y="159059"/>
                </a:lnTo>
                <a:lnTo>
                  <a:pt x="224824" y="160332"/>
                </a:lnTo>
                <a:lnTo>
                  <a:pt x="229893" y="161181"/>
                </a:lnTo>
                <a:lnTo>
                  <a:pt x="234224" y="162699"/>
                </a:lnTo>
                <a:lnTo>
                  <a:pt x="241578" y="166926"/>
                </a:lnTo>
                <a:lnTo>
                  <a:pt x="248603" y="17145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455"/>
          <p:cNvSpPr/>
          <p:nvPr/>
        </p:nvSpPr>
        <p:spPr>
          <a:xfrm>
            <a:off x="7975282" y="3103245"/>
            <a:ext cx="222886" cy="214313"/>
          </a:xfrm>
          <a:custGeom>
            <a:avLst/>
            <a:gdLst/>
            <a:ahLst/>
            <a:cxnLst/>
            <a:rect l="0" t="0" r="0" b="0"/>
            <a:pathLst>
              <a:path w="222886" h="214313">
                <a:moveTo>
                  <a:pt x="222885" y="0"/>
                </a:moveTo>
                <a:lnTo>
                  <a:pt x="215504" y="0"/>
                </a:lnTo>
                <a:lnTo>
                  <a:pt x="208657" y="5891"/>
                </a:lnTo>
                <a:lnTo>
                  <a:pt x="204699" y="9683"/>
                </a:lnTo>
                <a:lnTo>
                  <a:pt x="119491" y="94822"/>
                </a:lnTo>
                <a:lnTo>
                  <a:pt x="111093" y="102267"/>
                </a:lnTo>
                <a:lnTo>
                  <a:pt x="102637" y="109135"/>
                </a:lnTo>
                <a:lnTo>
                  <a:pt x="94141" y="115619"/>
                </a:lnTo>
                <a:lnTo>
                  <a:pt x="86573" y="121847"/>
                </a:lnTo>
                <a:lnTo>
                  <a:pt x="79624" y="127904"/>
                </a:lnTo>
                <a:lnTo>
                  <a:pt x="73085" y="133846"/>
                </a:lnTo>
                <a:lnTo>
                  <a:pt x="60740" y="145530"/>
                </a:lnTo>
                <a:lnTo>
                  <a:pt x="54781" y="151312"/>
                </a:lnTo>
                <a:lnTo>
                  <a:pt x="49856" y="157072"/>
                </a:lnTo>
                <a:lnTo>
                  <a:pt x="45620" y="162817"/>
                </a:lnTo>
                <a:lnTo>
                  <a:pt x="41844" y="168552"/>
                </a:lnTo>
                <a:lnTo>
                  <a:pt x="37420" y="173328"/>
                </a:lnTo>
                <a:lnTo>
                  <a:pt x="32567" y="177464"/>
                </a:lnTo>
                <a:lnTo>
                  <a:pt x="27427" y="181175"/>
                </a:lnTo>
                <a:lnTo>
                  <a:pt x="23047" y="184600"/>
                </a:lnTo>
                <a:lnTo>
                  <a:pt x="19175" y="187837"/>
                </a:lnTo>
                <a:lnTo>
                  <a:pt x="15641" y="190947"/>
                </a:lnTo>
                <a:lnTo>
                  <a:pt x="13285" y="193973"/>
                </a:lnTo>
                <a:lnTo>
                  <a:pt x="10666" y="199875"/>
                </a:lnTo>
                <a:lnTo>
                  <a:pt x="6963" y="205673"/>
                </a:lnTo>
                <a:lnTo>
                  <a:pt x="0" y="21431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456"/>
          <p:cNvSpPr/>
          <p:nvPr/>
        </p:nvSpPr>
        <p:spPr>
          <a:xfrm>
            <a:off x="8232457" y="3154785"/>
            <a:ext cx="240031" cy="34186"/>
          </a:xfrm>
          <a:custGeom>
            <a:avLst/>
            <a:gdLst/>
            <a:ahLst/>
            <a:cxnLst/>
            <a:rect l="0" t="0" r="0" b="0"/>
            <a:pathLst>
              <a:path w="240031" h="34186">
                <a:moveTo>
                  <a:pt x="0" y="34185"/>
                </a:moveTo>
                <a:lnTo>
                  <a:pt x="4551" y="34185"/>
                </a:lnTo>
                <a:lnTo>
                  <a:pt x="5892" y="33232"/>
                </a:lnTo>
                <a:lnTo>
                  <a:pt x="6785" y="31645"/>
                </a:lnTo>
                <a:lnTo>
                  <a:pt x="7381" y="29634"/>
                </a:lnTo>
                <a:lnTo>
                  <a:pt x="8730" y="28293"/>
                </a:lnTo>
                <a:lnTo>
                  <a:pt x="10583" y="27399"/>
                </a:lnTo>
                <a:lnTo>
                  <a:pt x="15182" y="26407"/>
                </a:lnTo>
                <a:lnTo>
                  <a:pt x="20401" y="25965"/>
                </a:lnTo>
                <a:lnTo>
                  <a:pt x="25030" y="24895"/>
                </a:lnTo>
                <a:lnTo>
                  <a:pt x="30974" y="23229"/>
                </a:lnTo>
                <a:lnTo>
                  <a:pt x="37794" y="21166"/>
                </a:lnTo>
                <a:lnTo>
                  <a:pt x="44246" y="19790"/>
                </a:lnTo>
                <a:lnTo>
                  <a:pt x="50452" y="18873"/>
                </a:lnTo>
                <a:lnTo>
                  <a:pt x="56495" y="18262"/>
                </a:lnTo>
                <a:lnTo>
                  <a:pt x="63381" y="16902"/>
                </a:lnTo>
                <a:lnTo>
                  <a:pt x="70829" y="15043"/>
                </a:lnTo>
                <a:lnTo>
                  <a:pt x="78652" y="12851"/>
                </a:lnTo>
                <a:lnTo>
                  <a:pt x="85772" y="11390"/>
                </a:lnTo>
                <a:lnTo>
                  <a:pt x="92424" y="10415"/>
                </a:lnTo>
                <a:lnTo>
                  <a:pt x="98763" y="9766"/>
                </a:lnTo>
                <a:lnTo>
                  <a:pt x="105847" y="9333"/>
                </a:lnTo>
                <a:lnTo>
                  <a:pt x="121339" y="8852"/>
                </a:lnTo>
                <a:lnTo>
                  <a:pt x="141574" y="8581"/>
                </a:lnTo>
                <a:lnTo>
                  <a:pt x="147723" y="7591"/>
                </a:lnTo>
                <a:lnTo>
                  <a:pt x="153728" y="5978"/>
                </a:lnTo>
                <a:lnTo>
                  <a:pt x="159635" y="3950"/>
                </a:lnTo>
                <a:lnTo>
                  <a:pt x="166431" y="2598"/>
                </a:lnTo>
                <a:lnTo>
                  <a:pt x="173819" y="1697"/>
                </a:lnTo>
                <a:lnTo>
                  <a:pt x="187742" y="696"/>
                </a:lnTo>
                <a:lnTo>
                  <a:pt x="197105" y="251"/>
                </a:lnTo>
                <a:lnTo>
                  <a:pt x="206983" y="53"/>
                </a:lnTo>
                <a:lnTo>
                  <a:pt x="212284" y="0"/>
                </a:lnTo>
                <a:lnTo>
                  <a:pt x="217723" y="917"/>
                </a:lnTo>
                <a:lnTo>
                  <a:pt x="223254" y="2482"/>
                </a:lnTo>
                <a:lnTo>
                  <a:pt x="236716" y="7285"/>
                </a:lnTo>
                <a:lnTo>
                  <a:pt x="237821" y="8631"/>
                </a:lnTo>
                <a:lnTo>
                  <a:pt x="238558" y="10482"/>
                </a:lnTo>
                <a:lnTo>
                  <a:pt x="240030" y="1704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457"/>
          <p:cNvSpPr/>
          <p:nvPr/>
        </p:nvSpPr>
        <p:spPr>
          <a:xfrm>
            <a:off x="8267939" y="3248977"/>
            <a:ext cx="238839" cy="8574"/>
          </a:xfrm>
          <a:custGeom>
            <a:avLst/>
            <a:gdLst/>
            <a:ahLst/>
            <a:cxnLst/>
            <a:rect l="0" t="0" r="0" b="0"/>
            <a:pathLst>
              <a:path w="238839" h="8574">
                <a:moveTo>
                  <a:pt x="7380" y="8573"/>
                </a:moveTo>
                <a:lnTo>
                  <a:pt x="0" y="8573"/>
                </a:lnTo>
                <a:lnTo>
                  <a:pt x="44824" y="8573"/>
                </a:lnTo>
                <a:lnTo>
                  <a:pt x="51393" y="7620"/>
                </a:lnTo>
                <a:lnTo>
                  <a:pt x="57677" y="6033"/>
                </a:lnTo>
                <a:lnTo>
                  <a:pt x="63771" y="4022"/>
                </a:lnTo>
                <a:lnTo>
                  <a:pt x="70692" y="2681"/>
                </a:lnTo>
                <a:lnTo>
                  <a:pt x="78163" y="1787"/>
                </a:lnTo>
                <a:lnTo>
                  <a:pt x="86001" y="1192"/>
                </a:lnTo>
                <a:lnTo>
                  <a:pt x="94085" y="794"/>
                </a:lnTo>
                <a:lnTo>
                  <a:pt x="110686" y="353"/>
                </a:lnTo>
                <a:lnTo>
                  <a:pt x="238838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458"/>
          <p:cNvSpPr/>
          <p:nvPr/>
        </p:nvSpPr>
        <p:spPr>
          <a:xfrm>
            <a:off x="8558212" y="3206114"/>
            <a:ext cx="102871" cy="8574"/>
          </a:xfrm>
          <a:custGeom>
            <a:avLst/>
            <a:gdLst/>
            <a:ahLst/>
            <a:cxnLst/>
            <a:rect l="0" t="0" r="0" b="0"/>
            <a:pathLst>
              <a:path w="102871" h="8574">
                <a:moveTo>
                  <a:pt x="0" y="8573"/>
                </a:moveTo>
                <a:lnTo>
                  <a:pt x="66225" y="8573"/>
                </a:lnTo>
                <a:lnTo>
                  <a:pt x="72725" y="7621"/>
                </a:lnTo>
                <a:lnTo>
                  <a:pt x="79916" y="6033"/>
                </a:lnTo>
                <a:lnTo>
                  <a:pt x="10287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459"/>
          <p:cNvSpPr/>
          <p:nvPr/>
        </p:nvSpPr>
        <p:spPr>
          <a:xfrm>
            <a:off x="8703976" y="3077641"/>
            <a:ext cx="257144" cy="188447"/>
          </a:xfrm>
          <a:custGeom>
            <a:avLst/>
            <a:gdLst/>
            <a:ahLst/>
            <a:cxnLst/>
            <a:rect l="0" t="0" r="0" b="0"/>
            <a:pathLst>
              <a:path w="257144" h="188447">
                <a:moveTo>
                  <a:pt x="8541" y="34176"/>
                </a:moveTo>
                <a:lnTo>
                  <a:pt x="1160" y="34176"/>
                </a:lnTo>
                <a:lnTo>
                  <a:pt x="763" y="33223"/>
                </a:lnTo>
                <a:lnTo>
                  <a:pt x="126" y="27391"/>
                </a:lnTo>
                <a:lnTo>
                  <a:pt x="15" y="23593"/>
                </a:lnTo>
                <a:lnTo>
                  <a:pt x="0" y="21406"/>
                </a:lnTo>
                <a:lnTo>
                  <a:pt x="942" y="19948"/>
                </a:lnTo>
                <a:lnTo>
                  <a:pt x="2523" y="18975"/>
                </a:lnTo>
                <a:lnTo>
                  <a:pt x="6819" y="17895"/>
                </a:lnTo>
                <a:lnTo>
                  <a:pt x="11903" y="17415"/>
                </a:lnTo>
                <a:lnTo>
                  <a:pt x="14593" y="16335"/>
                </a:lnTo>
                <a:lnTo>
                  <a:pt x="20121" y="12594"/>
                </a:lnTo>
                <a:lnTo>
                  <a:pt x="23881" y="11216"/>
                </a:lnTo>
                <a:lnTo>
                  <a:pt x="28293" y="10297"/>
                </a:lnTo>
                <a:lnTo>
                  <a:pt x="33139" y="9684"/>
                </a:lnTo>
                <a:lnTo>
                  <a:pt x="38275" y="8323"/>
                </a:lnTo>
                <a:lnTo>
                  <a:pt x="43604" y="6463"/>
                </a:lnTo>
                <a:lnTo>
                  <a:pt x="49061" y="4271"/>
                </a:lnTo>
                <a:lnTo>
                  <a:pt x="54604" y="2809"/>
                </a:lnTo>
                <a:lnTo>
                  <a:pt x="60206" y="1835"/>
                </a:lnTo>
                <a:lnTo>
                  <a:pt x="65843" y="1185"/>
                </a:lnTo>
                <a:lnTo>
                  <a:pt x="71508" y="752"/>
                </a:lnTo>
                <a:lnTo>
                  <a:pt x="77189" y="463"/>
                </a:lnTo>
                <a:lnTo>
                  <a:pt x="88581" y="143"/>
                </a:lnTo>
                <a:lnTo>
                  <a:pt x="99995" y="0"/>
                </a:lnTo>
                <a:lnTo>
                  <a:pt x="105705" y="915"/>
                </a:lnTo>
                <a:lnTo>
                  <a:pt x="111417" y="2477"/>
                </a:lnTo>
                <a:lnTo>
                  <a:pt x="117131" y="4471"/>
                </a:lnTo>
                <a:lnTo>
                  <a:pt x="122844" y="5800"/>
                </a:lnTo>
                <a:lnTo>
                  <a:pt x="128558" y="6686"/>
                </a:lnTo>
                <a:lnTo>
                  <a:pt x="134273" y="7277"/>
                </a:lnTo>
                <a:lnTo>
                  <a:pt x="139034" y="7671"/>
                </a:lnTo>
                <a:lnTo>
                  <a:pt x="146865" y="8109"/>
                </a:lnTo>
                <a:lnTo>
                  <a:pt x="150288" y="9178"/>
                </a:lnTo>
                <a:lnTo>
                  <a:pt x="156629" y="12906"/>
                </a:lnTo>
                <a:lnTo>
                  <a:pt x="162623" y="17738"/>
                </a:lnTo>
                <a:lnTo>
                  <a:pt x="165555" y="20360"/>
                </a:lnTo>
                <a:lnTo>
                  <a:pt x="167509" y="24013"/>
                </a:lnTo>
                <a:lnTo>
                  <a:pt x="168813" y="28353"/>
                </a:lnTo>
                <a:lnTo>
                  <a:pt x="169681" y="33152"/>
                </a:lnTo>
                <a:lnTo>
                  <a:pt x="170260" y="37303"/>
                </a:lnTo>
                <a:lnTo>
                  <a:pt x="170646" y="41023"/>
                </a:lnTo>
                <a:lnTo>
                  <a:pt x="170903" y="44456"/>
                </a:lnTo>
                <a:lnTo>
                  <a:pt x="170123" y="47697"/>
                </a:lnTo>
                <a:lnTo>
                  <a:pt x="168649" y="50810"/>
                </a:lnTo>
                <a:lnTo>
                  <a:pt x="166715" y="53838"/>
                </a:lnTo>
                <a:lnTo>
                  <a:pt x="164474" y="57761"/>
                </a:lnTo>
                <a:lnTo>
                  <a:pt x="159442" y="67201"/>
                </a:lnTo>
                <a:lnTo>
                  <a:pt x="156766" y="71433"/>
                </a:lnTo>
                <a:lnTo>
                  <a:pt x="154031" y="75207"/>
                </a:lnTo>
                <a:lnTo>
                  <a:pt x="151254" y="78675"/>
                </a:lnTo>
                <a:lnTo>
                  <a:pt x="148451" y="82892"/>
                </a:lnTo>
                <a:lnTo>
                  <a:pt x="145629" y="87608"/>
                </a:lnTo>
                <a:lnTo>
                  <a:pt x="142796" y="92658"/>
                </a:lnTo>
                <a:lnTo>
                  <a:pt x="139002" y="97929"/>
                </a:lnTo>
                <a:lnTo>
                  <a:pt x="134568" y="103348"/>
                </a:lnTo>
                <a:lnTo>
                  <a:pt x="125513" y="113496"/>
                </a:lnTo>
                <a:lnTo>
                  <a:pt x="118314" y="121182"/>
                </a:lnTo>
                <a:lnTo>
                  <a:pt x="116013" y="125518"/>
                </a:lnTo>
                <a:lnTo>
                  <a:pt x="114479" y="130313"/>
                </a:lnTo>
                <a:lnTo>
                  <a:pt x="113456" y="135415"/>
                </a:lnTo>
                <a:lnTo>
                  <a:pt x="110870" y="139769"/>
                </a:lnTo>
                <a:lnTo>
                  <a:pt x="107240" y="143624"/>
                </a:lnTo>
                <a:lnTo>
                  <a:pt x="102916" y="147146"/>
                </a:lnTo>
                <a:lnTo>
                  <a:pt x="100032" y="150447"/>
                </a:lnTo>
                <a:lnTo>
                  <a:pt x="98111" y="153600"/>
                </a:lnTo>
                <a:lnTo>
                  <a:pt x="96829" y="156654"/>
                </a:lnTo>
                <a:lnTo>
                  <a:pt x="95975" y="159643"/>
                </a:lnTo>
                <a:lnTo>
                  <a:pt x="95026" y="165505"/>
                </a:lnTo>
                <a:lnTo>
                  <a:pt x="93821" y="168401"/>
                </a:lnTo>
                <a:lnTo>
                  <a:pt x="89940" y="174159"/>
                </a:lnTo>
                <a:lnTo>
                  <a:pt x="86951" y="178205"/>
                </a:lnTo>
                <a:lnTo>
                  <a:pt x="86254" y="181691"/>
                </a:lnTo>
                <a:lnTo>
                  <a:pt x="85805" y="187140"/>
                </a:lnTo>
                <a:lnTo>
                  <a:pt x="86720" y="187587"/>
                </a:lnTo>
                <a:lnTo>
                  <a:pt x="93085" y="188363"/>
                </a:lnTo>
                <a:lnTo>
                  <a:pt x="98467" y="188446"/>
                </a:lnTo>
                <a:lnTo>
                  <a:pt x="100877" y="187505"/>
                </a:lnTo>
                <a:lnTo>
                  <a:pt x="106094" y="183920"/>
                </a:lnTo>
                <a:lnTo>
                  <a:pt x="114128" y="181691"/>
                </a:lnTo>
                <a:lnTo>
                  <a:pt x="118937" y="181097"/>
                </a:lnTo>
                <a:lnTo>
                  <a:pt x="124049" y="179748"/>
                </a:lnTo>
                <a:lnTo>
                  <a:pt x="129361" y="177897"/>
                </a:lnTo>
                <a:lnTo>
                  <a:pt x="134809" y="175710"/>
                </a:lnTo>
                <a:lnTo>
                  <a:pt x="148479" y="170740"/>
                </a:lnTo>
                <a:lnTo>
                  <a:pt x="156126" y="168081"/>
                </a:lnTo>
                <a:lnTo>
                  <a:pt x="164081" y="166309"/>
                </a:lnTo>
                <a:lnTo>
                  <a:pt x="172242" y="165127"/>
                </a:lnTo>
                <a:lnTo>
                  <a:pt x="180540" y="164339"/>
                </a:lnTo>
                <a:lnTo>
                  <a:pt x="187977" y="162861"/>
                </a:lnTo>
                <a:lnTo>
                  <a:pt x="194840" y="160924"/>
                </a:lnTo>
                <a:lnTo>
                  <a:pt x="201321" y="158680"/>
                </a:lnTo>
                <a:lnTo>
                  <a:pt x="208498" y="157183"/>
                </a:lnTo>
                <a:lnTo>
                  <a:pt x="216140" y="156186"/>
                </a:lnTo>
                <a:lnTo>
                  <a:pt x="230347" y="155078"/>
                </a:lnTo>
                <a:lnTo>
                  <a:pt x="239836" y="154585"/>
                </a:lnTo>
                <a:lnTo>
                  <a:pt x="247230" y="154366"/>
                </a:lnTo>
                <a:lnTo>
                  <a:pt x="257143" y="15419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Finding x-intercepts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arenR"/>
            </a:pPr>
            <a:r>
              <a:rPr lang="en-US" dirty="0" smtClean="0"/>
              <a:t>Set the equation equal to zero, if necessary.</a:t>
            </a:r>
          </a:p>
          <a:p>
            <a:pPr marL="514350" indent="-514350">
              <a:buAutoNum type="arabicParenR"/>
            </a:pPr>
            <a:r>
              <a:rPr lang="en-US" dirty="0" smtClean="0"/>
              <a:t>Factor the x side of the equation.</a:t>
            </a:r>
          </a:p>
          <a:p>
            <a:pPr marL="514350" indent="-514350">
              <a:buAutoNum type="arabicParenR"/>
            </a:pPr>
            <a:r>
              <a:rPr lang="en-US" dirty="0" smtClean="0"/>
              <a:t>Set each binomial equal to zero and solve.</a:t>
            </a:r>
          </a:p>
          <a:p>
            <a:pPr marL="514350" indent="-514350">
              <a:buAutoNum type="arabicParenR"/>
            </a:pPr>
            <a:endParaRPr lang="en-US" dirty="0"/>
          </a:p>
          <a:p>
            <a:pPr marL="514350" indent="-514350">
              <a:buNone/>
            </a:pPr>
            <a:r>
              <a:rPr lang="en-US" dirty="0" smtClean="0"/>
              <a:t>If the equation begins y=, this is called finding the roots of the equation.</a:t>
            </a:r>
            <a:endParaRPr lang="en-US" dirty="0"/>
          </a:p>
        </p:txBody>
      </p:sp>
      <p:sp>
        <p:nvSpPr>
          <p:cNvPr id="4" name="SMARTPenAnnotation338"/>
          <p:cNvSpPr/>
          <p:nvPr/>
        </p:nvSpPr>
        <p:spPr>
          <a:xfrm>
            <a:off x="3577589" y="1285875"/>
            <a:ext cx="154273" cy="334210"/>
          </a:xfrm>
          <a:custGeom>
            <a:avLst/>
            <a:gdLst/>
            <a:ahLst/>
            <a:cxnLst/>
            <a:rect l="0" t="0" r="0" b="0"/>
            <a:pathLst>
              <a:path w="154273" h="334210">
                <a:moveTo>
                  <a:pt x="0" y="0"/>
                </a:moveTo>
                <a:lnTo>
                  <a:pt x="0" y="121566"/>
                </a:lnTo>
                <a:lnTo>
                  <a:pt x="953" y="124859"/>
                </a:lnTo>
                <a:lnTo>
                  <a:pt x="4552" y="131058"/>
                </a:lnTo>
                <a:lnTo>
                  <a:pt x="9325" y="136988"/>
                </a:lnTo>
                <a:lnTo>
                  <a:pt x="11932" y="139902"/>
                </a:lnTo>
                <a:lnTo>
                  <a:pt x="13670" y="142798"/>
                </a:lnTo>
                <a:lnTo>
                  <a:pt x="17068" y="151424"/>
                </a:lnTo>
                <a:lnTo>
                  <a:pt x="21239" y="157152"/>
                </a:lnTo>
                <a:lnTo>
                  <a:pt x="24636" y="160013"/>
                </a:lnTo>
                <a:lnTo>
                  <a:pt x="28807" y="162873"/>
                </a:lnTo>
                <a:lnTo>
                  <a:pt x="33492" y="165732"/>
                </a:lnTo>
                <a:lnTo>
                  <a:pt x="37569" y="167638"/>
                </a:lnTo>
                <a:lnTo>
                  <a:pt x="41238" y="168908"/>
                </a:lnTo>
                <a:lnTo>
                  <a:pt x="44637" y="169755"/>
                </a:lnTo>
                <a:lnTo>
                  <a:pt x="47856" y="170320"/>
                </a:lnTo>
                <a:lnTo>
                  <a:pt x="50954" y="170697"/>
                </a:lnTo>
                <a:lnTo>
                  <a:pt x="53972" y="170947"/>
                </a:lnTo>
                <a:lnTo>
                  <a:pt x="56937" y="171115"/>
                </a:lnTo>
                <a:lnTo>
                  <a:pt x="62770" y="171301"/>
                </a:lnTo>
                <a:lnTo>
                  <a:pt x="65659" y="170398"/>
                </a:lnTo>
                <a:lnTo>
                  <a:pt x="68538" y="168843"/>
                </a:lnTo>
                <a:lnTo>
                  <a:pt x="71409" y="166855"/>
                </a:lnTo>
                <a:lnTo>
                  <a:pt x="74277" y="164576"/>
                </a:lnTo>
                <a:lnTo>
                  <a:pt x="77141" y="162105"/>
                </a:lnTo>
                <a:lnTo>
                  <a:pt x="80002" y="159505"/>
                </a:lnTo>
                <a:lnTo>
                  <a:pt x="85722" y="154076"/>
                </a:lnTo>
                <a:lnTo>
                  <a:pt x="97155" y="142829"/>
                </a:lnTo>
                <a:lnTo>
                  <a:pt x="100013" y="139034"/>
                </a:lnTo>
                <a:lnTo>
                  <a:pt x="102870" y="134600"/>
                </a:lnTo>
                <a:lnTo>
                  <a:pt x="105728" y="129738"/>
                </a:lnTo>
                <a:lnTo>
                  <a:pt x="108585" y="125544"/>
                </a:lnTo>
                <a:lnTo>
                  <a:pt x="111443" y="121796"/>
                </a:lnTo>
                <a:lnTo>
                  <a:pt x="114300" y="118345"/>
                </a:lnTo>
                <a:lnTo>
                  <a:pt x="117158" y="114139"/>
                </a:lnTo>
                <a:lnTo>
                  <a:pt x="120015" y="109430"/>
                </a:lnTo>
                <a:lnTo>
                  <a:pt x="122873" y="104386"/>
                </a:lnTo>
                <a:lnTo>
                  <a:pt x="128588" y="93701"/>
                </a:lnTo>
                <a:lnTo>
                  <a:pt x="131445" y="88185"/>
                </a:lnTo>
                <a:lnTo>
                  <a:pt x="133350" y="82602"/>
                </a:lnTo>
                <a:lnTo>
                  <a:pt x="134621" y="76975"/>
                </a:lnTo>
                <a:lnTo>
                  <a:pt x="135467" y="71319"/>
                </a:lnTo>
                <a:lnTo>
                  <a:pt x="136032" y="65644"/>
                </a:lnTo>
                <a:lnTo>
                  <a:pt x="136408" y="59955"/>
                </a:lnTo>
                <a:lnTo>
                  <a:pt x="136826" y="49506"/>
                </a:lnTo>
                <a:lnTo>
                  <a:pt x="137012" y="41688"/>
                </a:lnTo>
                <a:lnTo>
                  <a:pt x="137161" y="8700"/>
                </a:lnTo>
                <a:lnTo>
                  <a:pt x="137161" y="74447"/>
                </a:lnTo>
                <a:lnTo>
                  <a:pt x="138113" y="80111"/>
                </a:lnTo>
                <a:lnTo>
                  <a:pt x="139701" y="85792"/>
                </a:lnTo>
                <a:lnTo>
                  <a:pt x="141711" y="91485"/>
                </a:lnTo>
                <a:lnTo>
                  <a:pt x="142099" y="97185"/>
                </a:lnTo>
                <a:lnTo>
                  <a:pt x="141405" y="102890"/>
                </a:lnTo>
                <a:lnTo>
                  <a:pt x="139991" y="108598"/>
                </a:lnTo>
                <a:lnTo>
                  <a:pt x="139047" y="114309"/>
                </a:lnTo>
                <a:lnTo>
                  <a:pt x="138418" y="120021"/>
                </a:lnTo>
                <a:lnTo>
                  <a:pt x="137999" y="125733"/>
                </a:lnTo>
                <a:lnTo>
                  <a:pt x="138672" y="131447"/>
                </a:lnTo>
                <a:lnTo>
                  <a:pt x="140073" y="137161"/>
                </a:lnTo>
                <a:lnTo>
                  <a:pt x="141960" y="142876"/>
                </a:lnTo>
                <a:lnTo>
                  <a:pt x="143218" y="149543"/>
                </a:lnTo>
                <a:lnTo>
                  <a:pt x="144056" y="156845"/>
                </a:lnTo>
                <a:lnTo>
                  <a:pt x="144615" y="164571"/>
                </a:lnTo>
                <a:lnTo>
                  <a:pt x="145940" y="171626"/>
                </a:lnTo>
                <a:lnTo>
                  <a:pt x="147776" y="178235"/>
                </a:lnTo>
                <a:lnTo>
                  <a:pt x="149953" y="184546"/>
                </a:lnTo>
                <a:lnTo>
                  <a:pt x="151404" y="190658"/>
                </a:lnTo>
                <a:lnTo>
                  <a:pt x="152371" y="196637"/>
                </a:lnTo>
                <a:lnTo>
                  <a:pt x="153016" y="202529"/>
                </a:lnTo>
                <a:lnTo>
                  <a:pt x="153446" y="208362"/>
                </a:lnTo>
                <a:lnTo>
                  <a:pt x="153732" y="214155"/>
                </a:lnTo>
                <a:lnTo>
                  <a:pt x="154051" y="226625"/>
                </a:lnTo>
                <a:lnTo>
                  <a:pt x="154272" y="261689"/>
                </a:lnTo>
                <a:lnTo>
                  <a:pt x="153331" y="266852"/>
                </a:lnTo>
                <a:lnTo>
                  <a:pt x="149745" y="275128"/>
                </a:lnTo>
                <a:lnTo>
                  <a:pt x="142371" y="289693"/>
                </a:lnTo>
                <a:lnTo>
                  <a:pt x="139682" y="294094"/>
                </a:lnTo>
                <a:lnTo>
                  <a:pt x="136936" y="297980"/>
                </a:lnTo>
                <a:lnTo>
                  <a:pt x="134153" y="301523"/>
                </a:lnTo>
                <a:lnTo>
                  <a:pt x="131346" y="304838"/>
                </a:lnTo>
                <a:lnTo>
                  <a:pt x="128521" y="308000"/>
                </a:lnTo>
                <a:lnTo>
                  <a:pt x="125686" y="311061"/>
                </a:lnTo>
                <a:lnTo>
                  <a:pt x="121891" y="314054"/>
                </a:lnTo>
                <a:lnTo>
                  <a:pt x="117456" y="317001"/>
                </a:lnTo>
                <a:lnTo>
                  <a:pt x="112594" y="319919"/>
                </a:lnTo>
                <a:lnTo>
                  <a:pt x="108400" y="321864"/>
                </a:lnTo>
                <a:lnTo>
                  <a:pt x="104652" y="323161"/>
                </a:lnTo>
                <a:lnTo>
                  <a:pt x="101201" y="324026"/>
                </a:lnTo>
                <a:lnTo>
                  <a:pt x="96995" y="325554"/>
                </a:lnTo>
                <a:lnTo>
                  <a:pt x="92286" y="327526"/>
                </a:lnTo>
                <a:lnTo>
                  <a:pt x="87242" y="329793"/>
                </a:lnTo>
                <a:lnTo>
                  <a:pt x="81974" y="331304"/>
                </a:lnTo>
                <a:lnTo>
                  <a:pt x="76557" y="332312"/>
                </a:lnTo>
                <a:lnTo>
                  <a:pt x="71041" y="332984"/>
                </a:lnTo>
                <a:lnTo>
                  <a:pt x="66411" y="333431"/>
                </a:lnTo>
                <a:lnTo>
                  <a:pt x="62371" y="333730"/>
                </a:lnTo>
                <a:lnTo>
                  <a:pt x="58726" y="333929"/>
                </a:lnTo>
                <a:lnTo>
                  <a:pt x="52136" y="334150"/>
                </a:lnTo>
                <a:lnTo>
                  <a:pt x="49045" y="334209"/>
                </a:lnTo>
                <a:lnTo>
                  <a:pt x="45079" y="333296"/>
                </a:lnTo>
                <a:lnTo>
                  <a:pt x="40530" y="331735"/>
                </a:lnTo>
                <a:lnTo>
                  <a:pt x="35593" y="329741"/>
                </a:lnTo>
                <a:lnTo>
                  <a:pt x="31349" y="327460"/>
                </a:lnTo>
                <a:lnTo>
                  <a:pt x="27567" y="324986"/>
                </a:lnTo>
                <a:lnTo>
                  <a:pt x="24093" y="322385"/>
                </a:lnTo>
                <a:lnTo>
                  <a:pt x="20825" y="320651"/>
                </a:lnTo>
                <a:lnTo>
                  <a:pt x="17693" y="319494"/>
                </a:lnTo>
                <a:lnTo>
                  <a:pt x="14653" y="318724"/>
                </a:lnTo>
                <a:lnTo>
                  <a:pt x="12626" y="317257"/>
                </a:lnTo>
                <a:lnTo>
                  <a:pt x="11276" y="315327"/>
                </a:lnTo>
                <a:lnTo>
                  <a:pt x="9774" y="310643"/>
                </a:lnTo>
                <a:lnTo>
                  <a:pt x="8929" y="301698"/>
                </a:lnTo>
                <a:lnTo>
                  <a:pt x="8573" y="28289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339"/>
          <p:cNvSpPr/>
          <p:nvPr/>
        </p:nvSpPr>
        <p:spPr>
          <a:xfrm>
            <a:off x="3860482" y="1337310"/>
            <a:ext cx="197169" cy="8573"/>
          </a:xfrm>
          <a:custGeom>
            <a:avLst/>
            <a:gdLst/>
            <a:ahLst/>
            <a:cxnLst/>
            <a:rect l="0" t="0" r="0" b="0"/>
            <a:pathLst>
              <a:path w="197169" h="8573">
                <a:moveTo>
                  <a:pt x="0" y="8572"/>
                </a:moveTo>
                <a:lnTo>
                  <a:pt x="87215" y="8572"/>
                </a:lnTo>
                <a:lnTo>
                  <a:pt x="94338" y="7620"/>
                </a:lnTo>
                <a:lnTo>
                  <a:pt x="100992" y="6032"/>
                </a:lnTo>
                <a:lnTo>
                  <a:pt x="107333" y="4021"/>
                </a:lnTo>
                <a:lnTo>
                  <a:pt x="114418" y="2681"/>
                </a:lnTo>
                <a:lnTo>
                  <a:pt x="121998" y="1787"/>
                </a:lnTo>
                <a:lnTo>
                  <a:pt x="129910" y="1191"/>
                </a:lnTo>
                <a:lnTo>
                  <a:pt x="137089" y="794"/>
                </a:lnTo>
                <a:lnTo>
                  <a:pt x="150146" y="353"/>
                </a:lnTo>
                <a:lnTo>
                  <a:pt x="174050" y="69"/>
                </a:lnTo>
                <a:lnTo>
                  <a:pt x="19716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40"/>
          <p:cNvSpPr/>
          <p:nvPr/>
        </p:nvSpPr>
        <p:spPr>
          <a:xfrm>
            <a:off x="3852293" y="1431607"/>
            <a:ext cx="213930" cy="8574"/>
          </a:xfrm>
          <a:custGeom>
            <a:avLst/>
            <a:gdLst/>
            <a:ahLst/>
            <a:cxnLst/>
            <a:rect l="0" t="0" r="0" b="0"/>
            <a:pathLst>
              <a:path w="213930" h="8574">
                <a:moveTo>
                  <a:pt x="16761" y="0"/>
                </a:moveTo>
                <a:lnTo>
                  <a:pt x="9380" y="7381"/>
                </a:lnTo>
                <a:lnTo>
                  <a:pt x="8031" y="7778"/>
                </a:lnTo>
                <a:lnTo>
                  <a:pt x="6179" y="8043"/>
                </a:lnTo>
                <a:lnTo>
                  <a:pt x="0" y="8542"/>
                </a:lnTo>
                <a:lnTo>
                  <a:pt x="98473" y="8573"/>
                </a:lnTo>
                <a:lnTo>
                  <a:pt x="104574" y="7620"/>
                </a:lnTo>
                <a:lnTo>
                  <a:pt x="110546" y="6033"/>
                </a:lnTo>
                <a:lnTo>
                  <a:pt x="116432" y="4022"/>
                </a:lnTo>
                <a:lnTo>
                  <a:pt x="123213" y="2681"/>
                </a:lnTo>
                <a:lnTo>
                  <a:pt x="130592" y="1787"/>
                </a:lnTo>
                <a:lnTo>
                  <a:pt x="138368" y="1192"/>
                </a:lnTo>
                <a:lnTo>
                  <a:pt x="145458" y="794"/>
                </a:lnTo>
                <a:lnTo>
                  <a:pt x="158415" y="353"/>
                </a:lnTo>
                <a:lnTo>
                  <a:pt x="171869" y="105"/>
                </a:lnTo>
                <a:lnTo>
                  <a:pt x="21392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41"/>
          <p:cNvSpPr/>
          <p:nvPr/>
        </p:nvSpPr>
        <p:spPr>
          <a:xfrm>
            <a:off x="4169092" y="1354455"/>
            <a:ext cx="240031" cy="188596"/>
          </a:xfrm>
          <a:custGeom>
            <a:avLst/>
            <a:gdLst/>
            <a:ahLst/>
            <a:cxnLst/>
            <a:rect l="0" t="0" r="0" b="0"/>
            <a:pathLst>
              <a:path w="240031" h="188596">
                <a:moveTo>
                  <a:pt x="0" y="0"/>
                </a:moveTo>
                <a:lnTo>
                  <a:pt x="8219" y="0"/>
                </a:lnTo>
                <a:lnTo>
                  <a:pt x="14394" y="5891"/>
                </a:lnTo>
                <a:lnTo>
                  <a:pt x="15922" y="7380"/>
                </a:lnTo>
                <a:lnTo>
                  <a:pt x="19142" y="8042"/>
                </a:lnTo>
                <a:lnTo>
                  <a:pt x="21334" y="8219"/>
                </a:lnTo>
                <a:lnTo>
                  <a:pt x="23748" y="9289"/>
                </a:lnTo>
                <a:lnTo>
                  <a:pt x="28969" y="13018"/>
                </a:lnTo>
                <a:lnTo>
                  <a:pt x="34465" y="17851"/>
                </a:lnTo>
                <a:lnTo>
                  <a:pt x="41035" y="23173"/>
                </a:lnTo>
                <a:lnTo>
                  <a:pt x="45455" y="25926"/>
                </a:lnTo>
                <a:lnTo>
                  <a:pt x="50305" y="28714"/>
                </a:lnTo>
                <a:lnTo>
                  <a:pt x="54492" y="31525"/>
                </a:lnTo>
                <a:lnTo>
                  <a:pt x="61684" y="37188"/>
                </a:lnTo>
                <a:lnTo>
                  <a:pt x="65887" y="40032"/>
                </a:lnTo>
                <a:lnTo>
                  <a:pt x="70595" y="42880"/>
                </a:lnTo>
                <a:lnTo>
                  <a:pt x="75638" y="45732"/>
                </a:lnTo>
                <a:lnTo>
                  <a:pt x="80905" y="49538"/>
                </a:lnTo>
                <a:lnTo>
                  <a:pt x="86322" y="53980"/>
                </a:lnTo>
                <a:lnTo>
                  <a:pt x="96468" y="63043"/>
                </a:lnTo>
                <a:lnTo>
                  <a:pt x="104152" y="70246"/>
                </a:lnTo>
                <a:lnTo>
                  <a:pt x="139307" y="105039"/>
                </a:lnTo>
                <a:lnTo>
                  <a:pt x="172977" y="138687"/>
                </a:lnTo>
                <a:lnTo>
                  <a:pt x="176278" y="142940"/>
                </a:lnTo>
                <a:lnTo>
                  <a:pt x="179431" y="147681"/>
                </a:lnTo>
                <a:lnTo>
                  <a:pt x="182486" y="152746"/>
                </a:lnTo>
                <a:lnTo>
                  <a:pt x="186427" y="157076"/>
                </a:lnTo>
                <a:lnTo>
                  <a:pt x="190960" y="160915"/>
                </a:lnTo>
                <a:lnTo>
                  <a:pt x="195887" y="164426"/>
                </a:lnTo>
                <a:lnTo>
                  <a:pt x="200124" y="167720"/>
                </a:lnTo>
                <a:lnTo>
                  <a:pt x="203901" y="170868"/>
                </a:lnTo>
                <a:lnTo>
                  <a:pt x="207371" y="173919"/>
                </a:lnTo>
                <a:lnTo>
                  <a:pt x="213768" y="179850"/>
                </a:lnTo>
                <a:lnTo>
                  <a:pt x="216807" y="182765"/>
                </a:lnTo>
                <a:lnTo>
                  <a:pt x="219785" y="184708"/>
                </a:lnTo>
                <a:lnTo>
                  <a:pt x="225635" y="186867"/>
                </a:lnTo>
                <a:lnTo>
                  <a:pt x="229732" y="188083"/>
                </a:lnTo>
                <a:lnTo>
                  <a:pt x="237008" y="188493"/>
                </a:lnTo>
                <a:lnTo>
                  <a:pt x="240030" y="18859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42"/>
          <p:cNvSpPr/>
          <p:nvPr/>
        </p:nvSpPr>
        <p:spPr>
          <a:xfrm>
            <a:off x="4186752" y="1354455"/>
            <a:ext cx="196653" cy="180023"/>
          </a:xfrm>
          <a:custGeom>
            <a:avLst/>
            <a:gdLst/>
            <a:ahLst/>
            <a:cxnLst/>
            <a:rect l="0" t="0" r="0" b="0"/>
            <a:pathLst>
              <a:path w="196653" h="180023">
                <a:moveTo>
                  <a:pt x="196652" y="0"/>
                </a:moveTo>
                <a:lnTo>
                  <a:pt x="184721" y="0"/>
                </a:lnTo>
                <a:lnTo>
                  <a:pt x="182983" y="952"/>
                </a:lnTo>
                <a:lnTo>
                  <a:pt x="181825" y="2539"/>
                </a:lnTo>
                <a:lnTo>
                  <a:pt x="181052" y="4550"/>
                </a:lnTo>
                <a:lnTo>
                  <a:pt x="177654" y="9325"/>
                </a:lnTo>
                <a:lnTo>
                  <a:pt x="172969" y="14621"/>
                </a:lnTo>
                <a:lnTo>
                  <a:pt x="167712" y="20151"/>
                </a:lnTo>
                <a:lnTo>
                  <a:pt x="164023" y="22959"/>
                </a:lnTo>
                <a:lnTo>
                  <a:pt x="159660" y="25783"/>
                </a:lnTo>
                <a:lnTo>
                  <a:pt x="154846" y="28619"/>
                </a:lnTo>
                <a:lnTo>
                  <a:pt x="149731" y="32414"/>
                </a:lnTo>
                <a:lnTo>
                  <a:pt x="144417" y="36849"/>
                </a:lnTo>
                <a:lnTo>
                  <a:pt x="138969" y="41711"/>
                </a:lnTo>
                <a:lnTo>
                  <a:pt x="134384" y="46857"/>
                </a:lnTo>
                <a:lnTo>
                  <a:pt x="130375" y="52193"/>
                </a:lnTo>
                <a:lnTo>
                  <a:pt x="126750" y="57655"/>
                </a:lnTo>
                <a:lnTo>
                  <a:pt x="122428" y="63202"/>
                </a:lnTo>
                <a:lnTo>
                  <a:pt x="117643" y="68804"/>
                </a:lnTo>
                <a:lnTo>
                  <a:pt x="112547" y="74444"/>
                </a:lnTo>
                <a:lnTo>
                  <a:pt x="101805" y="85791"/>
                </a:lnTo>
                <a:lnTo>
                  <a:pt x="96273" y="91484"/>
                </a:lnTo>
                <a:lnTo>
                  <a:pt x="91633" y="97184"/>
                </a:lnTo>
                <a:lnTo>
                  <a:pt x="87587" y="102889"/>
                </a:lnTo>
                <a:lnTo>
                  <a:pt x="83937" y="108598"/>
                </a:lnTo>
                <a:lnTo>
                  <a:pt x="79599" y="114308"/>
                </a:lnTo>
                <a:lnTo>
                  <a:pt x="74802" y="120020"/>
                </a:lnTo>
                <a:lnTo>
                  <a:pt x="69699" y="125733"/>
                </a:lnTo>
                <a:lnTo>
                  <a:pt x="64392" y="130495"/>
                </a:lnTo>
                <a:lnTo>
                  <a:pt x="58949" y="134621"/>
                </a:lnTo>
                <a:lnTo>
                  <a:pt x="53415" y="138325"/>
                </a:lnTo>
                <a:lnTo>
                  <a:pt x="47821" y="142699"/>
                </a:lnTo>
                <a:lnTo>
                  <a:pt x="42186" y="147520"/>
                </a:lnTo>
                <a:lnTo>
                  <a:pt x="31798" y="157004"/>
                </a:lnTo>
                <a:lnTo>
                  <a:pt x="24006" y="164394"/>
                </a:lnTo>
                <a:lnTo>
                  <a:pt x="14265" y="173910"/>
                </a:lnTo>
                <a:lnTo>
                  <a:pt x="11243" y="175947"/>
                </a:lnTo>
                <a:lnTo>
                  <a:pt x="5346" y="178211"/>
                </a:lnTo>
                <a:lnTo>
                  <a:pt x="0" y="179863"/>
                </a:lnTo>
                <a:lnTo>
                  <a:pt x="5478" y="179991"/>
                </a:lnTo>
                <a:lnTo>
                  <a:pt x="8057" y="18002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43"/>
          <p:cNvSpPr/>
          <p:nvPr/>
        </p:nvSpPr>
        <p:spPr>
          <a:xfrm>
            <a:off x="4434840" y="1268761"/>
            <a:ext cx="231458" cy="119981"/>
          </a:xfrm>
          <a:custGeom>
            <a:avLst/>
            <a:gdLst/>
            <a:ahLst/>
            <a:cxnLst/>
            <a:rect l="0" t="0" r="0" b="0"/>
            <a:pathLst>
              <a:path w="231458" h="119981">
                <a:moveTo>
                  <a:pt x="0" y="17114"/>
                </a:moveTo>
                <a:lnTo>
                  <a:pt x="7381" y="9733"/>
                </a:lnTo>
                <a:lnTo>
                  <a:pt x="13122" y="9071"/>
                </a:lnTo>
                <a:lnTo>
                  <a:pt x="17321" y="8894"/>
                </a:lnTo>
                <a:lnTo>
                  <a:pt x="21072" y="7824"/>
                </a:lnTo>
                <a:lnTo>
                  <a:pt x="27780" y="4095"/>
                </a:lnTo>
                <a:lnTo>
                  <a:pt x="33936" y="1802"/>
                </a:lnTo>
                <a:lnTo>
                  <a:pt x="40800" y="784"/>
                </a:lnTo>
                <a:lnTo>
                  <a:pt x="45298" y="512"/>
                </a:lnTo>
                <a:lnTo>
                  <a:pt x="54422" y="210"/>
                </a:lnTo>
                <a:lnTo>
                  <a:pt x="65866" y="40"/>
                </a:lnTo>
                <a:lnTo>
                  <a:pt x="75629" y="0"/>
                </a:lnTo>
                <a:lnTo>
                  <a:pt x="79946" y="942"/>
                </a:lnTo>
                <a:lnTo>
                  <a:pt x="83777" y="2523"/>
                </a:lnTo>
                <a:lnTo>
                  <a:pt x="87284" y="4529"/>
                </a:lnTo>
                <a:lnTo>
                  <a:pt x="91527" y="5866"/>
                </a:lnTo>
                <a:lnTo>
                  <a:pt x="96260" y="6758"/>
                </a:lnTo>
                <a:lnTo>
                  <a:pt x="101321" y="7352"/>
                </a:lnTo>
                <a:lnTo>
                  <a:pt x="105647" y="8701"/>
                </a:lnTo>
                <a:lnTo>
                  <a:pt x="109484" y="10553"/>
                </a:lnTo>
                <a:lnTo>
                  <a:pt x="117934" y="15818"/>
                </a:lnTo>
                <a:lnTo>
                  <a:pt x="118628" y="17202"/>
                </a:lnTo>
                <a:lnTo>
                  <a:pt x="119090" y="19078"/>
                </a:lnTo>
                <a:lnTo>
                  <a:pt x="119398" y="21280"/>
                </a:lnTo>
                <a:lnTo>
                  <a:pt x="119604" y="23701"/>
                </a:lnTo>
                <a:lnTo>
                  <a:pt x="119741" y="26268"/>
                </a:lnTo>
                <a:lnTo>
                  <a:pt x="119832" y="28931"/>
                </a:lnTo>
                <a:lnTo>
                  <a:pt x="118940" y="31660"/>
                </a:lnTo>
                <a:lnTo>
                  <a:pt x="117394" y="34431"/>
                </a:lnTo>
                <a:lnTo>
                  <a:pt x="115410" y="37231"/>
                </a:lnTo>
                <a:lnTo>
                  <a:pt x="113135" y="40050"/>
                </a:lnTo>
                <a:lnTo>
                  <a:pt x="110665" y="42882"/>
                </a:lnTo>
                <a:lnTo>
                  <a:pt x="108067" y="45723"/>
                </a:lnTo>
                <a:lnTo>
                  <a:pt x="105382" y="49521"/>
                </a:lnTo>
                <a:lnTo>
                  <a:pt x="102639" y="53959"/>
                </a:lnTo>
                <a:lnTo>
                  <a:pt x="99858" y="58822"/>
                </a:lnTo>
                <a:lnTo>
                  <a:pt x="97052" y="63017"/>
                </a:lnTo>
                <a:lnTo>
                  <a:pt x="94229" y="66766"/>
                </a:lnTo>
                <a:lnTo>
                  <a:pt x="91394" y="70217"/>
                </a:lnTo>
                <a:lnTo>
                  <a:pt x="88552" y="73471"/>
                </a:lnTo>
                <a:lnTo>
                  <a:pt x="85704" y="76593"/>
                </a:lnTo>
                <a:lnTo>
                  <a:pt x="82854" y="79626"/>
                </a:lnTo>
                <a:lnTo>
                  <a:pt x="79048" y="81649"/>
                </a:lnTo>
                <a:lnTo>
                  <a:pt x="74606" y="82997"/>
                </a:lnTo>
                <a:lnTo>
                  <a:pt x="69740" y="83896"/>
                </a:lnTo>
                <a:lnTo>
                  <a:pt x="66496" y="85448"/>
                </a:lnTo>
                <a:lnTo>
                  <a:pt x="64333" y="87435"/>
                </a:lnTo>
                <a:lnTo>
                  <a:pt x="62891" y="89712"/>
                </a:lnTo>
                <a:lnTo>
                  <a:pt x="60977" y="92182"/>
                </a:lnTo>
                <a:lnTo>
                  <a:pt x="58749" y="94782"/>
                </a:lnTo>
                <a:lnTo>
                  <a:pt x="56311" y="97468"/>
                </a:lnTo>
                <a:lnTo>
                  <a:pt x="54685" y="100210"/>
                </a:lnTo>
                <a:lnTo>
                  <a:pt x="53602" y="102991"/>
                </a:lnTo>
                <a:lnTo>
                  <a:pt x="51862" y="109748"/>
                </a:lnTo>
                <a:lnTo>
                  <a:pt x="51625" y="113212"/>
                </a:lnTo>
                <a:lnTo>
                  <a:pt x="51561" y="115469"/>
                </a:lnTo>
                <a:lnTo>
                  <a:pt x="52472" y="116974"/>
                </a:lnTo>
                <a:lnTo>
                  <a:pt x="54031" y="117977"/>
                </a:lnTo>
                <a:lnTo>
                  <a:pt x="58827" y="119587"/>
                </a:lnTo>
                <a:lnTo>
                  <a:pt x="64563" y="119807"/>
                </a:lnTo>
                <a:lnTo>
                  <a:pt x="109017" y="119980"/>
                </a:lnTo>
                <a:lnTo>
                  <a:pt x="114588" y="119029"/>
                </a:lnTo>
                <a:lnTo>
                  <a:pt x="120207" y="117442"/>
                </a:lnTo>
                <a:lnTo>
                  <a:pt x="125857" y="115432"/>
                </a:lnTo>
                <a:lnTo>
                  <a:pt x="131530" y="114091"/>
                </a:lnTo>
                <a:lnTo>
                  <a:pt x="137216" y="113198"/>
                </a:lnTo>
                <a:lnTo>
                  <a:pt x="142912" y="112602"/>
                </a:lnTo>
                <a:lnTo>
                  <a:pt x="149567" y="112205"/>
                </a:lnTo>
                <a:lnTo>
                  <a:pt x="164581" y="111764"/>
                </a:lnTo>
                <a:lnTo>
                  <a:pt x="189099" y="111516"/>
                </a:lnTo>
                <a:lnTo>
                  <a:pt x="196551" y="110528"/>
                </a:lnTo>
                <a:lnTo>
                  <a:pt x="203424" y="108917"/>
                </a:lnTo>
                <a:lnTo>
                  <a:pt x="209910" y="106891"/>
                </a:lnTo>
                <a:lnTo>
                  <a:pt x="215188" y="105540"/>
                </a:lnTo>
                <a:lnTo>
                  <a:pt x="219658" y="104640"/>
                </a:lnTo>
                <a:lnTo>
                  <a:pt x="231457" y="10283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344"/>
          <p:cNvSpPr/>
          <p:nvPr/>
        </p:nvSpPr>
        <p:spPr>
          <a:xfrm>
            <a:off x="4709159" y="1474469"/>
            <a:ext cx="240032" cy="17147"/>
          </a:xfrm>
          <a:custGeom>
            <a:avLst/>
            <a:gdLst/>
            <a:ahLst/>
            <a:cxnLst/>
            <a:rect l="0" t="0" r="0" b="0"/>
            <a:pathLst>
              <a:path w="240032" h="17147">
                <a:moveTo>
                  <a:pt x="0" y="17146"/>
                </a:moveTo>
                <a:lnTo>
                  <a:pt x="33170" y="17146"/>
                </a:lnTo>
                <a:lnTo>
                  <a:pt x="38306" y="16193"/>
                </a:lnTo>
                <a:lnTo>
                  <a:pt x="43635" y="14606"/>
                </a:lnTo>
                <a:lnTo>
                  <a:pt x="49092" y="12595"/>
                </a:lnTo>
                <a:lnTo>
                  <a:pt x="54636" y="11254"/>
                </a:lnTo>
                <a:lnTo>
                  <a:pt x="60237" y="10361"/>
                </a:lnTo>
                <a:lnTo>
                  <a:pt x="65875" y="9765"/>
                </a:lnTo>
                <a:lnTo>
                  <a:pt x="72492" y="9367"/>
                </a:lnTo>
                <a:lnTo>
                  <a:pt x="87464" y="8926"/>
                </a:lnTo>
                <a:lnTo>
                  <a:pt x="94505" y="7856"/>
                </a:lnTo>
                <a:lnTo>
                  <a:pt x="101103" y="6190"/>
                </a:lnTo>
                <a:lnTo>
                  <a:pt x="107407" y="4127"/>
                </a:lnTo>
                <a:lnTo>
                  <a:pt x="114468" y="2751"/>
                </a:lnTo>
                <a:lnTo>
                  <a:pt x="122032" y="1834"/>
                </a:lnTo>
                <a:lnTo>
                  <a:pt x="129932" y="1223"/>
                </a:lnTo>
                <a:lnTo>
                  <a:pt x="137104" y="816"/>
                </a:lnTo>
                <a:lnTo>
                  <a:pt x="150153" y="363"/>
                </a:lnTo>
                <a:lnTo>
                  <a:pt x="186637" y="48"/>
                </a:lnTo>
                <a:lnTo>
                  <a:pt x="24003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345"/>
          <p:cNvSpPr/>
          <p:nvPr/>
        </p:nvSpPr>
        <p:spPr>
          <a:xfrm>
            <a:off x="4786312" y="1397317"/>
            <a:ext cx="60009" cy="188596"/>
          </a:xfrm>
          <a:custGeom>
            <a:avLst/>
            <a:gdLst/>
            <a:ahLst/>
            <a:cxnLst/>
            <a:rect l="0" t="0" r="0" b="0"/>
            <a:pathLst>
              <a:path w="60009" h="188596">
                <a:moveTo>
                  <a:pt x="0" y="0"/>
                </a:moveTo>
                <a:lnTo>
                  <a:pt x="0" y="7381"/>
                </a:lnTo>
                <a:lnTo>
                  <a:pt x="953" y="8731"/>
                </a:lnTo>
                <a:lnTo>
                  <a:pt x="2540" y="10583"/>
                </a:lnTo>
                <a:lnTo>
                  <a:pt x="4551" y="12770"/>
                </a:lnTo>
                <a:lnTo>
                  <a:pt x="5892" y="15181"/>
                </a:lnTo>
                <a:lnTo>
                  <a:pt x="7381" y="20400"/>
                </a:lnTo>
                <a:lnTo>
                  <a:pt x="8730" y="24077"/>
                </a:lnTo>
                <a:lnTo>
                  <a:pt x="10583" y="28434"/>
                </a:lnTo>
                <a:lnTo>
                  <a:pt x="15181" y="38355"/>
                </a:lnTo>
                <a:lnTo>
                  <a:pt x="20400" y="49114"/>
                </a:lnTo>
                <a:lnTo>
                  <a:pt x="22172" y="54650"/>
                </a:lnTo>
                <a:lnTo>
                  <a:pt x="23354" y="60246"/>
                </a:lnTo>
                <a:lnTo>
                  <a:pt x="24142" y="65881"/>
                </a:lnTo>
                <a:lnTo>
                  <a:pt x="25620" y="70591"/>
                </a:lnTo>
                <a:lnTo>
                  <a:pt x="27557" y="74683"/>
                </a:lnTo>
                <a:lnTo>
                  <a:pt x="29802" y="78364"/>
                </a:lnTo>
                <a:lnTo>
                  <a:pt x="32250" y="82722"/>
                </a:lnTo>
                <a:lnTo>
                  <a:pt x="37511" y="92646"/>
                </a:lnTo>
                <a:lnTo>
                  <a:pt x="39295" y="97959"/>
                </a:lnTo>
                <a:lnTo>
                  <a:pt x="40484" y="103406"/>
                </a:lnTo>
                <a:lnTo>
                  <a:pt x="41277" y="108942"/>
                </a:lnTo>
                <a:lnTo>
                  <a:pt x="41806" y="113586"/>
                </a:lnTo>
                <a:lnTo>
                  <a:pt x="42158" y="117634"/>
                </a:lnTo>
                <a:lnTo>
                  <a:pt x="42393" y="121285"/>
                </a:lnTo>
                <a:lnTo>
                  <a:pt x="43502" y="125624"/>
                </a:lnTo>
                <a:lnTo>
                  <a:pt x="45194" y="130422"/>
                </a:lnTo>
                <a:lnTo>
                  <a:pt x="47274" y="135525"/>
                </a:lnTo>
                <a:lnTo>
                  <a:pt x="48661" y="139880"/>
                </a:lnTo>
                <a:lnTo>
                  <a:pt x="49586" y="143736"/>
                </a:lnTo>
                <a:lnTo>
                  <a:pt x="50202" y="147259"/>
                </a:lnTo>
                <a:lnTo>
                  <a:pt x="50613" y="150560"/>
                </a:lnTo>
                <a:lnTo>
                  <a:pt x="50887" y="153714"/>
                </a:lnTo>
                <a:lnTo>
                  <a:pt x="51070" y="156768"/>
                </a:lnTo>
                <a:lnTo>
                  <a:pt x="51273" y="162702"/>
                </a:lnTo>
                <a:lnTo>
                  <a:pt x="51426" y="178319"/>
                </a:lnTo>
                <a:lnTo>
                  <a:pt x="51434" y="187254"/>
                </a:lnTo>
                <a:lnTo>
                  <a:pt x="52387" y="187701"/>
                </a:lnTo>
                <a:lnTo>
                  <a:pt x="53975" y="187999"/>
                </a:lnTo>
                <a:lnTo>
                  <a:pt x="60008" y="18859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46"/>
          <p:cNvSpPr/>
          <p:nvPr/>
        </p:nvSpPr>
        <p:spPr>
          <a:xfrm>
            <a:off x="4949190" y="1354560"/>
            <a:ext cx="197168" cy="179812"/>
          </a:xfrm>
          <a:custGeom>
            <a:avLst/>
            <a:gdLst/>
            <a:ahLst/>
            <a:cxnLst/>
            <a:rect l="0" t="0" r="0" b="0"/>
            <a:pathLst>
              <a:path w="197168" h="179812">
                <a:moveTo>
                  <a:pt x="0" y="42757"/>
                </a:moveTo>
                <a:lnTo>
                  <a:pt x="0" y="26070"/>
                </a:lnTo>
                <a:lnTo>
                  <a:pt x="4551" y="21197"/>
                </a:lnTo>
                <a:lnTo>
                  <a:pt x="5891" y="18858"/>
                </a:lnTo>
                <a:lnTo>
                  <a:pt x="7381" y="13720"/>
                </a:lnTo>
                <a:lnTo>
                  <a:pt x="8730" y="11969"/>
                </a:lnTo>
                <a:lnTo>
                  <a:pt x="10583" y="10802"/>
                </a:lnTo>
                <a:lnTo>
                  <a:pt x="15848" y="8928"/>
                </a:lnTo>
                <a:lnTo>
                  <a:pt x="21312" y="8604"/>
                </a:lnTo>
                <a:lnTo>
                  <a:pt x="24685" y="7606"/>
                </a:lnTo>
                <a:lnTo>
                  <a:pt x="28839" y="5988"/>
                </a:lnTo>
                <a:lnTo>
                  <a:pt x="33514" y="3957"/>
                </a:lnTo>
                <a:lnTo>
                  <a:pt x="37582" y="2603"/>
                </a:lnTo>
                <a:lnTo>
                  <a:pt x="41247" y="1700"/>
                </a:lnTo>
                <a:lnTo>
                  <a:pt x="44643" y="1098"/>
                </a:lnTo>
                <a:lnTo>
                  <a:pt x="48812" y="697"/>
                </a:lnTo>
                <a:lnTo>
                  <a:pt x="53496" y="430"/>
                </a:lnTo>
                <a:lnTo>
                  <a:pt x="63781" y="132"/>
                </a:lnTo>
                <a:lnTo>
                  <a:pt x="74702" y="0"/>
                </a:lnTo>
                <a:lnTo>
                  <a:pt x="80281" y="917"/>
                </a:lnTo>
                <a:lnTo>
                  <a:pt x="85906" y="2481"/>
                </a:lnTo>
                <a:lnTo>
                  <a:pt x="91560" y="4477"/>
                </a:lnTo>
                <a:lnTo>
                  <a:pt x="97235" y="5807"/>
                </a:lnTo>
                <a:lnTo>
                  <a:pt x="102923" y="6694"/>
                </a:lnTo>
                <a:lnTo>
                  <a:pt x="108620" y="7285"/>
                </a:lnTo>
                <a:lnTo>
                  <a:pt x="113371" y="8631"/>
                </a:lnTo>
                <a:lnTo>
                  <a:pt x="117491" y="10482"/>
                </a:lnTo>
                <a:lnTo>
                  <a:pt x="121189" y="12668"/>
                </a:lnTo>
                <a:lnTo>
                  <a:pt x="124608" y="15077"/>
                </a:lnTo>
                <a:lnTo>
                  <a:pt x="127839" y="17636"/>
                </a:lnTo>
                <a:lnTo>
                  <a:pt x="130946" y="20295"/>
                </a:lnTo>
                <a:lnTo>
                  <a:pt x="133017" y="23020"/>
                </a:lnTo>
                <a:lnTo>
                  <a:pt x="135318" y="28587"/>
                </a:lnTo>
                <a:lnTo>
                  <a:pt x="135932" y="31406"/>
                </a:lnTo>
                <a:lnTo>
                  <a:pt x="136341" y="34237"/>
                </a:lnTo>
                <a:lnTo>
                  <a:pt x="136614" y="37077"/>
                </a:lnTo>
                <a:lnTo>
                  <a:pt x="136796" y="39923"/>
                </a:lnTo>
                <a:lnTo>
                  <a:pt x="136917" y="42773"/>
                </a:lnTo>
                <a:lnTo>
                  <a:pt x="137052" y="49431"/>
                </a:lnTo>
                <a:lnTo>
                  <a:pt x="137112" y="58741"/>
                </a:lnTo>
                <a:lnTo>
                  <a:pt x="136175" y="62938"/>
                </a:lnTo>
                <a:lnTo>
                  <a:pt x="134598" y="66689"/>
                </a:lnTo>
                <a:lnTo>
                  <a:pt x="132594" y="70141"/>
                </a:lnTo>
                <a:lnTo>
                  <a:pt x="130306" y="73396"/>
                </a:lnTo>
                <a:lnTo>
                  <a:pt x="127828" y="76518"/>
                </a:lnTo>
                <a:lnTo>
                  <a:pt x="125224" y="79552"/>
                </a:lnTo>
                <a:lnTo>
                  <a:pt x="122535" y="83479"/>
                </a:lnTo>
                <a:lnTo>
                  <a:pt x="119790" y="88003"/>
                </a:lnTo>
                <a:lnTo>
                  <a:pt x="117008" y="92923"/>
                </a:lnTo>
                <a:lnTo>
                  <a:pt x="113247" y="98109"/>
                </a:lnTo>
                <a:lnTo>
                  <a:pt x="108835" y="103471"/>
                </a:lnTo>
                <a:lnTo>
                  <a:pt x="99806" y="113556"/>
                </a:lnTo>
                <a:lnTo>
                  <a:pt x="92618" y="121213"/>
                </a:lnTo>
                <a:lnTo>
                  <a:pt x="80242" y="133890"/>
                </a:lnTo>
                <a:lnTo>
                  <a:pt x="74398" y="139776"/>
                </a:lnTo>
                <a:lnTo>
                  <a:pt x="72459" y="142679"/>
                </a:lnTo>
                <a:lnTo>
                  <a:pt x="71166" y="145566"/>
                </a:lnTo>
                <a:lnTo>
                  <a:pt x="70304" y="148444"/>
                </a:lnTo>
                <a:lnTo>
                  <a:pt x="68776" y="151315"/>
                </a:lnTo>
                <a:lnTo>
                  <a:pt x="66806" y="154182"/>
                </a:lnTo>
                <a:lnTo>
                  <a:pt x="64540" y="157045"/>
                </a:lnTo>
                <a:lnTo>
                  <a:pt x="63029" y="159907"/>
                </a:lnTo>
                <a:lnTo>
                  <a:pt x="62021" y="162767"/>
                </a:lnTo>
                <a:lnTo>
                  <a:pt x="60404" y="169650"/>
                </a:lnTo>
                <a:lnTo>
                  <a:pt x="61225" y="170215"/>
                </a:lnTo>
                <a:lnTo>
                  <a:pt x="66844" y="171121"/>
                </a:lnTo>
                <a:lnTo>
                  <a:pt x="67423" y="171196"/>
                </a:lnTo>
                <a:lnTo>
                  <a:pt x="72788" y="175851"/>
                </a:lnTo>
                <a:lnTo>
                  <a:pt x="75195" y="177207"/>
                </a:lnTo>
                <a:lnTo>
                  <a:pt x="80409" y="178712"/>
                </a:lnTo>
                <a:lnTo>
                  <a:pt x="85903" y="179382"/>
                </a:lnTo>
                <a:lnTo>
                  <a:pt x="91518" y="179679"/>
                </a:lnTo>
                <a:lnTo>
                  <a:pt x="97190" y="179811"/>
                </a:lnTo>
                <a:lnTo>
                  <a:pt x="100988" y="178894"/>
                </a:lnTo>
                <a:lnTo>
                  <a:pt x="105425" y="177330"/>
                </a:lnTo>
                <a:lnTo>
                  <a:pt x="110288" y="175335"/>
                </a:lnTo>
                <a:lnTo>
                  <a:pt x="115435" y="174005"/>
                </a:lnTo>
                <a:lnTo>
                  <a:pt x="120772" y="173118"/>
                </a:lnTo>
                <a:lnTo>
                  <a:pt x="126234" y="172527"/>
                </a:lnTo>
                <a:lnTo>
                  <a:pt x="131781" y="172133"/>
                </a:lnTo>
                <a:lnTo>
                  <a:pt x="137384" y="171870"/>
                </a:lnTo>
                <a:lnTo>
                  <a:pt x="143024" y="171695"/>
                </a:lnTo>
                <a:lnTo>
                  <a:pt x="148689" y="170626"/>
                </a:lnTo>
                <a:lnTo>
                  <a:pt x="154371" y="168960"/>
                </a:lnTo>
                <a:lnTo>
                  <a:pt x="160064" y="166898"/>
                </a:lnTo>
                <a:lnTo>
                  <a:pt x="165764" y="165522"/>
                </a:lnTo>
                <a:lnTo>
                  <a:pt x="171469" y="164605"/>
                </a:lnTo>
                <a:lnTo>
                  <a:pt x="177178" y="163994"/>
                </a:lnTo>
                <a:lnTo>
                  <a:pt x="181936" y="163587"/>
                </a:lnTo>
                <a:lnTo>
                  <a:pt x="186060" y="163315"/>
                </a:lnTo>
                <a:lnTo>
                  <a:pt x="197167" y="1627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47"/>
          <p:cNvSpPr/>
          <p:nvPr/>
        </p:nvSpPr>
        <p:spPr>
          <a:xfrm>
            <a:off x="5232082" y="1388744"/>
            <a:ext cx="180023" cy="188597"/>
          </a:xfrm>
          <a:custGeom>
            <a:avLst/>
            <a:gdLst/>
            <a:ahLst/>
            <a:cxnLst/>
            <a:rect l="0" t="0" r="0" b="0"/>
            <a:pathLst>
              <a:path w="180023" h="188597">
                <a:moveTo>
                  <a:pt x="0" y="0"/>
                </a:moveTo>
                <a:lnTo>
                  <a:pt x="7381" y="0"/>
                </a:lnTo>
                <a:lnTo>
                  <a:pt x="12770" y="4551"/>
                </a:lnTo>
                <a:lnTo>
                  <a:pt x="14229" y="6844"/>
                </a:lnTo>
                <a:lnTo>
                  <a:pt x="15849" y="11932"/>
                </a:lnTo>
                <a:lnTo>
                  <a:pt x="19109" y="17369"/>
                </a:lnTo>
                <a:lnTo>
                  <a:pt x="21312" y="20152"/>
                </a:lnTo>
                <a:lnTo>
                  <a:pt x="24686" y="22960"/>
                </a:lnTo>
                <a:lnTo>
                  <a:pt x="28839" y="25784"/>
                </a:lnTo>
                <a:lnTo>
                  <a:pt x="33514" y="28620"/>
                </a:lnTo>
                <a:lnTo>
                  <a:pt x="37583" y="31462"/>
                </a:lnTo>
                <a:lnTo>
                  <a:pt x="41248" y="34310"/>
                </a:lnTo>
                <a:lnTo>
                  <a:pt x="44643" y="37161"/>
                </a:lnTo>
                <a:lnTo>
                  <a:pt x="48813" y="40967"/>
                </a:lnTo>
                <a:lnTo>
                  <a:pt x="58525" y="50275"/>
                </a:lnTo>
                <a:lnTo>
                  <a:pt x="62829" y="55424"/>
                </a:lnTo>
                <a:lnTo>
                  <a:pt x="66651" y="60762"/>
                </a:lnTo>
                <a:lnTo>
                  <a:pt x="70151" y="66226"/>
                </a:lnTo>
                <a:lnTo>
                  <a:pt x="73437" y="71773"/>
                </a:lnTo>
                <a:lnTo>
                  <a:pt x="76581" y="77377"/>
                </a:lnTo>
                <a:lnTo>
                  <a:pt x="82613" y="88682"/>
                </a:lnTo>
                <a:lnTo>
                  <a:pt x="88470" y="100057"/>
                </a:lnTo>
                <a:lnTo>
                  <a:pt x="92317" y="105758"/>
                </a:lnTo>
                <a:lnTo>
                  <a:pt x="96788" y="111463"/>
                </a:lnTo>
                <a:lnTo>
                  <a:pt x="101672" y="117171"/>
                </a:lnTo>
                <a:lnTo>
                  <a:pt x="104929" y="122882"/>
                </a:lnTo>
                <a:lnTo>
                  <a:pt x="107100" y="128594"/>
                </a:lnTo>
                <a:lnTo>
                  <a:pt x="108548" y="134307"/>
                </a:lnTo>
                <a:lnTo>
                  <a:pt x="111418" y="139068"/>
                </a:lnTo>
                <a:lnTo>
                  <a:pt x="115236" y="143195"/>
                </a:lnTo>
                <a:lnTo>
                  <a:pt x="119687" y="146898"/>
                </a:lnTo>
                <a:lnTo>
                  <a:pt x="123606" y="151272"/>
                </a:lnTo>
                <a:lnTo>
                  <a:pt x="127172" y="156093"/>
                </a:lnTo>
                <a:lnTo>
                  <a:pt x="130501" y="161212"/>
                </a:lnTo>
                <a:lnTo>
                  <a:pt x="134626" y="164625"/>
                </a:lnTo>
                <a:lnTo>
                  <a:pt x="139281" y="166900"/>
                </a:lnTo>
                <a:lnTo>
                  <a:pt x="144289" y="168417"/>
                </a:lnTo>
                <a:lnTo>
                  <a:pt x="147628" y="170381"/>
                </a:lnTo>
                <a:lnTo>
                  <a:pt x="149853" y="172642"/>
                </a:lnTo>
                <a:lnTo>
                  <a:pt x="151337" y="175102"/>
                </a:lnTo>
                <a:lnTo>
                  <a:pt x="153279" y="176743"/>
                </a:lnTo>
                <a:lnTo>
                  <a:pt x="155526" y="177836"/>
                </a:lnTo>
                <a:lnTo>
                  <a:pt x="157977" y="178565"/>
                </a:lnTo>
                <a:lnTo>
                  <a:pt x="163240" y="181915"/>
                </a:lnTo>
                <a:lnTo>
                  <a:pt x="165976" y="184142"/>
                </a:lnTo>
                <a:lnTo>
                  <a:pt x="168753" y="185626"/>
                </a:lnTo>
                <a:lnTo>
                  <a:pt x="174379" y="187276"/>
                </a:lnTo>
                <a:lnTo>
                  <a:pt x="180022" y="18859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48"/>
          <p:cNvSpPr/>
          <p:nvPr/>
        </p:nvSpPr>
        <p:spPr>
          <a:xfrm>
            <a:off x="5215090" y="1405890"/>
            <a:ext cx="171298" cy="154305"/>
          </a:xfrm>
          <a:custGeom>
            <a:avLst/>
            <a:gdLst/>
            <a:ahLst/>
            <a:cxnLst/>
            <a:rect l="0" t="0" r="0" b="0"/>
            <a:pathLst>
              <a:path w="171298" h="154305">
                <a:moveTo>
                  <a:pt x="171297" y="0"/>
                </a:moveTo>
                <a:lnTo>
                  <a:pt x="171297" y="4550"/>
                </a:lnTo>
                <a:lnTo>
                  <a:pt x="170345" y="6843"/>
                </a:lnTo>
                <a:lnTo>
                  <a:pt x="168757" y="9325"/>
                </a:lnTo>
                <a:lnTo>
                  <a:pt x="166747" y="11931"/>
                </a:lnTo>
                <a:lnTo>
                  <a:pt x="163501" y="14622"/>
                </a:lnTo>
                <a:lnTo>
                  <a:pt x="159432" y="17368"/>
                </a:lnTo>
                <a:lnTo>
                  <a:pt x="154814" y="20151"/>
                </a:lnTo>
                <a:lnTo>
                  <a:pt x="150784" y="23911"/>
                </a:lnTo>
                <a:lnTo>
                  <a:pt x="147144" y="28323"/>
                </a:lnTo>
                <a:lnTo>
                  <a:pt x="143765" y="33169"/>
                </a:lnTo>
                <a:lnTo>
                  <a:pt x="139607" y="38305"/>
                </a:lnTo>
                <a:lnTo>
                  <a:pt x="134931" y="43634"/>
                </a:lnTo>
                <a:lnTo>
                  <a:pt x="129908" y="49092"/>
                </a:lnTo>
                <a:lnTo>
                  <a:pt x="123702" y="54635"/>
                </a:lnTo>
                <a:lnTo>
                  <a:pt x="116707" y="60236"/>
                </a:lnTo>
                <a:lnTo>
                  <a:pt x="109186" y="65875"/>
                </a:lnTo>
                <a:lnTo>
                  <a:pt x="102267" y="71539"/>
                </a:lnTo>
                <a:lnTo>
                  <a:pt x="95750" y="77220"/>
                </a:lnTo>
                <a:lnTo>
                  <a:pt x="89499" y="82912"/>
                </a:lnTo>
                <a:lnTo>
                  <a:pt x="83428" y="87660"/>
                </a:lnTo>
                <a:lnTo>
                  <a:pt x="77475" y="91777"/>
                </a:lnTo>
                <a:lnTo>
                  <a:pt x="71602" y="95475"/>
                </a:lnTo>
                <a:lnTo>
                  <a:pt x="65781" y="99845"/>
                </a:lnTo>
                <a:lnTo>
                  <a:pt x="59996" y="104663"/>
                </a:lnTo>
                <a:lnTo>
                  <a:pt x="54234" y="109780"/>
                </a:lnTo>
                <a:lnTo>
                  <a:pt x="48487" y="114144"/>
                </a:lnTo>
                <a:lnTo>
                  <a:pt x="42751" y="118006"/>
                </a:lnTo>
                <a:lnTo>
                  <a:pt x="37023" y="121533"/>
                </a:lnTo>
                <a:lnTo>
                  <a:pt x="32251" y="124837"/>
                </a:lnTo>
                <a:lnTo>
                  <a:pt x="28117" y="127992"/>
                </a:lnTo>
                <a:lnTo>
                  <a:pt x="24409" y="131048"/>
                </a:lnTo>
                <a:lnTo>
                  <a:pt x="20984" y="134038"/>
                </a:lnTo>
                <a:lnTo>
                  <a:pt x="17749" y="136983"/>
                </a:lnTo>
                <a:lnTo>
                  <a:pt x="11613" y="142796"/>
                </a:lnTo>
                <a:lnTo>
                  <a:pt x="0" y="154155"/>
                </a:lnTo>
                <a:lnTo>
                  <a:pt x="4443" y="154260"/>
                </a:lnTo>
                <a:lnTo>
                  <a:pt x="8419" y="15430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49"/>
          <p:cNvSpPr/>
          <p:nvPr/>
        </p:nvSpPr>
        <p:spPr>
          <a:xfrm>
            <a:off x="5463540" y="1474469"/>
            <a:ext cx="231458" cy="8574"/>
          </a:xfrm>
          <a:custGeom>
            <a:avLst/>
            <a:gdLst/>
            <a:ahLst/>
            <a:cxnLst/>
            <a:rect l="0" t="0" r="0" b="0"/>
            <a:pathLst>
              <a:path w="231458" h="8574">
                <a:moveTo>
                  <a:pt x="0" y="8573"/>
                </a:moveTo>
                <a:lnTo>
                  <a:pt x="0" y="105"/>
                </a:lnTo>
                <a:lnTo>
                  <a:pt x="2540" y="2587"/>
                </a:lnTo>
                <a:lnTo>
                  <a:pt x="4551" y="4582"/>
                </a:lnTo>
                <a:lnTo>
                  <a:pt x="6843" y="5913"/>
                </a:lnTo>
                <a:lnTo>
                  <a:pt x="9324" y="6799"/>
                </a:lnTo>
                <a:lnTo>
                  <a:pt x="11931" y="7391"/>
                </a:lnTo>
                <a:lnTo>
                  <a:pt x="15574" y="7785"/>
                </a:lnTo>
                <a:lnTo>
                  <a:pt x="19908" y="8048"/>
                </a:lnTo>
                <a:lnTo>
                  <a:pt x="29802" y="8339"/>
                </a:lnTo>
                <a:lnTo>
                  <a:pt x="57311" y="8542"/>
                </a:lnTo>
                <a:lnTo>
                  <a:pt x="63925" y="7600"/>
                </a:lnTo>
                <a:lnTo>
                  <a:pt x="71191" y="6019"/>
                </a:lnTo>
                <a:lnTo>
                  <a:pt x="78893" y="4013"/>
                </a:lnTo>
                <a:lnTo>
                  <a:pt x="86885" y="2676"/>
                </a:lnTo>
                <a:lnTo>
                  <a:pt x="95071" y="1784"/>
                </a:lnTo>
                <a:lnTo>
                  <a:pt x="103385" y="1189"/>
                </a:lnTo>
                <a:lnTo>
                  <a:pt x="111786" y="793"/>
                </a:lnTo>
                <a:lnTo>
                  <a:pt x="128740" y="353"/>
                </a:lnTo>
                <a:lnTo>
                  <a:pt x="173981" y="21"/>
                </a:lnTo>
                <a:lnTo>
                  <a:pt x="23145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350"/>
          <p:cNvSpPr/>
          <p:nvPr/>
        </p:nvSpPr>
        <p:spPr>
          <a:xfrm>
            <a:off x="5549265" y="1388744"/>
            <a:ext cx="25718" cy="197051"/>
          </a:xfrm>
          <a:custGeom>
            <a:avLst/>
            <a:gdLst/>
            <a:ahLst/>
            <a:cxnLst/>
            <a:rect l="0" t="0" r="0" b="0"/>
            <a:pathLst>
              <a:path w="25718" h="197051">
                <a:moveTo>
                  <a:pt x="0" y="0"/>
                </a:moveTo>
                <a:lnTo>
                  <a:pt x="0" y="100379"/>
                </a:lnTo>
                <a:lnTo>
                  <a:pt x="952" y="105020"/>
                </a:lnTo>
                <a:lnTo>
                  <a:pt x="2540" y="109066"/>
                </a:lnTo>
                <a:lnTo>
                  <a:pt x="4551" y="112716"/>
                </a:lnTo>
                <a:lnTo>
                  <a:pt x="5891" y="117054"/>
                </a:lnTo>
                <a:lnTo>
                  <a:pt x="6785" y="121851"/>
                </a:lnTo>
                <a:lnTo>
                  <a:pt x="7381" y="126954"/>
                </a:lnTo>
                <a:lnTo>
                  <a:pt x="7778" y="131309"/>
                </a:lnTo>
                <a:lnTo>
                  <a:pt x="8043" y="135164"/>
                </a:lnTo>
                <a:lnTo>
                  <a:pt x="8219" y="138687"/>
                </a:lnTo>
                <a:lnTo>
                  <a:pt x="8415" y="147682"/>
                </a:lnTo>
                <a:lnTo>
                  <a:pt x="8467" y="152747"/>
                </a:lnTo>
                <a:lnTo>
                  <a:pt x="9455" y="157077"/>
                </a:lnTo>
                <a:lnTo>
                  <a:pt x="11066" y="160915"/>
                </a:lnTo>
                <a:lnTo>
                  <a:pt x="13092" y="164427"/>
                </a:lnTo>
                <a:lnTo>
                  <a:pt x="14443" y="167721"/>
                </a:lnTo>
                <a:lnTo>
                  <a:pt x="15344" y="170869"/>
                </a:lnTo>
                <a:lnTo>
                  <a:pt x="15944" y="173920"/>
                </a:lnTo>
                <a:lnTo>
                  <a:pt x="16611" y="179851"/>
                </a:lnTo>
                <a:lnTo>
                  <a:pt x="17039" y="186868"/>
                </a:lnTo>
                <a:lnTo>
                  <a:pt x="18026" y="188396"/>
                </a:lnTo>
                <a:lnTo>
                  <a:pt x="19638" y="190368"/>
                </a:lnTo>
                <a:lnTo>
                  <a:pt x="25612" y="197050"/>
                </a:lnTo>
                <a:lnTo>
                  <a:pt x="25696" y="191253"/>
                </a:lnTo>
                <a:lnTo>
                  <a:pt x="25717" y="18859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351"/>
          <p:cNvSpPr/>
          <p:nvPr/>
        </p:nvSpPr>
        <p:spPr>
          <a:xfrm>
            <a:off x="5746432" y="1294447"/>
            <a:ext cx="25719" cy="274321"/>
          </a:xfrm>
          <a:custGeom>
            <a:avLst/>
            <a:gdLst/>
            <a:ahLst/>
            <a:cxnLst/>
            <a:rect l="0" t="0" r="0" b="0"/>
            <a:pathLst>
              <a:path w="25719" h="274321">
                <a:moveTo>
                  <a:pt x="0" y="0"/>
                </a:moveTo>
                <a:lnTo>
                  <a:pt x="0" y="11932"/>
                </a:lnTo>
                <a:lnTo>
                  <a:pt x="953" y="15575"/>
                </a:lnTo>
                <a:lnTo>
                  <a:pt x="2540" y="19908"/>
                </a:lnTo>
                <a:lnTo>
                  <a:pt x="4551" y="24702"/>
                </a:lnTo>
                <a:lnTo>
                  <a:pt x="5892" y="28850"/>
                </a:lnTo>
                <a:lnTo>
                  <a:pt x="6785" y="32569"/>
                </a:lnTo>
                <a:lnTo>
                  <a:pt x="7381" y="36000"/>
                </a:lnTo>
                <a:lnTo>
                  <a:pt x="7778" y="40193"/>
                </a:lnTo>
                <a:lnTo>
                  <a:pt x="8043" y="44892"/>
                </a:lnTo>
                <a:lnTo>
                  <a:pt x="8219" y="49931"/>
                </a:lnTo>
                <a:lnTo>
                  <a:pt x="9290" y="56147"/>
                </a:lnTo>
                <a:lnTo>
                  <a:pt x="10956" y="63149"/>
                </a:lnTo>
                <a:lnTo>
                  <a:pt x="13019" y="70674"/>
                </a:lnTo>
                <a:lnTo>
                  <a:pt x="14395" y="77596"/>
                </a:lnTo>
                <a:lnTo>
                  <a:pt x="15311" y="84116"/>
                </a:lnTo>
                <a:lnTo>
                  <a:pt x="15923" y="90367"/>
                </a:lnTo>
                <a:lnTo>
                  <a:pt x="16330" y="97392"/>
                </a:lnTo>
                <a:lnTo>
                  <a:pt x="16783" y="112818"/>
                </a:lnTo>
                <a:lnTo>
                  <a:pt x="17114" y="151066"/>
                </a:lnTo>
                <a:lnTo>
                  <a:pt x="17144" y="211092"/>
                </a:lnTo>
                <a:lnTo>
                  <a:pt x="18097" y="216928"/>
                </a:lnTo>
                <a:lnTo>
                  <a:pt x="19685" y="222724"/>
                </a:lnTo>
                <a:lnTo>
                  <a:pt x="21696" y="228493"/>
                </a:lnTo>
                <a:lnTo>
                  <a:pt x="23037" y="233291"/>
                </a:lnTo>
                <a:lnTo>
                  <a:pt x="23930" y="237442"/>
                </a:lnTo>
                <a:lnTo>
                  <a:pt x="24526" y="241162"/>
                </a:lnTo>
                <a:lnTo>
                  <a:pt x="25188" y="247836"/>
                </a:lnTo>
                <a:lnTo>
                  <a:pt x="25482" y="253977"/>
                </a:lnTo>
                <a:lnTo>
                  <a:pt x="25613" y="259881"/>
                </a:lnTo>
                <a:lnTo>
                  <a:pt x="25718" y="2743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352"/>
          <p:cNvSpPr/>
          <p:nvPr/>
        </p:nvSpPr>
        <p:spPr>
          <a:xfrm>
            <a:off x="6364017" y="1397431"/>
            <a:ext cx="110844" cy="102719"/>
          </a:xfrm>
          <a:custGeom>
            <a:avLst/>
            <a:gdLst/>
            <a:ahLst/>
            <a:cxnLst/>
            <a:rect l="0" t="0" r="0" b="0"/>
            <a:pathLst>
              <a:path w="110844" h="102719">
                <a:moveTo>
                  <a:pt x="51070" y="25604"/>
                </a:moveTo>
                <a:lnTo>
                  <a:pt x="51070" y="21053"/>
                </a:lnTo>
                <a:lnTo>
                  <a:pt x="50118" y="19712"/>
                </a:lnTo>
                <a:lnTo>
                  <a:pt x="48530" y="18818"/>
                </a:lnTo>
                <a:lnTo>
                  <a:pt x="43689" y="17384"/>
                </a:lnTo>
                <a:lnTo>
                  <a:pt x="43292" y="16314"/>
                </a:lnTo>
                <a:lnTo>
                  <a:pt x="43027" y="14648"/>
                </a:lnTo>
                <a:lnTo>
                  <a:pt x="42602" y="9681"/>
                </a:lnTo>
                <a:lnTo>
                  <a:pt x="43520" y="8321"/>
                </a:lnTo>
                <a:lnTo>
                  <a:pt x="45084" y="6462"/>
                </a:lnTo>
                <a:lnTo>
                  <a:pt x="47080" y="4270"/>
                </a:lnTo>
                <a:lnTo>
                  <a:pt x="47457" y="2809"/>
                </a:lnTo>
                <a:lnTo>
                  <a:pt x="46757" y="1835"/>
                </a:lnTo>
                <a:lnTo>
                  <a:pt x="43339" y="271"/>
                </a:lnTo>
                <a:lnTo>
                  <a:pt x="40332" y="57"/>
                </a:lnTo>
                <a:lnTo>
                  <a:pt x="38196" y="0"/>
                </a:lnTo>
                <a:lnTo>
                  <a:pt x="36772" y="915"/>
                </a:lnTo>
                <a:lnTo>
                  <a:pt x="35823" y="2477"/>
                </a:lnTo>
                <a:lnTo>
                  <a:pt x="35191" y="4471"/>
                </a:lnTo>
                <a:lnTo>
                  <a:pt x="33816" y="5800"/>
                </a:lnTo>
                <a:lnTo>
                  <a:pt x="31948" y="6686"/>
                </a:lnTo>
                <a:lnTo>
                  <a:pt x="29749" y="7277"/>
                </a:lnTo>
                <a:lnTo>
                  <a:pt x="28284" y="8623"/>
                </a:lnTo>
                <a:lnTo>
                  <a:pt x="27307" y="10473"/>
                </a:lnTo>
                <a:lnTo>
                  <a:pt x="26655" y="12659"/>
                </a:lnTo>
                <a:lnTo>
                  <a:pt x="25269" y="15069"/>
                </a:lnTo>
                <a:lnTo>
                  <a:pt x="23391" y="17628"/>
                </a:lnTo>
                <a:lnTo>
                  <a:pt x="21188" y="20287"/>
                </a:lnTo>
                <a:lnTo>
                  <a:pt x="18766" y="23011"/>
                </a:lnTo>
                <a:lnTo>
                  <a:pt x="13535" y="28579"/>
                </a:lnTo>
                <a:lnTo>
                  <a:pt x="11759" y="31397"/>
                </a:lnTo>
                <a:lnTo>
                  <a:pt x="10576" y="34228"/>
                </a:lnTo>
                <a:lnTo>
                  <a:pt x="9786" y="37069"/>
                </a:lnTo>
                <a:lnTo>
                  <a:pt x="9260" y="40867"/>
                </a:lnTo>
                <a:lnTo>
                  <a:pt x="8909" y="45304"/>
                </a:lnTo>
                <a:lnTo>
                  <a:pt x="8675" y="50167"/>
                </a:lnTo>
                <a:lnTo>
                  <a:pt x="7567" y="54362"/>
                </a:lnTo>
                <a:lnTo>
                  <a:pt x="5875" y="58111"/>
                </a:lnTo>
                <a:lnTo>
                  <a:pt x="3796" y="61562"/>
                </a:lnTo>
                <a:lnTo>
                  <a:pt x="2409" y="64816"/>
                </a:lnTo>
                <a:lnTo>
                  <a:pt x="1484" y="67938"/>
                </a:lnTo>
                <a:lnTo>
                  <a:pt x="868" y="70971"/>
                </a:lnTo>
                <a:lnTo>
                  <a:pt x="457" y="74899"/>
                </a:lnTo>
                <a:lnTo>
                  <a:pt x="183" y="79422"/>
                </a:lnTo>
                <a:lnTo>
                  <a:pt x="0" y="84342"/>
                </a:lnTo>
                <a:lnTo>
                  <a:pt x="831" y="87623"/>
                </a:lnTo>
                <a:lnTo>
                  <a:pt x="2337" y="89810"/>
                </a:lnTo>
                <a:lnTo>
                  <a:pt x="4294" y="91268"/>
                </a:lnTo>
                <a:lnTo>
                  <a:pt x="6551" y="93192"/>
                </a:lnTo>
                <a:lnTo>
                  <a:pt x="9008" y="95428"/>
                </a:lnTo>
                <a:lnTo>
                  <a:pt x="11599" y="97870"/>
                </a:lnTo>
                <a:lnTo>
                  <a:pt x="14278" y="99499"/>
                </a:lnTo>
                <a:lnTo>
                  <a:pt x="17017" y="100585"/>
                </a:lnTo>
                <a:lnTo>
                  <a:pt x="19796" y="101308"/>
                </a:lnTo>
                <a:lnTo>
                  <a:pt x="23553" y="101791"/>
                </a:lnTo>
                <a:lnTo>
                  <a:pt x="27963" y="102113"/>
                </a:lnTo>
                <a:lnTo>
                  <a:pt x="36990" y="102470"/>
                </a:lnTo>
                <a:lnTo>
                  <a:pt x="47427" y="102671"/>
                </a:lnTo>
                <a:lnTo>
                  <a:pt x="53579" y="102718"/>
                </a:lnTo>
                <a:lnTo>
                  <a:pt x="57505" y="101778"/>
                </a:lnTo>
                <a:lnTo>
                  <a:pt x="62027" y="100199"/>
                </a:lnTo>
                <a:lnTo>
                  <a:pt x="66948" y="98194"/>
                </a:lnTo>
                <a:lnTo>
                  <a:pt x="72132" y="95905"/>
                </a:lnTo>
                <a:lnTo>
                  <a:pt x="82974" y="90821"/>
                </a:lnTo>
                <a:lnTo>
                  <a:pt x="86627" y="88132"/>
                </a:lnTo>
                <a:lnTo>
                  <a:pt x="89062" y="85387"/>
                </a:lnTo>
                <a:lnTo>
                  <a:pt x="90685" y="82604"/>
                </a:lnTo>
                <a:lnTo>
                  <a:pt x="93673" y="78844"/>
                </a:lnTo>
                <a:lnTo>
                  <a:pt x="97569" y="74432"/>
                </a:lnTo>
                <a:lnTo>
                  <a:pt x="102072" y="69586"/>
                </a:lnTo>
                <a:lnTo>
                  <a:pt x="105074" y="65403"/>
                </a:lnTo>
                <a:lnTo>
                  <a:pt x="107075" y="61661"/>
                </a:lnTo>
                <a:lnTo>
                  <a:pt x="108409" y="58215"/>
                </a:lnTo>
                <a:lnTo>
                  <a:pt x="109299" y="54964"/>
                </a:lnTo>
                <a:lnTo>
                  <a:pt x="109892" y="51845"/>
                </a:lnTo>
                <a:lnTo>
                  <a:pt x="110287" y="48813"/>
                </a:lnTo>
                <a:lnTo>
                  <a:pt x="110550" y="45839"/>
                </a:lnTo>
                <a:lnTo>
                  <a:pt x="110726" y="42904"/>
                </a:lnTo>
                <a:lnTo>
                  <a:pt x="110843" y="39995"/>
                </a:lnTo>
                <a:lnTo>
                  <a:pt x="109969" y="37103"/>
                </a:lnTo>
                <a:lnTo>
                  <a:pt x="108434" y="34222"/>
                </a:lnTo>
                <a:lnTo>
                  <a:pt x="106457" y="31349"/>
                </a:lnTo>
                <a:lnTo>
                  <a:pt x="104188" y="28482"/>
                </a:lnTo>
                <a:lnTo>
                  <a:pt x="101722" y="25617"/>
                </a:lnTo>
                <a:lnTo>
                  <a:pt x="99126" y="22755"/>
                </a:lnTo>
                <a:lnTo>
                  <a:pt x="97395" y="19895"/>
                </a:lnTo>
                <a:lnTo>
                  <a:pt x="96240" y="17035"/>
                </a:lnTo>
                <a:lnTo>
                  <a:pt x="95471" y="14176"/>
                </a:lnTo>
                <a:lnTo>
                  <a:pt x="93053" y="12270"/>
                </a:lnTo>
                <a:lnTo>
                  <a:pt x="89536" y="11000"/>
                </a:lnTo>
                <a:lnTo>
                  <a:pt x="85287" y="10153"/>
                </a:lnTo>
                <a:lnTo>
                  <a:pt x="80549" y="9588"/>
                </a:lnTo>
                <a:lnTo>
                  <a:pt x="75485" y="9211"/>
                </a:lnTo>
                <a:lnTo>
                  <a:pt x="65731" y="8793"/>
                </a:lnTo>
                <a:lnTo>
                  <a:pt x="54885" y="8558"/>
                </a:lnTo>
                <a:lnTo>
                  <a:pt x="48638" y="8503"/>
                </a:lnTo>
                <a:lnTo>
                  <a:pt x="45639" y="9440"/>
                </a:lnTo>
                <a:lnTo>
                  <a:pt x="42687" y="11018"/>
                </a:lnTo>
                <a:lnTo>
                  <a:pt x="33925" y="1703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353"/>
          <p:cNvSpPr/>
          <p:nvPr/>
        </p:nvSpPr>
        <p:spPr>
          <a:xfrm>
            <a:off x="6517957" y="1371600"/>
            <a:ext cx="188596" cy="144383"/>
          </a:xfrm>
          <a:custGeom>
            <a:avLst/>
            <a:gdLst/>
            <a:ahLst/>
            <a:cxnLst/>
            <a:rect l="0" t="0" r="0" b="0"/>
            <a:pathLst>
              <a:path w="188596" h="144383">
                <a:moveTo>
                  <a:pt x="0" y="0"/>
                </a:moveTo>
                <a:lnTo>
                  <a:pt x="4551" y="4550"/>
                </a:lnTo>
                <a:lnTo>
                  <a:pt x="5892" y="6843"/>
                </a:lnTo>
                <a:lnTo>
                  <a:pt x="6785" y="9325"/>
                </a:lnTo>
                <a:lnTo>
                  <a:pt x="7381" y="11931"/>
                </a:lnTo>
                <a:lnTo>
                  <a:pt x="8730" y="14622"/>
                </a:lnTo>
                <a:lnTo>
                  <a:pt x="10584" y="17368"/>
                </a:lnTo>
                <a:lnTo>
                  <a:pt x="12770" y="20151"/>
                </a:lnTo>
                <a:lnTo>
                  <a:pt x="14228" y="22959"/>
                </a:lnTo>
                <a:lnTo>
                  <a:pt x="15201" y="25783"/>
                </a:lnTo>
                <a:lnTo>
                  <a:pt x="15849" y="28619"/>
                </a:lnTo>
                <a:lnTo>
                  <a:pt x="17234" y="32414"/>
                </a:lnTo>
                <a:lnTo>
                  <a:pt x="19109" y="36849"/>
                </a:lnTo>
                <a:lnTo>
                  <a:pt x="21312" y="41711"/>
                </a:lnTo>
                <a:lnTo>
                  <a:pt x="23733" y="45905"/>
                </a:lnTo>
                <a:lnTo>
                  <a:pt x="26300" y="49653"/>
                </a:lnTo>
                <a:lnTo>
                  <a:pt x="28963" y="53104"/>
                </a:lnTo>
                <a:lnTo>
                  <a:pt x="31691" y="57310"/>
                </a:lnTo>
                <a:lnTo>
                  <a:pt x="34463" y="62019"/>
                </a:lnTo>
                <a:lnTo>
                  <a:pt x="37263" y="67064"/>
                </a:lnTo>
                <a:lnTo>
                  <a:pt x="42914" y="77748"/>
                </a:lnTo>
                <a:lnTo>
                  <a:pt x="45754" y="83265"/>
                </a:lnTo>
                <a:lnTo>
                  <a:pt x="48600" y="87895"/>
                </a:lnTo>
                <a:lnTo>
                  <a:pt x="51450" y="91934"/>
                </a:lnTo>
                <a:lnTo>
                  <a:pt x="54303" y="95579"/>
                </a:lnTo>
                <a:lnTo>
                  <a:pt x="56204" y="99914"/>
                </a:lnTo>
                <a:lnTo>
                  <a:pt x="57472" y="104709"/>
                </a:lnTo>
                <a:lnTo>
                  <a:pt x="58318" y="109811"/>
                </a:lnTo>
                <a:lnTo>
                  <a:pt x="59833" y="114165"/>
                </a:lnTo>
                <a:lnTo>
                  <a:pt x="61797" y="118020"/>
                </a:lnTo>
                <a:lnTo>
                  <a:pt x="64058" y="121542"/>
                </a:lnTo>
                <a:lnTo>
                  <a:pt x="65565" y="124843"/>
                </a:lnTo>
                <a:lnTo>
                  <a:pt x="66570" y="127996"/>
                </a:lnTo>
                <a:lnTo>
                  <a:pt x="68183" y="135349"/>
                </a:lnTo>
                <a:lnTo>
                  <a:pt x="68404" y="138895"/>
                </a:lnTo>
                <a:lnTo>
                  <a:pt x="68545" y="144382"/>
                </a:lnTo>
                <a:lnTo>
                  <a:pt x="68570" y="140781"/>
                </a:lnTo>
                <a:lnTo>
                  <a:pt x="67621" y="139574"/>
                </a:lnTo>
                <a:lnTo>
                  <a:pt x="66035" y="138769"/>
                </a:lnTo>
                <a:lnTo>
                  <a:pt x="64026" y="138233"/>
                </a:lnTo>
                <a:lnTo>
                  <a:pt x="59253" y="135096"/>
                </a:lnTo>
                <a:lnTo>
                  <a:pt x="56647" y="132927"/>
                </a:lnTo>
                <a:lnTo>
                  <a:pt x="54910" y="130528"/>
                </a:lnTo>
                <a:lnTo>
                  <a:pt x="53752" y="127976"/>
                </a:lnTo>
                <a:lnTo>
                  <a:pt x="52979" y="125322"/>
                </a:lnTo>
                <a:lnTo>
                  <a:pt x="51512" y="122600"/>
                </a:lnTo>
                <a:lnTo>
                  <a:pt x="49582" y="119833"/>
                </a:lnTo>
                <a:lnTo>
                  <a:pt x="47342" y="117036"/>
                </a:lnTo>
                <a:lnTo>
                  <a:pt x="44896" y="113267"/>
                </a:lnTo>
                <a:lnTo>
                  <a:pt x="42313" y="108848"/>
                </a:lnTo>
                <a:lnTo>
                  <a:pt x="39639" y="103998"/>
                </a:lnTo>
                <a:lnTo>
                  <a:pt x="37856" y="99812"/>
                </a:lnTo>
                <a:lnTo>
                  <a:pt x="36667" y="96069"/>
                </a:lnTo>
                <a:lnTo>
                  <a:pt x="35875" y="92620"/>
                </a:lnTo>
                <a:lnTo>
                  <a:pt x="36299" y="88417"/>
                </a:lnTo>
                <a:lnTo>
                  <a:pt x="37535" y="83710"/>
                </a:lnTo>
                <a:lnTo>
                  <a:pt x="39310" y="78666"/>
                </a:lnTo>
                <a:lnTo>
                  <a:pt x="41448" y="73399"/>
                </a:lnTo>
                <a:lnTo>
                  <a:pt x="43824" y="67983"/>
                </a:lnTo>
                <a:lnTo>
                  <a:pt x="46360" y="62466"/>
                </a:lnTo>
                <a:lnTo>
                  <a:pt x="49004" y="57837"/>
                </a:lnTo>
                <a:lnTo>
                  <a:pt x="51720" y="53798"/>
                </a:lnTo>
                <a:lnTo>
                  <a:pt x="54482" y="50153"/>
                </a:lnTo>
                <a:lnTo>
                  <a:pt x="58229" y="45817"/>
                </a:lnTo>
                <a:lnTo>
                  <a:pt x="62632" y="41022"/>
                </a:lnTo>
                <a:lnTo>
                  <a:pt x="67472" y="35921"/>
                </a:lnTo>
                <a:lnTo>
                  <a:pt x="72604" y="31567"/>
                </a:lnTo>
                <a:lnTo>
                  <a:pt x="77930" y="27712"/>
                </a:lnTo>
                <a:lnTo>
                  <a:pt x="83386" y="24189"/>
                </a:lnTo>
                <a:lnTo>
                  <a:pt x="88928" y="20889"/>
                </a:lnTo>
                <a:lnTo>
                  <a:pt x="94528" y="17736"/>
                </a:lnTo>
                <a:lnTo>
                  <a:pt x="100166" y="14681"/>
                </a:lnTo>
                <a:lnTo>
                  <a:pt x="105830" y="12645"/>
                </a:lnTo>
                <a:lnTo>
                  <a:pt x="111511" y="11287"/>
                </a:lnTo>
                <a:lnTo>
                  <a:pt x="117203" y="10382"/>
                </a:lnTo>
                <a:lnTo>
                  <a:pt x="122903" y="8826"/>
                </a:lnTo>
                <a:lnTo>
                  <a:pt x="128608" y="6836"/>
                </a:lnTo>
                <a:lnTo>
                  <a:pt x="134316" y="4558"/>
                </a:lnTo>
                <a:lnTo>
                  <a:pt x="139074" y="3038"/>
                </a:lnTo>
                <a:lnTo>
                  <a:pt x="143199" y="2025"/>
                </a:lnTo>
                <a:lnTo>
                  <a:pt x="146901" y="1350"/>
                </a:lnTo>
                <a:lnTo>
                  <a:pt x="151274" y="1852"/>
                </a:lnTo>
                <a:lnTo>
                  <a:pt x="156095" y="3140"/>
                </a:lnTo>
                <a:lnTo>
                  <a:pt x="161212" y="4951"/>
                </a:lnTo>
                <a:lnTo>
                  <a:pt x="165578" y="6158"/>
                </a:lnTo>
                <a:lnTo>
                  <a:pt x="169441" y="6962"/>
                </a:lnTo>
                <a:lnTo>
                  <a:pt x="172968" y="7499"/>
                </a:lnTo>
                <a:lnTo>
                  <a:pt x="176272" y="7857"/>
                </a:lnTo>
                <a:lnTo>
                  <a:pt x="179427" y="8095"/>
                </a:lnTo>
                <a:lnTo>
                  <a:pt x="188595" y="85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354"/>
          <p:cNvSpPr/>
          <p:nvPr/>
        </p:nvSpPr>
        <p:spPr>
          <a:xfrm>
            <a:off x="7083859" y="1270039"/>
            <a:ext cx="222296" cy="298223"/>
          </a:xfrm>
          <a:custGeom>
            <a:avLst/>
            <a:gdLst/>
            <a:ahLst/>
            <a:cxnLst/>
            <a:rect l="0" t="0" r="0" b="0"/>
            <a:pathLst>
              <a:path w="222296" h="298223">
                <a:moveTo>
                  <a:pt x="162760" y="15836"/>
                </a:moveTo>
                <a:lnTo>
                  <a:pt x="155380" y="8455"/>
                </a:lnTo>
                <a:lnTo>
                  <a:pt x="152178" y="7793"/>
                </a:lnTo>
                <a:lnTo>
                  <a:pt x="147580" y="7499"/>
                </a:lnTo>
                <a:lnTo>
                  <a:pt x="138619" y="7294"/>
                </a:lnTo>
                <a:lnTo>
                  <a:pt x="132959" y="7272"/>
                </a:lnTo>
                <a:lnTo>
                  <a:pt x="129558" y="8222"/>
                </a:lnTo>
                <a:lnTo>
                  <a:pt x="125386" y="9807"/>
                </a:lnTo>
                <a:lnTo>
                  <a:pt x="120698" y="11817"/>
                </a:lnTo>
                <a:lnTo>
                  <a:pt x="116622" y="13156"/>
                </a:lnTo>
                <a:lnTo>
                  <a:pt x="112952" y="14049"/>
                </a:lnTo>
                <a:lnTo>
                  <a:pt x="109552" y="14645"/>
                </a:lnTo>
                <a:lnTo>
                  <a:pt x="103235" y="17846"/>
                </a:lnTo>
                <a:lnTo>
                  <a:pt x="96300" y="22444"/>
                </a:lnTo>
                <a:lnTo>
                  <a:pt x="91784" y="25004"/>
                </a:lnTo>
                <a:lnTo>
                  <a:pt x="86867" y="27663"/>
                </a:lnTo>
                <a:lnTo>
                  <a:pt x="81685" y="31340"/>
                </a:lnTo>
                <a:lnTo>
                  <a:pt x="76325" y="35697"/>
                </a:lnTo>
                <a:lnTo>
                  <a:pt x="70847" y="40507"/>
                </a:lnTo>
                <a:lnTo>
                  <a:pt x="66243" y="45618"/>
                </a:lnTo>
                <a:lnTo>
                  <a:pt x="62221" y="50931"/>
                </a:lnTo>
                <a:lnTo>
                  <a:pt x="58587" y="56377"/>
                </a:lnTo>
                <a:lnTo>
                  <a:pt x="54258" y="61913"/>
                </a:lnTo>
                <a:lnTo>
                  <a:pt x="49469" y="67509"/>
                </a:lnTo>
                <a:lnTo>
                  <a:pt x="40019" y="77854"/>
                </a:lnTo>
                <a:lnTo>
                  <a:pt x="32643" y="85627"/>
                </a:lnTo>
                <a:lnTo>
                  <a:pt x="26191" y="94796"/>
                </a:lnTo>
                <a:lnTo>
                  <a:pt x="23137" y="99909"/>
                </a:lnTo>
                <a:lnTo>
                  <a:pt x="20148" y="105222"/>
                </a:lnTo>
                <a:lnTo>
                  <a:pt x="14287" y="116205"/>
                </a:lnTo>
                <a:lnTo>
                  <a:pt x="12343" y="122754"/>
                </a:lnTo>
                <a:lnTo>
                  <a:pt x="11048" y="129977"/>
                </a:lnTo>
                <a:lnTo>
                  <a:pt x="10183" y="137650"/>
                </a:lnTo>
                <a:lnTo>
                  <a:pt x="8655" y="144670"/>
                </a:lnTo>
                <a:lnTo>
                  <a:pt x="6684" y="151255"/>
                </a:lnTo>
                <a:lnTo>
                  <a:pt x="4416" y="157550"/>
                </a:lnTo>
                <a:lnTo>
                  <a:pt x="2906" y="163652"/>
                </a:lnTo>
                <a:lnTo>
                  <a:pt x="1898" y="169625"/>
                </a:lnTo>
                <a:lnTo>
                  <a:pt x="1226" y="175512"/>
                </a:lnTo>
                <a:lnTo>
                  <a:pt x="779" y="182294"/>
                </a:lnTo>
                <a:lnTo>
                  <a:pt x="480" y="189673"/>
                </a:lnTo>
                <a:lnTo>
                  <a:pt x="60" y="211170"/>
                </a:lnTo>
                <a:lnTo>
                  <a:pt x="0" y="217496"/>
                </a:lnTo>
                <a:lnTo>
                  <a:pt x="914" y="223618"/>
                </a:lnTo>
                <a:lnTo>
                  <a:pt x="2475" y="229605"/>
                </a:lnTo>
                <a:lnTo>
                  <a:pt x="4469" y="235501"/>
                </a:lnTo>
                <a:lnTo>
                  <a:pt x="6750" y="241337"/>
                </a:lnTo>
                <a:lnTo>
                  <a:pt x="9224" y="247132"/>
                </a:lnTo>
                <a:lnTo>
                  <a:pt x="11825" y="252901"/>
                </a:lnTo>
                <a:lnTo>
                  <a:pt x="14716" y="261850"/>
                </a:lnTo>
                <a:lnTo>
                  <a:pt x="15486" y="265570"/>
                </a:lnTo>
                <a:lnTo>
                  <a:pt x="17905" y="269003"/>
                </a:lnTo>
                <a:lnTo>
                  <a:pt x="21423" y="272244"/>
                </a:lnTo>
                <a:lnTo>
                  <a:pt x="25673" y="275357"/>
                </a:lnTo>
                <a:lnTo>
                  <a:pt x="29459" y="278385"/>
                </a:lnTo>
                <a:lnTo>
                  <a:pt x="36205" y="284289"/>
                </a:lnTo>
                <a:lnTo>
                  <a:pt x="40291" y="287197"/>
                </a:lnTo>
                <a:lnTo>
                  <a:pt x="44919" y="290088"/>
                </a:lnTo>
                <a:lnTo>
                  <a:pt x="49909" y="292968"/>
                </a:lnTo>
                <a:lnTo>
                  <a:pt x="55141" y="294888"/>
                </a:lnTo>
                <a:lnTo>
                  <a:pt x="60535" y="296168"/>
                </a:lnTo>
                <a:lnTo>
                  <a:pt x="66035" y="297021"/>
                </a:lnTo>
                <a:lnTo>
                  <a:pt x="71607" y="297590"/>
                </a:lnTo>
                <a:lnTo>
                  <a:pt x="77227" y="297969"/>
                </a:lnTo>
                <a:lnTo>
                  <a:pt x="82877" y="298222"/>
                </a:lnTo>
                <a:lnTo>
                  <a:pt x="87598" y="297438"/>
                </a:lnTo>
                <a:lnTo>
                  <a:pt x="91697" y="295963"/>
                </a:lnTo>
                <a:lnTo>
                  <a:pt x="104557" y="289336"/>
                </a:lnTo>
                <a:lnTo>
                  <a:pt x="142864" y="270105"/>
                </a:lnTo>
                <a:lnTo>
                  <a:pt x="148543" y="266311"/>
                </a:lnTo>
                <a:lnTo>
                  <a:pt x="154235" y="261877"/>
                </a:lnTo>
                <a:lnTo>
                  <a:pt x="159934" y="257016"/>
                </a:lnTo>
                <a:lnTo>
                  <a:pt x="164686" y="251870"/>
                </a:lnTo>
                <a:lnTo>
                  <a:pt x="168807" y="246534"/>
                </a:lnTo>
                <a:lnTo>
                  <a:pt x="172506" y="241072"/>
                </a:lnTo>
                <a:lnTo>
                  <a:pt x="176878" y="235526"/>
                </a:lnTo>
                <a:lnTo>
                  <a:pt x="181697" y="229923"/>
                </a:lnTo>
                <a:lnTo>
                  <a:pt x="186815" y="224283"/>
                </a:lnTo>
                <a:lnTo>
                  <a:pt x="191179" y="218618"/>
                </a:lnTo>
                <a:lnTo>
                  <a:pt x="195041" y="212936"/>
                </a:lnTo>
                <a:lnTo>
                  <a:pt x="198568" y="207244"/>
                </a:lnTo>
                <a:lnTo>
                  <a:pt x="200921" y="200591"/>
                </a:lnTo>
                <a:lnTo>
                  <a:pt x="202488" y="193298"/>
                </a:lnTo>
                <a:lnTo>
                  <a:pt x="203533" y="185579"/>
                </a:lnTo>
                <a:lnTo>
                  <a:pt x="205182" y="178528"/>
                </a:lnTo>
                <a:lnTo>
                  <a:pt x="207234" y="171922"/>
                </a:lnTo>
                <a:lnTo>
                  <a:pt x="212054" y="158550"/>
                </a:lnTo>
                <a:lnTo>
                  <a:pt x="217371" y="143082"/>
                </a:lnTo>
                <a:lnTo>
                  <a:pt x="219171" y="135909"/>
                </a:lnTo>
                <a:lnTo>
                  <a:pt x="220370" y="129222"/>
                </a:lnTo>
                <a:lnTo>
                  <a:pt x="221169" y="122859"/>
                </a:lnTo>
                <a:lnTo>
                  <a:pt x="221702" y="116712"/>
                </a:lnTo>
                <a:lnTo>
                  <a:pt x="222057" y="110709"/>
                </a:lnTo>
                <a:lnTo>
                  <a:pt x="222295" y="104802"/>
                </a:lnTo>
                <a:lnTo>
                  <a:pt x="221500" y="98959"/>
                </a:lnTo>
                <a:lnTo>
                  <a:pt x="220017" y="93159"/>
                </a:lnTo>
                <a:lnTo>
                  <a:pt x="218077" y="87387"/>
                </a:lnTo>
                <a:lnTo>
                  <a:pt x="215831" y="81634"/>
                </a:lnTo>
                <a:lnTo>
                  <a:pt x="213381" y="75894"/>
                </a:lnTo>
                <a:lnTo>
                  <a:pt x="210795" y="70162"/>
                </a:lnTo>
                <a:lnTo>
                  <a:pt x="207166" y="64436"/>
                </a:lnTo>
                <a:lnTo>
                  <a:pt x="202841" y="58713"/>
                </a:lnTo>
                <a:lnTo>
                  <a:pt x="198054" y="52993"/>
                </a:lnTo>
                <a:lnTo>
                  <a:pt x="192957" y="48227"/>
                </a:lnTo>
                <a:lnTo>
                  <a:pt x="187654" y="44097"/>
                </a:lnTo>
                <a:lnTo>
                  <a:pt x="182213" y="40392"/>
                </a:lnTo>
                <a:lnTo>
                  <a:pt x="176682" y="36969"/>
                </a:lnTo>
                <a:lnTo>
                  <a:pt x="171089" y="33735"/>
                </a:lnTo>
                <a:lnTo>
                  <a:pt x="159795" y="27601"/>
                </a:lnTo>
                <a:lnTo>
                  <a:pt x="148425" y="21699"/>
                </a:lnTo>
                <a:lnTo>
                  <a:pt x="142726" y="19745"/>
                </a:lnTo>
                <a:lnTo>
                  <a:pt x="137021" y="18442"/>
                </a:lnTo>
                <a:lnTo>
                  <a:pt x="131314" y="17573"/>
                </a:lnTo>
                <a:lnTo>
                  <a:pt x="125604" y="16041"/>
                </a:lnTo>
                <a:lnTo>
                  <a:pt x="119891" y="14068"/>
                </a:lnTo>
                <a:lnTo>
                  <a:pt x="106138" y="8607"/>
                </a:lnTo>
                <a:lnTo>
                  <a:pt x="99206" y="3111"/>
                </a:lnTo>
                <a:lnTo>
                  <a:pt x="96578" y="1637"/>
                </a:lnTo>
                <a:lnTo>
                  <a:pt x="91119" y="0"/>
                </a:lnTo>
                <a:lnTo>
                  <a:pt x="89282" y="516"/>
                </a:lnTo>
                <a:lnTo>
                  <a:pt x="88057" y="1813"/>
                </a:lnTo>
                <a:lnTo>
                  <a:pt x="85608" y="726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355"/>
          <p:cNvSpPr/>
          <p:nvPr/>
        </p:nvSpPr>
        <p:spPr>
          <a:xfrm>
            <a:off x="7383780" y="1380172"/>
            <a:ext cx="205740" cy="25719"/>
          </a:xfrm>
          <a:custGeom>
            <a:avLst/>
            <a:gdLst/>
            <a:ahLst/>
            <a:cxnLst/>
            <a:rect l="0" t="0" r="0" b="0"/>
            <a:pathLst>
              <a:path w="205740" h="25719">
                <a:moveTo>
                  <a:pt x="0" y="25718"/>
                </a:moveTo>
                <a:lnTo>
                  <a:pt x="0" y="18337"/>
                </a:lnTo>
                <a:lnTo>
                  <a:pt x="952" y="17939"/>
                </a:lnTo>
                <a:lnTo>
                  <a:pt x="6844" y="17380"/>
                </a:lnTo>
                <a:lnTo>
                  <a:pt x="11931" y="17250"/>
                </a:lnTo>
                <a:lnTo>
                  <a:pt x="16527" y="16262"/>
                </a:lnTo>
                <a:lnTo>
                  <a:pt x="22447" y="14652"/>
                </a:lnTo>
                <a:lnTo>
                  <a:pt x="29252" y="12625"/>
                </a:lnTo>
                <a:lnTo>
                  <a:pt x="35694" y="11274"/>
                </a:lnTo>
                <a:lnTo>
                  <a:pt x="41893" y="10374"/>
                </a:lnTo>
                <a:lnTo>
                  <a:pt x="47932" y="9773"/>
                </a:lnTo>
                <a:lnTo>
                  <a:pt x="54814" y="9373"/>
                </a:lnTo>
                <a:lnTo>
                  <a:pt x="70082" y="8928"/>
                </a:lnTo>
                <a:lnTo>
                  <a:pt x="94742" y="8678"/>
                </a:lnTo>
                <a:lnTo>
                  <a:pt x="103166" y="7690"/>
                </a:lnTo>
                <a:lnTo>
                  <a:pt x="111640" y="6079"/>
                </a:lnTo>
                <a:lnTo>
                  <a:pt x="120147" y="4053"/>
                </a:lnTo>
                <a:lnTo>
                  <a:pt x="127723" y="2702"/>
                </a:lnTo>
                <a:lnTo>
                  <a:pt x="134678" y="1801"/>
                </a:lnTo>
                <a:lnTo>
                  <a:pt x="141221" y="1201"/>
                </a:lnTo>
                <a:lnTo>
                  <a:pt x="147487" y="801"/>
                </a:lnTo>
                <a:lnTo>
                  <a:pt x="159530" y="356"/>
                </a:lnTo>
                <a:lnTo>
                  <a:pt x="181831" y="70"/>
                </a:lnTo>
                <a:lnTo>
                  <a:pt x="20573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356"/>
          <p:cNvSpPr/>
          <p:nvPr/>
        </p:nvSpPr>
        <p:spPr>
          <a:xfrm>
            <a:off x="7383780" y="1474469"/>
            <a:ext cx="205740" cy="8574"/>
          </a:xfrm>
          <a:custGeom>
            <a:avLst/>
            <a:gdLst/>
            <a:ahLst/>
            <a:cxnLst/>
            <a:rect l="0" t="0" r="0" b="0"/>
            <a:pathLst>
              <a:path w="205740" h="8574">
                <a:moveTo>
                  <a:pt x="0" y="8573"/>
                </a:moveTo>
                <a:lnTo>
                  <a:pt x="48005" y="8573"/>
                </a:lnTo>
                <a:lnTo>
                  <a:pt x="54863" y="7620"/>
                </a:lnTo>
                <a:lnTo>
                  <a:pt x="62293" y="6033"/>
                </a:lnTo>
                <a:lnTo>
                  <a:pt x="70103" y="4022"/>
                </a:lnTo>
                <a:lnTo>
                  <a:pt x="77215" y="2682"/>
                </a:lnTo>
                <a:lnTo>
                  <a:pt x="83862" y="1788"/>
                </a:lnTo>
                <a:lnTo>
                  <a:pt x="90197" y="1192"/>
                </a:lnTo>
                <a:lnTo>
                  <a:pt x="97279" y="795"/>
                </a:lnTo>
                <a:lnTo>
                  <a:pt x="112767" y="354"/>
                </a:lnTo>
                <a:lnTo>
                  <a:pt x="151062" y="31"/>
                </a:lnTo>
                <a:lnTo>
                  <a:pt x="20573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357"/>
          <p:cNvSpPr/>
          <p:nvPr/>
        </p:nvSpPr>
        <p:spPr>
          <a:xfrm>
            <a:off x="7658100" y="1354457"/>
            <a:ext cx="128588" cy="222884"/>
          </a:xfrm>
          <a:custGeom>
            <a:avLst/>
            <a:gdLst/>
            <a:ahLst/>
            <a:cxnLst/>
            <a:rect l="0" t="0" r="0" b="0"/>
            <a:pathLst>
              <a:path w="128588" h="222884">
                <a:moveTo>
                  <a:pt x="0" y="8570"/>
                </a:moveTo>
                <a:lnTo>
                  <a:pt x="0" y="0"/>
                </a:lnTo>
                <a:lnTo>
                  <a:pt x="0" y="4549"/>
                </a:lnTo>
                <a:lnTo>
                  <a:pt x="952" y="7794"/>
                </a:lnTo>
                <a:lnTo>
                  <a:pt x="2540" y="11863"/>
                </a:lnTo>
                <a:lnTo>
                  <a:pt x="4550" y="16480"/>
                </a:lnTo>
                <a:lnTo>
                  <a:pt x="5891" y="20511"/>
                </a:lnTo>
                <a:lnTo>
                  <a:pt x="6784" y="24151"/>
                </a:lnTo>
                <a:lnTo>
                  <a:pt x="7380" y="27530"/>
                </a:lnTo>
                <a:lnTo>
                  <a:pt x="7778" y="31687"/>
                </a:lnTo>
                <a:lnTo>
                  <a:pt x="8042" y="36364"/>
                </a:lnTo>
                <a:lnTo>
                  <a:pt x="8337" y="46640"/>
                </a:lnTo>
                <a:lnTo>
                  <a:pt x="8467" y="57558"/>
                </a:lnTo>
                <a:lnTo>
                  <a:pt x="9455" y="63136"/>
                </a:lnTo>
                <a:lnTo>
                  <a:pt x="11065" y="68760"/>
                </a:lnTo>
                <a:lnTo>
                  <a:pt x="13092" y="74414"/>
                </a:lnTo>
                <a:lnTo>
                  <a:pt x="15395" y="80089"/>
                </a:lnTo>
                <a:lnTo>
                  <a:pt x="17884" y="85777"/>
                </a:lnTo>
                <a:lnTo>
                  <a:pt x="23188" y="97177"/>
                </a:lnTo>
                <a:lnTo>
                  <a:pt x="37190" y="125731"/>
                </a:lnTo>
                <a:lnTo>
                  <a:pt x="40033" y="130492"/>
                </a:lnTo>
                <a:lnTo>
                  <a:pt x="42881" y="134619"/>
                </a:lnTo>
                <a:lnTo>
                  <a:pt x="45732" y="138323"/>
                </a:lnTo>
                <a:lnTo>
                  <a:pt x="48586" y="142697"/>
                </a:lnTo>
                <a:lnTo>
                  <a:pt x="51441" y="147518"/>
                </a:lnTo>
                <a:lnTo>
                  <a:pt x="54296" y="152637"/>
                </a:lnTo>
                <a:lnTo>
                  <a:pt x="57153" y="157002"/>
                </a:lnTo>
                <a:lnTo>
                  <a:pt x="60008" y="160865"/>
                </a:lnTo>
                <a:lnTo>
                  <a:pt x="62866" y="164392"/>
                </a:lnTo>
                <a:lnTo>
                  <a:pt x="66675" y="168649"/>
                </a:lnTo>
                <a:lnTo>
                  <a:pt x="75989" y="178459"/>
                </a:lnTo>
                <a:lnTo>
                  <a:pt x="79233" y="182789"/>
                </a:lnTo>
                <a:lnTo>
                  <a:pt x="81398" y="186629"/>
                </a:lnTo>
                <a:lnTo>
                  <a:pt x="82840" y="190141"/>
                </a:lnTo>
                <a:lnTo>
                  <a:pt x="85706" y="193435"/>
                </a:lnTo>
                <a:lnTo>
                  <a:pt x="89523" y="196583"/>
                </a:lnTo>
                <a:lnTo>
                  <a:pt x="93971" y="199635"/>
                </a:lnTo>
                <a:lnTo>
                  <a:pt x="96938" y="202621"/>
                </a:lnTo>
                <a:lnTo>
                  <a:pt x="98915" y="205565"/>
                </a:lnTo>
                <a:lnTo>
                  <a:pt x="100234" y="208480"/>
                </a:lnTo>
                <a:lnTo>
                  <a:pt x="102065" y="210423"/>
                </a:lnTo>
                <a:lnTo>
                  <a:pt x="104238" y="211719"/>
                </a:lnTo>
                <a:lnTo>
                  <a:pt x="106640" y="212583"/>
                </a:lnTo>
                <a:lnTo>
                  <a:pt x="109193" y="214111"/>
                </a:lnTo>
                <a:lnTo>
                  <a:pt x="111848" y="216082"/>
                </a:lnTo>
                <a:lnTo>
                  <a:pt x="114570" y="218349"/>
                </a:lnTo>
                <a:lnTo>
                  <a:pt x="117337" y="219860"/>
                </a:lnTo>
                <a:lnTo>
                  <a:pt x="120135" y="220868"/>
                </a:lnTo>
                <a:lnTo>
                  <a:pt x="128587" y="22288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358"/>
          <p:cNvSpPr/>
          <p:nvPr/>
        </p:nvSpPr>
        <p:spPr>
          <a:xfrm>
            <a:off x="7598092" y="1380172"/>
            <a:ext cx="214314" cy="205696"/>
          </a:xfrm>
          <a:custGeom>
            <a:avLst/>
            <a:gdLst/>
            <a:ahLst/>
            <a:cxnLst/>
            <a:rect l="0" t="0" r="0" b="0"/>
            <a:pathLst>
              <a:path w="214314" h="205696">
                <a:moveTo>
                  <a:pt x="214313" y="0"/>
                </a:moveTo>
                <a:lnTo>
                  <a:pt x="206932" y="0"/>
                </a:lnTo>
                <a:lnTo>
                  <a:pt x="206535" y="953"/>
                </a:lnTo>
                <a:lnTo>
                  <a:pt x="205975" y="6844"/>
                </a:lnTo>
                <a:lnTo>
                  <a:pt x="205844" y="11932"/>
                </a:lnTo>
                <a:lnTo>
                  <a:pt x="203905" y="14622"/>
                </a:lnTo>
                <a:lnTo>
                  <a:pt x="200707" y="17368"/>
                </a:lnTo>
                <a:lnTo>
                  <a:pt x="196670" y="20151"/>
                </a:lnTo>
                <a:lnTo>
                  <a:pt x="193026" y="23912"/>
                </a:lnTo>
                <a:lnTo>
                  <a:pt x="189644" y="28324"/>
                </a:lnTo>
                <a:lnTo>
                  <a:pt x="186436" y="33170"/>
                </a:lnTo>
                <a:lnTo>
                  <a:pt x="181441" y="38306"/>
                </a:lnTo>
                <a:lnTo>
                  <a:pt x="175253" y="43635"/>
                </a:lnTo>
                <a:lnTo>
                  <a:pt x="168271" y="49092"/>
                </a:lnTo>
                <a:lnTo>
                  <a:pt x="161711" y="55588"/>
                </a:lnTo>
                <a:lnTo>
                  <a:pt x="155432" y="62776"/>
                </a:lnTo>
                <a:lnTo>
                  <a:pt x="149342" y="70426"/>
                </a:lnTo>
                <a:lnTo>
                  <a:pt x="142423" y="77431"/>
                </a:lnTo>
                <a:lnTo>
                  <a:pt x="134954" y="84005"/>
                </a:lnTo>
                <a:lnTo>
                  <a:pt x="127117" y="90294"/>
                </a:lnTo>
                <a:lnTo>
                  <a:pt x="119988" y="97343"/>
                </a:lnTo>
                <a:lnTo>
                  <a:pt x="113329" y="104901"/>
                </a:lnTo>
                <a:lnTo>
                  <a:pt x="106985" y="112796"/>
                </a:lnTo>
                <a:lnTo>
                  <a:pt x="99899" y="119965"/>
                </a:lnTo>
                <a:lnTo>
                  <a:pt x="92316" y="126649"/>
                </a:lnTo>
                <a:lnTo>
                  <a:pt x="84404" y="133010"/>
                </a:lnTo>
                <a:lnTo>
                  <a:pt x="77225" y="139156"/>
                </a:lnTo>
                <a:lnTo>
                  <a:pt x="70533" y="145158"/>
                </a:lnTo>
                <a:lnTo>
                  <a:pt x="58018" y="156907"/>
                </a:lnTo>
                <a:lnTo>
                  <a:pt x="46106" y="168479"/>
                </a:lnTo>
                <a:lnTo>
                  <a:pt x="40262" y="173279"/>
                </a:lnTo>
                <a:lnTo>
                  <a:pt x="34462" y="177432"/>
                </a:lnTo>
                <a:lnTo>
                  <a:pt x="28689" y="181153"/>
                </a:lnTo>
                <a:lnTo>
                  <a:pt x="23889" y="184586"/>
                </a:lnTo>
                <a:lnTo>
                  <a:pt x="19736" y="187827"/>
                </a:lnTo>
                <a:lnTo>
                  <a:pt x="16015" y="190941"/>
                </a:lnTo>
                <a:lnTo>
                  <a:pt x="13534" y="193969"/>
                </a:lnTo>
                <a:lnTo>
                  <a:pt x="11880" y="196940"/>
                </a:lnTo>
                <a:lnTo>
                  <a:pt x="10778" y="199873"/>
                </a:lnTo>
                <a:lnTo>
                  <a:pt x="9090" y="201829"/>
                </a:lnTo>
                <a:lnTo>
                  <a:pt x="7013" y="203133"/>
                </a:lnTo>
                <a:lnTo>
                  <a:pt x="121" y="205695"/>
                </a:lnTo>
                <a:lnTo>
                  <a:pt x="54" y="203180"/>
                </a:lnTo>
                <a:lnTo>
                  <a:pt x="0" y="19716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359"/>
          <p:cNvSpPr/>
          <p:nvPr/>
        </p:nvSpPr>
        <p:spPr>
          <a:xfrm>
            <a:off x="7855267" y="1260161"/>
            <a:ext cx="180024" cy="128584"/>
          </a:xfrm>
          <a:custGeom>
            <a:avLst/>
            <a:gdLst/>
            <a:ahLst/>
            <a:cxnLst/>
            <a:rect l="0" t="0" r="0" b="0"/>
            <a:pathLst>
              <a:path w="180024" h="128584">
                <a:moveTo>
                  <a:pt x="0" y="34286"/>
                </a:moveTo>
                <a:lnTo>
                  <a:pt x="0" y="18686"/>
                </a:lnTo>
                <a:lnTo>
                  <a:pt x="2540" y="15287"/>
                </a:lnTo>
                <a:lnTo>
                  <a:pt x="4551" y="13048"/>
                </a:lnTo>
                <a:lnTo>
                  <a:pt x="9325" y="8019"/>
                </a:lnTo>
                <a:lnTo>
                  <a:pt x="11931" y="5345"/>
                </a:lnTo>
                <a:lnTo>
                  <a:pt x="14622" y="3562"/>
                </a:lnTo>
                <a:lnTo>
                  <a:pt x="20152" y="1581"/>
                </a:lnTo>
                <a:lnTo>
                  <a:pt x="22959" y="1053"/>
                </a:lnTo>
                <a:lnTo>
                  <a:pt x="25783" y="700"/>
                </a:lnTo>
                <a:lnTo>
                  <a:pt x="28619" y="466"/>
                </a:lnTo>
                <a:lnTo>
                  <a:pt x="31461" y="309"/>
                </a:lnTo>
                <a:lnTo>
                  <a:pt x="37160" y="135"/>
                </a:lnTo>
                <a:lnTo>
                  <a:pt x="71085" y="0"/>
                </a:lnTo>
                <a:lnTo>
                  <a:pt x="74060" y="951"/>
                </a:lnTo>
                <a:lnTo>
                  <a:pt x="76996" y="2538"/>
                </a:lnTo>
                <a:lnTo>
                  <a:pt x="79906" y="4548"/>
                </a:lnTo>
                <a:lnTo>
                  <a:pt x="82798" y="6841"/>
                </a:lnTo>
                <a:lnTo>
                  <a:pt x="85679" y="9322"/>
                </a:lnTo>
                <a:lnTo>
                  <a:pt x="88551" y="11928"/>
                </a:lnTo>
                <a:lnTo>
                  <a:pt x="91420" y="13666"/>
                </a:lnTo>
                <a:lnTo>
                  <a:pt x="94284" y="14824"/>
                </a:lnTo>
                <a:lnTo>
                  <a:pt x="97146" y="15596"/>
                </a:lnTo>
                <a:lnTo>
                  <a:pt x="99054" y="17064"/>
                </a:lnTo>
                <a:lnTo>
                  <a:pt x="100326" y="18995"/>
                </a:lnTo>
                <a:lnTo>
                  <a:pt x="101174" y="21234"/>
                </a:lnTo>
                <a:lnTo>
                  <a:pt x="100786" y="23680"/>
                </a:lnTo>
                <a:lnTo>
                  <a:pt x="99577" y="26263"/>
                </a:lnTo>
                <a:lnTo>
                  <a:pt x="97817" y="28937"/>
                </a:lnTo>
                <a:lnTo>
                  <a:pt x="96644" y="32625"/>
                </a:lnTo>
                <a:lnTo>
                  <a:pt x="95862" y="36989"/>
                </a:lnTo>
                <a:lnTo>
                  <a:pt x="95341" y="41803"/>
                </a:lnTo>
                <a:lnTo>
                  <a:pt x="94040" y="45965"/>
                </a:lnTo>
                <a:lnTo>
                  <a:pt x="92221" y="49692"/>
                </a:lnTo>
                <a:lnTo>
                  <a:pt x="90056" y="53129"/>
                </a:lnTo>
                <a:lnTo>
                  <a:pt x="86707" y="57326"/>
                </a:lnTo>
                <a:lnTo>
                  <a:pt x="82570" y="62028"/>
                </a:lnTo>
                <a:lnTo>
                  <a:pt x="77907" y="67068"/>
                </a:lnTo>
                <a:lnTo>
                  <a:pt x="72893" y="71381"/>
                </a:lnTo>
                <a:lnTo>
                  <a:pt x="67646" y="75208"/>
                </a:lnTo>
                <a:lnTo>
                  <a:pt x="62241" y="78713"/>
                </a:lnTo>
                <a:lnTo>
                  <a:pt x="56734" y="82001"/>
                </a:lnTo>
                <a:lnTo>
                  <a:pt x="51158" y="85146"/>
                </a:lnTo>
                <a:lnTo>
                  <a:pt x="45536" y="88195"/>
                </a:lnTo>
                <a:lnTo>
                  <a:pt x="40834" y="91181"/>
                </a:lnTo>
                <a:lnTo>
                  <a:pt x="36748" y="94123"/>
                </a:lnTo>
                <a:lnTo>
                  <a:pt x="33071" y="97037"/>
                </a:lnTo>
                <a:lnTo>
                  <a:pt x="29667" y="99933"/>
                </a:lnTo>
                <a:lnTo>
                  <a:pt x="26446" y="102816"/>
                </a:lnTo>
                <a:lnTo>
                  <a:pt x="23345" y="105690"/>
                </a:lnTo>
                <a:lnTo>
                  <a:pt x="21279" y="108559"/>
                </a:lnTo>
                <a:lnTo>
                  <a:pt x="19901" y="111424"/>
                </a:lnTo>
                <a:lnTo>
                  <a:pt x="17689" y="118315"/>
                </a:lnTo>
                <a:lnTo>
                  <a:pt x="17387" y="121797"/>
                </a:lnTo>
                <a:lnTo>
                  <a:pt x="17306" y="124059"/>
                </a:lnTo>
                <a:lnTo>
                  <a:pt x="18205" y="125567"/>
                </a:lnTo>
                <a:lnTo>
                  <a:pt x="19757" y="126573"/>
                </a:lnTo>
                <a:lnTo>
                  <a:pt x="24021" y="127690"/>
                </a:lnTo>
                <a:lnTo>
                  <a:pt x="29092" y="128186"/>
                </a:lnTo>
                <a:lnTo>
                  <a:pt x="34519" y="128407"/>
                </a:lnTo>
                <a:lnTo>
                  <a:pt x="41060" y="128505"/>
                </a:lnTo>
                <a:lnTo>
                  <a:pt x="100059" y="128583"/>
                </a:lnTo>
                <a:lnTo>
                  <a:pt x="105758" y="127630"/>
                </a:lnTo>
                <a:lnTo>
                  <a:pt x="111462" y="126043"/>
                </a:lnTo>
                <a:lnTo>
                  <a:pt x="117171" y="124032"/>
                </a:lnTo>
                <a:lnTo>
                  <a:pt x="123835" y="122692"/>
                </a:lnTo>
                <a:lnTo>
                  <a:pt x="131133" y="121798"/>
                </a:lnTo>
                <a:lnTo>
                  <a:pt x="138858" y="121203"/>
                </a:lnTo>
                <a:lnTo>
                  <a:pt x="145912" y="120805"/>
                </a:lnTo>
                <a:lnTo>
                  <a:pt x="158830" y="120364"/>
                </a:lnTo>
                <a:lnTo>
                  <a:pt x="180023" y="12001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360"/>
          <p:cNvSpPr/>
          <p:nvPr/>
        </p:nvSpPr>
        <p:spPr>
          <a:xfrm>
            <a:off x="8009572" y="1491615"/>
            <a:ext cx="205741" cy="8573"/>
          </a:xfrm>
          <a:custGeom>
            <a:avLst/>
            <a:gdLst/>
            <a:ahLst/>
            <a:cxnLst/>
            <a:rect l="0" t="0" r="0" b="0"/>
            <a:pathLst>
              <a:path w="205741" h="8573">
                <a:moveTo>
                  <a:pt x="0" y="8572"/>
                </a:moveTo>
                <a:lnTo>
                  <a:pt x="62132" y="8572"/>
                </a:lnTo>
                <a:lnTo>
                  <a:pt x="69044" y="7620"/>
                </a:lnTo>
                <a:lnTo>
                  <a:pt x="75556" y="6032"/>
                </a:lnTo>
                <a:lnTo>
                  <a:pt x="81804" y="4021"/>
                </a:lnTo>
                <a:lnTo>
                  <a:pt x="88825" y="2681"/>
                </a:lnTo>
                <a:lnTo>
                  <a:pt x="96365" y="1787"/>
                </a:lnTo>
                <a:lnTo>
                  <a:pt x="104249" y="1191"/>
                </a:lnTo>
                <a:lnTo>
                  <a:pt x="111409" y="794"/>
                </a:lnTo>
                <a:lnTo>
                  <a:pt x="124446" y="353"/>
                </a:lnTo>
                <a:lnTo>
                  <a:pt x="148336" y="69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361"/>
          <p:cNvSpPr/>
          <p:nvPr/>
        </p:nvSpPr>
        <p:spPr>
          <a:xfrm>
            <a:off x="8061017" y="1405890"/>
            <a:ext cx="42853" cy="214313"/>
          </a:xfrm>
          <a:custGeom>
            <a:avLst/>
            <a:gdLst/>
            <a:ahLst/>
            <a:cxnLst/>
            <a:rect l="0" t="0" r="0" b="0"/>
            <a:pathLst>
              <a:path w="42853" h="214313">
                <a:moveTo>
                  <a:pt x="8563" y="0"/>
                </a:moveTo>
                <a:lnTo>
                  <a:pt x="94" y="0"/>
                </a:lnTo>
                <a:lnTo>
                  <a:pt x="21" y="4550"/>
                </a:lnTo>
                <a:lnTo>
                  <a:pt x="0" y="11931"/>
                </a:lnTo>
                <a:lnTo>
                  <a:pt x="949" y="14622"/>
                </a:lnTo>
                <a:lnTo>
                  <a:pt x="2534" y="17368"/>
                </a:lnTo>
                <a:lnTo>
                  <a:pt x="4543" y="20151"/>
                </a:lnTo>
                <a:lnTo>
                  <a:pt x="5884" y="23911"/>
                </a:lnTo>
                <a:lnTo>
                  <a:pt x="6776" y="28323"/>
                </a:lnTo>
                <a:lnTo>
                  <a:pt x="7371" y="33169"/>
                </a:lnTo>
                <a:lnTo>
                  <a:pt x="7769" y="37353"/>
                </a:lnTo>
                <a:lnTo>
                  <a:pt x="8033" y="41094"/>
                </a:lnTo>
                <a:lnTo>
                  <a:pt x="8210" y="44541"/>
                </a:lnTo>
                <a:lnTo>
                  <a:pt x="9279" y="48744"/>
                </a:lnTo>
                <a:lnTo>
                  <a:pt x="10946" y="53451"/>
                </a:lnTo>
                <a:lnTo>
                  <a:pt x="13009" y="58494"/>
                </a:lnTo>
                <a:lnTo>
                  <a:pt x="14384" y="64713"/>
                </a:lnTo>
                <a:lnTo>
                  <a:pt x="15302" y="71717"/>
                </a:lnTo>
                <a:lnTo>
                  <a:pt x="15913" y="79244"/>
                </a:lnTo>
                <a:lnTo>
                  <a:pt x="16320" y="86166"/>
                </a:lnTo>
                <a:lnTo>
                  <a:pt x="16773" y="98938"/>
                </a:lnTo>
                <a:lnTo>
                  <a:pt x="17064" y="122660"/>
                </a:lnTo>
                <a:lnTo>
                  <a:pt x="17133" y="164033"/>
                </a:lnTo>
                <a:lnTo>
                  <a:pt x="18086" y="168410"/>
                </a:lnTo>
                <a:lnTo>
                  <a:pt x="19674" y="173233"/>
                </a:lnTo>
                <a:lnTo>
                  <a:pt x="21686" y="178354"/>
                </a:lnTo>
                <a:lnTo>
                  <a:pt x="23026" y="182720"/>
                </a:lnTo>
                <a:lnTo>
                  <a:pt x="23920" y="186583"/>
                </a:lnTo>
                <a:lnTo>
                  <a:pt x="24515" y="190111"/>
                </a:lnTo>
                <a:lnTo>
                  <a:pt x="25178" y="196571"/>
                </a:lnTo>
                <a:lnTo>
                  <a:pt x="25355" y="199627"/>
                </a:lnTo>
                <a:lnTo>
                  <a:pt x="26425" y="201665"/>
                </a:lnTo>
                <a:lnTo>
                  <a:pt x="28091" y="203023"/>
                </a:lnTo>
                <a:lnTo>
                  <a:pt x="33057" y="205203"/>
                </a:lnTo>
                <a:lnTo>
                  <a:pt x="34418" y="206334"/>
                </a:lnTo>
                <a:lnTo>
                  <a:pt x="36277" y="208041"/>
                </a:lnTo>
                <a:lnTo>
                  <a:pt x="42852" y="21431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362"/>
          <p:cNvSpPr/>
          <p:nvPr/>
        </p:nvSpPr>
        <p:spPr>
          <a:xfrm>
            <a:off x="8283892" y="1328851"/>
            <a:ext cx="120016" cy="205624"/>
          </a:xfrm>
          <a:custGeom>
            <a:avLst/>
            <a:gdLst/>
            <a:ahLst/>
            <a:cxnLst/>
            <a:rect l="0" t="0" r="0" b="0"/>
            <a:pathLst>
              <a:path w="120016" h="205624">
                <a:moveTo>
                  <a:pt x="0" y="25604"/>
                </a:moveTo>
                <a:lnTo>
                  <a:pt x="8220" y="17384"/>
                </a:lnTo>
                <a:lnTo>
                  <a:pt x="8502" y="11209"/>
                </a:lnTo>
                <a:lnTo>
                  <a:pt x="8541" y="9681"/>
                </a:lnTo>
                <a:lnTo>
                  <a:pt x="11099" y="6462"/>
                </a:lnTo>
                <a:lnTo>
                  <a:pt x="13114" y="4270"/>
                </a:lnTo>
                <a:lnTo>
                  <a:pt x="15410" y="2809"/>
                </a:lnTo>
                <a:lnTo>
                  <a:pt x="17893" y="1835"/>
                </a:lnTo>
                <a:lnTo>
                  <a:pt x="20502" y="1185"/>
                </a:lnTo>
                <a:lnTo>
                  <a:pt x="24146" y="752"/>
                </a:lnTo>
                <a:lnTo>
                  <a:pt x="28479" y="463"/>
                </a:lnTo>
                <a:lnTo>
                  <a:pt x="37422" y="143"/>
                </a:lnTo>
                <a:lnTo>
                  <a:pt x="44573" y="0"/>
                </a:lnTo>
                <a:lnTo>
                  <a:pt x="48765" y="915"/>
                </a:lnTo>
                <a:lnTo>
                  <a:pt x="53465" y="2477"/>
                </a:lnTo>
                <a:lnTo>
                  <a:pt x="58503" y="4471"/>
                </a:lnTo>
                <a:lnTo>
                  <a:pt x="62815" y="5800"/>
                </a:lnTo>
                <a:lnTo>
                  <a:pt x="66642" y="6686"/>
                </a:lnTo>
                <a:lnTo>
                  <a:pt x="70146" y="7277"/>
                </a:lnTo>
                <a:lnTo>
                  <a:pt x="74386" y="8623"/>
                </a:lnTo>
                <a:lnTo>
                  <a:pt x="79119" y="10473"/>
                </a:lnTo>
                <a:lnTo>
                  <a:pt x="84178" y="12659"/>
                </a:lnTo>
                <a:lnTo>
                  <a:pt x="87551" y="15069"/>
                </a:lnTo>
                <a:lnTo>
                  <a:pt x="89800" y="17628"/>
                </a:lnTo>
                <a:lnTo>
                  <a:pt x="91299" y="20286"/>
                </a:lnTo>
                <a:lnTo>
                  <a:pt x="92965" y="25781"/>
                </a:lnTo>
                <a:lnTo>
                  <a:pt x="93705" y="31397"/>
                </a:lnTo>
                <a:lnTo>
                  <a:pt x="94034" y="37069"/>
                </a:lnTo>
                <a:lnTo>
                  <a:pt x="93170" y="40867"/>
                </a:lnTo>
                <a:lnTo>
                  <a:pt x="91640" y="45304"/>
                </a:lnTo>
                <a:lnTo>
                  <a:pt x="89668" y="50167"/>
                </a:lnTo>
                <a:lnTo>
                  <a:pt x="87401" y="55314"/>
                </a:lnTo>
                <a:lnTo>
                  <a:pt x="82343" y="66113"/>
                </a:lnTo>
                <a:lnTo>
                  <a:pt x="78708" y="70708"/>
                </a:lnTo>
                <a:lnTo>
                  <a:pt x="74379" y="74723"/>
                </a:lnTo>
                <a:lnTo>
                  <a:pt x="69589" y="78352"/>
                </a:lnTo>
                <a:lnTo>
                  <a:pt x="65443" y="82677"/>
                </a:lnTo>
                <a:lnTo>
                  <a:pt x="61726" y="87465"/>
                </a:lnTo>
                <a:lnTo>
                  <a:pt x="58295" y="92562"/>
                </a:lnTo>
                <a:lnTo>
                  <a:pt x="54103" y="97865"/>
                </a:lnTo>
                <a:lnTo>
                  <a:pt x="49403" y="103305"/>
                </a:lnTo>
                <a:lnTo>
                  <a:pt x="44367" y="108837"/>
                </a:lnTo>
                <a:lnTo>
                  <a:pt x="33688" y="120064"/>
                </a:lnTo>
                <a:lnTo>
                  <a:pt x="28174" y="125725"/>
                </a:lnTo>
                <a:lnTo>
                  <a:pt x="24497" y="131403"/>
                </a:lnTo>
                <a:lnTo>
                  <a:pt x="22046" y="137094"/>
                </a:lnTo>
                <a:lnTo>
                  <a:pt x="20413" y="142793"/>
                </a:lnTo>
                <a:lnTo>
                  <a:pt x="18371" y="147545"/>
                </a:lnTo>
                <a:lnTo>
                  <a:pt x="16057" y="151665"/>
                </a:lnTo>
                <a:lnTo>
                  <a:pt x="13563" y="155365"/>
                </a:lnTo>
                <a:lnTo>
                  <a:pt x="10947" y="158783"/>
                </a:lnTo>
                <a:lnTo>
                  <a:pt x="8250" y="162015"/>
                </a:lnTo>
                <a:lnTo>
                  <a:pt x="5500" y="165122"/>
                </a:lnTo>
                <a:lnTo>
                  <a:pt x="3667" y="169098"/>
                </a:lnTo>
                <a:lnTo>
                  <a:pt x="2444" y="173654"/>
                </a:lnTo>
                <a:lnTo>
                  <a:pt x="1630" y="178597"/>
                </a:lnTo>
                <a:lnTo>
                  <a:pt x="1086" y="182844"/>
                </a:lnTo>
                <a:lnTo>
                  <a:pt x="724" y="186628"/>
                </a:lnTo>
                <a:lnTo>
                  <a:pt x="144" y="194994"/>
                </a:lnTo>
                <a:lnTo>
                  <a:pt x="2603" y="198678"/>
                </a:lnTo>
                <a:lnTo>
                  <a:pt x="4593" y="200994"/>
                </a:lnTo>
                <a:lnTo>
                  <a:pt x="6872" y="202538"/>
                </a:lnTo>
                <a:lnTo>
                  <a:pt x="9344" y="203567"/>
                </a:lnTo>
                <a:lnTo>
                  <a:pt x="15603" y="205219"/>
                </a:lnTo>
                <a:lnTo>
                  <a:pt x="18023" y="205355"/>
                </a:lnTo>
                <a:lnTo>
                  <a:pt x="25789" y="205506"/>
                </a:lnTo>
                <a:lnTo>
                  <a:pt x="70703" y="205623"/>
                </a:lnTo>
                <a:lnTo>
                  <a:pt x="77615" y="204672"/>
                </a:lnTo>
                <a:lnTo>
                  <a:pt x="84129" y="203085"/>
                </a:lnTo>
                <a:lnTo>
                  <a:pt x="90376" y="201074"/>
                </a:lnTo>
                <a:lnTo>
                  <a:pt x="96446" y="199734"/>
                </a:lnTo>
                <a:lnTo>
                  <a:pt x="102397" y="198841"/>
                </a:lnTo>
                <a:lnTo>
                  <a:pt x="108270" y="198245"/>
                </a:lnTo>
                <a:lnTo>
                  <a:pt x="112186" y="196895"/>
                </a:lnTo>
                <a:lnTo>
                  <a:pt x="114796" y="195043"/>
                </a:lnTo>
                <a:lnTo>
                  <a:pt x="120015" y="18848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363"/>
          <p:cNvSpPr/>
          <p:nvPr/>
        </p:nvSpPr>
        <p:spPr>
          <a:xfrm>
            <a:off x="8455352" y="1363380"/>
            <a:ext cx="154296" cy="222533"/>
          </a:xfrm>
          <a:custGeom>
            <a:avLst/>
            <a:gdLst/>
            <a:ahLst/>
            <a:cxnLst/>
            <a:rect l="0" t="0" r="0" b="0"/>
            <a:pathLst>
              <a:path w="154296" h="222533">
                <a:moveTo>
                  <a:pt x="8563" y="8220"/>
                </a:moveTo>
                <a:lnTo>
                  <a:pt x="4012" y="8220"/>
                </a:lnTo>
                <a:lnTo>
                  <a:pt x="2671" y="7267"/>
                </a:lnTo>
                <a:lnTo>
                  <a:pt x="1777" y="5680"/>
                </a:lnTo>
                <a:lnTo>
                  <a:pt x="95" y="0"/>
                </a:lnTo>
                <a:lnTo>
                  <a:pt x="11" y="6561"/>
                </a:lnTo>
                <a:lnTo>
                  <a:pt x="0" y="11610"/>
                </a:lnTo>
                <a:lnTo>
                  <a:pt x="948" y="14290"/>
                </a:lnTo>
                <a:lnTo>
                  <a:pt x="4544" y="19807"/>
                </a:lnTo>
                <a:lnTo>
                  <a:pt x="9316" y="25435"/>
                </a:lnTo>
                <a:lnTo>
                  <a:pt x="11923" y="28269"/>
                </a:lnTo>
                <a:lnTo>
                  <a:pt x="17358" y="33958"/>
                </a:lnTo>
                <a:lnTo>
                  <a:pt x="20142" y="36808"/>
                </a:lnTo>
                <a:lnTo>
                  <a:pt x="21997" y="40614"/>
                </a:lnTo>
                <a:lnTo>
                  <a:pt x="23234" y="45056"/>
                </a:lnTo>
                <a:lnTo>
                  <a:pt x="24059" y="49922"/>
                </a:lnTo>
                <a:lnTo>
                  <a:pt x="25561" y="55071"/>
                </a:lnTo>
                <a:lnTo>
                  <a:pt x="27515" y="60409"/>
                </a:lnTo>
                <a:lnTo>
                  <a:pt x="29770" y="65872"/>
                </a:lnTo>
                <a:lnTo>
                  <a:pt x="33178" y="71420"/>
                </a:lnTo>
                <a:lnTo>
                  <a:pt x="37355" y="77023"/>
                </a:lnTo>
                <a:lnTo>
                  <a:pt x="42046" y="82664"/>
                </a:lnTo>
                <a:lnTo>
                  <a:pt x="46125" y="88329"/>
                </a:lnTo>
                <a:lnTo>
                  <a:pt x="49797" y="94011"/>
                </a:lnTo>
                <a:lnTo>
                  <a:pt x="53196" y="99704"/>
                </a:lnTo>
                <a:lnTo>
                  <a:pt x="56416" y="104452"/>
                </a:lnTo>
                <a:lnTo>
                  <a:pt x="59515" y="108569"/>
                </a:lnTo>
                <a:lnTo>
                  <a:pt x="62533" y="112267"/>
                </a:lnTo>
                <a:lnTo>
                  <a:pt x="66451" y="116637"/>
                </a:lnTo>
                <a:lnTo>
                  <a:pt x="75883" y="126573"/>
                </a:lnTo>
                <a:lnTo>
                  <a:pt x="80113" y="131889"/>
                </a:lnTo>
                <a:lnTo>
                  <a:pt x="83886" y="137338"/>
                </a:lnTo>
                <a:lnTo>
                  <a:pt x="87352" y="142876"/>
                </a:lnTo>
                <a:lnTo>
                  <a:pt x="91570" y="147521"/>
                </a:lnTo>
                <a:lnTo>
                  <a:pt x="96285" y="151570"/>
                </a:lnTo>
                <a:lnTo>
                  <a:pt x="101335" y="155221"/>
                </a:lnTo>
                <a:lnTo>
                  <a:pt x="105653" y="159561"/>
                </a:lnTo>
                <a:lnTo>
                  <a:pt x="109485" y="164359"/>
                </a:lnTo>
                <a:lnTo>
                  <a:pt x="112992" y="169462"/>
                </a:lnTo>
                <a:lnTo>
                  <a:pt x="116282" y="173817"/>
                </a:lnTo>
                <a:lnTo>
                  <a:pt x="119429" y="177673"/>
                </a:lnTo>
                <a:lnTo>
                  <a:pt x="122478" y="181196"/>
                </a:lnTo>
                <a:lnTo>
                  <a:pt x="126417" y="184497"/>
                </a:lnTo>
                <a:lnTo>
                  <a:pt x="130947" y="187651"/>
                </a:lnTo>
                <a:lnTo>
                  <a:pt x="135873" y="190705"/>
                </a:lnTo>
                <a:lnTo>
                  <a:pt x="139156" y="193694"/>
                </a:lnTo>
                <a:lnTo>
                  <a:pt x="141344" y="196639"/>
                </a:lnTo>
                <a:lnTo>
                  <a:pt x="144730" y="202452"/>
                </a:lnTo>
                <a:lnTo>
                  <a:pt x="149408" y="208210"/>
                </a:lnTo>
                <a:lnTo>
                  <a:pt x="153866" y="213455"/>
                </a:lnTo>
                <a:lnTo>
                  <a:pt x="154105" y="216275"/>
                </a:lnTo>
                <a:lnTo>
                  <a:pt x="154295" y="22253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364"/>
          <p:cNvSpPr/>
          <p:nvPr/>
        </p:nvSpPr>
        <p:spPr>
          <a:xfrm>
            <a:off x="8429625" y="1397422"/>
            <a:ext cx="197168" cy="171346"/>
          </a:xfrm>
          <a:custGeom>
            <a:avLst/>
            <a:gdLst/>
            <a:ahLst/>
            <a:cxnLst/>
            <a:rect l="0" t="0" r="0" b="0"/>
            <a:pathLst>
              <a:path w="197168" h="171346">
                <a:moveTo>
                  <a:pt x="197167" y="8468"/>
                </a:moveTo>
                <a:lnTo>
                  <a:pt x="197167" y="3917"/>
                </a:lnTo>
                <a:lnTo>
                  <a:pt x="196215" y="2576"/>
                </a:lnTo>
                <a:lnTo>
                  <a:pt x="194627" y="1683"/>
                </a:lnTo>
                <a:lnTo>
                  <a:pt x="188948" y="0"/>
                </a:lnTo>
                <a:lnTo>
                  <a:pt x="188699" y="4477"/>
                </a:lnTo>
                <a:lnTo>
                  <a:pt x="187712" y="5807"/>
                </a:lnTo>
                <a:lnTo>
                  <a:pt x="186101" y="6694"/>
                </a:lnTo>
                <a:lnTo>
                  <a:pt x="184075" y="7285"/>
                </a:lnTo>
                <a:lnTo>
                  <a:pt x="179283" y="10482"/>
                </a:lnTo>
                <a:lnTo>
                  <a:pt x="173979" y="15078"/>
                </a:lnTo>
                <a:lnTo>
                  <a:pt x="168447" y="20296"/>
                </a:lnTo>
                <a:lnTo>
                  <a:pt x="155426" y="33139"/>
                </a:lnTo>
                <a:lnTo>
                  <a:pt x="149337" y="38250"/>
                </a:lnTo>
                <a:lnTo>
                  <a:pt x="142420" y="43563"/>
                </a:lnTo>
                <a:lnTo>
                  <a:pt x="134952" y="49009"/>
                </a:lnTo>
                <a:lnTo>
                  <a:pt x="127116" y="55498"/>
                </a:lnTo>
                <a:lnTo>
                  <a:pt x="119034" y="62681"/>
                </a:lnTo>
                <a:lnTo>
                  <a:pt x="103385" y="77330"/>
                </a:lnTo>
                <a:lnTo>
                  <a:pt x="90082" y="90190"/>
                </a:lnTo>
                <a:lnTo>
                  <a:pt x="83867" y="95335"/>
                </a:lnTo>
                <a:lnTo>
                  <a:pt x="77819" y="99716"/>
                </a:lnTo>
                <a:lnTo>
                  <a:pt x="71882" y="103590"/>
                </a:lnTo>
                <a:lnTo>
                  <a:pt x="66019" y="108078"/>
                </a:lnTo>
                <a:lnTo>
                  <a:pt x="60205" y="112974"/>
                </a:lnTo>
                <a:lnTo>
                  <a:pt x="54424" y="118144"/>
                </a:lnTo>
                <a:lnTo>
                  <a:pt x="42921" y="128968"/>
                </a:lnTo>
                <a:lnTo>
                  <a:pt x="37186" y="134521"/>
                </a:lnTo>
                <a:lnTo>
                  <a:pt x="31458" y="139176"/>
                </a:lnTo>
                <a:lnTo>
                  <a:pt x="25735" y="143231"/>
                </a:lnTo>
                <a:lnTo>
                  <a:pt x="20014" y="146888"/>
                </a:lnTo>
                <a:lnTo>
                  <a:pt x="15247" y="150278"/>
                </a:lnTo>
                <a:lnTo>
                  <a:pt x="11117" y="153490"/>
                </a:lnTo>
                <a:lnTo>
                  <a:pt x="7411" y="156584"/>
                </a:lnTo>
                <a:lnTo>
                  <a:pt x="4941" y="159600"/>
                </a:lnTo>
                <a:lnTo>
                  <a:pt x="3294" y="162562"/>
                </a:lnTo>
                <a:lnTo>
                  <a:pt x="57" y="171193"/>
                </a:lnTo>
                <a:lnTo>
                  <a:pt x="0" y="1713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365"/>
          <p:cNvSpPr/>
          <p:nvPr/>
        </p:nvSpPr>
        <p:spPr>
          <a:xfrm>
            <a:off x="8678227" y="1465897"/>
            <a:ext cx="222886" cy="8573"/>
          </a:xfrm>
          <a:custGeom>
            <a:avLst/>
            <a:gdLst/>
            <a:ahLst/>
            <a:cxnLst/>
            <a:rect l="0" t="0" r="0" b="0"/>
            <a:pathLst>
              <a:path w="222886" h="8573">
                <a:moveTo>
                  <a:pt x="0" y="8572"/>
                </a:moveTo>
                <a:lnTo>
                  <a:pt x="0" y="4022"/>
                </a:lnTo>
                <a:lnTo>
                  <a:pt x="952" y="2681"/>
                </a:lnTo>
                <a:lnTo>
                  <a:pt x="2540" y="1788"/>
                </a:lnTo>
                <a:lnTo>
                  <a:pt x="7382" y="353"/>
                </a:lnTo>
                <a:lnTo>
                  <a:pt x="12771" y="105"/>
                </a:lnTo>
                <a:lnTo>
                  <a:pt x="44564" y="3"/>
                </a:lnTo>
                <a:lnTo>
                  <a:pt x="79246" y="0"/>
                </a:lnTo>
                <a:lnTo>
                  <a:pt x="85215" y="953"/>
                </a:lnTo>
                <a:lnTo>
                  <a:pt x="90148" y="2540"/>
                </a:lnTo>
                <a:lnTo>
                  <a:pt x="94389" y="4551"/>
                </a:lnTo>
                <a:lnTo>
                  <a:pt x="100073" y="5891"/>
                </a:lnTo>
                <a:lnTo>
                  <a:pt x="106721" y="6785"/>
                </a:lnTo>
                <a:lnTo>
                  <a:pt x="119822" y="7778"/>
                </a:lnTo>
                <a:lnTo>
                  <a:pt x="128819" y="8219"/>
                </a:lnTo>
                <a:lnTo>
                  <a:pt x="138533" y="8416"/>
                </a:lnTo>
                <a:lnTo>
                  <a:pt x="222885" y="85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366"/>
          <p:cNvSpPr/>
          <p:nvPr/>
        </p:nvSpPr>
        <p:spPr>
          <a:xfrm>
            <a:off x="8784730" y="1363027"/>
            <a:ext cx="56376" cy="221543"/>
          </a:xfrm>
          <a:custGeom>
            <a:avLst/>
            <a:gdLst/>
            <a:ahLst/>
            <a:cxnLst/>
            <a:rect l="0" t="0" r="0" b="0"/>
            <a:pathLst>
              <a:path w="56376" h="221543">
                <a:moveTo>
                  <a:pt x="4939" y="0"/>
                </a:moveTo>
                <a:lnTo>
                  <a:pt x="4939" y="44563"/>
                </a:lnTo>
                <a:lnTo>
                  <a:pt x="3987" y="48759"/>
                </a:lnTo>
                <a:lnTo>
                  <a:pt x="2400" y="53461"/>
                </a:lnTo>
                <a:lnTo>
                  <a:pt x="388" y="58501"/>
                </a:lnTo>
                <a:lnTo>
                  <a:pt x="0" y="62813"/>
                </a:lnTo>
                <a:lnTo>
                  <a:pt x="694" y="66640"/>
                </a:lnTo>
                <a:lnTo>
                  <a:pt x="2109" y="70144"/>
                </a:lnTo>
                <a:lnTo>
                  <a:pt x="3052" y="74385"/>
                </a:lnTo>
                <a:lnTo>
                  <a:pt x="3682" y="79118"/>
                </a:lnTo>
                <a:lnTo>
                  <a:pt x="4101" y="84178"/>
                </a:lnTo>
                <a:lnTo>
                  <a:pt x="4381" y="89456"/>
                </a:lnTo>
                <a:lnTo>
                  <a:pt x="4690" y="100401"/>
                </a:lnTo>
                <a:lnTo>
                  <a:pt x="5727" y="105986"/>
                </a:lnTo>
                <a:lnTo>
                  <a:pt x="7369" y="111615"/>
                </a:lnTo>
                <a:lnTo>
                  <a:pt x="9417" y="117273"/>
                </a:lnTo>
                <a:lnTo>
                  <a:pt x="11734" y="121997"/>
                </a:lnTo>
                <a:lnTo>
                  <a:pt x="14232" y="126099"/>
                </a:lnTo>
                <a:lnTo>
                  <a:pt x="16849" y="129786"/>
                </a:lnTo>
                <a:lnTo>
                  <a:pt x="18595" y="133196"/>
                </a:lnTo>
                <a:lnTo>
                  <a:pt x="19758" y="136423"/>
                </a:lnTo>
                <a:lnTo>
                  <a:pt x="20534" y="139526"/>
                </a:lnTo>
                <a:lnTo>
                  <a:pt x="22003" y="143500"/>
                </a:lnTo>
                <a:lnTo>
                  <a:pt x="23936" y="148054"/>
                </a:lnTo>
                <a:lnTo>
                  <a:pt x="26176" y="152995"/>
                </a:lnTo>
                <a:lnTo>
                  <a:pt x="27670" y="157242"/>
                </a:lnTo>
                <a:lnTo>
                  <a:pt x="28666" y="161025"/>
                </a:lnTo>
                <a:lnTo>
                  <a:pt x="29329" y="164500"/>
                </a:lnTo>
                <a:lnTo>
                  <a:pt x="29772" y="168722"/>
                </a:lnTo>
                <a:lnTo>
                  <a:pt x="30067" y="173441"/>
                </a:lnTo>
                <a:lnTo>
                  <a:pt x="30396" y="182812"/>
                </a:lnTo>
                <a:lnTo>
                  <a:pt x="30541" y="190153"/>
                </a:lnTo>
                <a:lnTo>
                  <a:pt x="31532" y="193443"/>
                </a:lnTo>
                <a:lnTo>
                  <a:pt x="33145" y="196590"/>
                </a:lnTo>
                <a:lnTo>
                  <a:pt x="35174" y="199640"/>
                </a:lnTo>
                <a:lnTo>
                  <a:pt x="36526" y="202626"/>
                </a:lnTo>
                <a:lnTo>
                  <a:pt x="38028" y="208483"/>
                </a:lnTo>
                <a:lnTo>
                  <a:pt x="38992" y="214114"/>
                </a:lnTo>
                <a:lnTo>
                  <a:pt x="39183" y="220870"/>
                </a:lnTo>
                <a:lnTo>
                  <a:pt x="39198" y="221542"/>
                </a:lnTo>
                <a:lnTo>
                  <a:pt x="39220" y="217936"/>
                </a:lnTo>
                <a:lnTo>
                  <a:pt x="40176" y="215776"/>
                </a:lnTo>
                <a:lnTo>
                  <a:pt x="41765" y="213383"/>
                </a:lnTo>
                <a:lnTo>
                  <a:pt x="46610" y="207250"/>
                </a:lnTo>
                <a:lnTo>
                  <a:pt x="47960" y="206747"/>
                </a:lnTo>
                <a:lnTo>
                  <a:pt x="49812" y="206411"/>
                </a:lnTo>
                <a:lnTo>
                  <a:pt x="56375" y="20574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367"/>
          <p:cNvSpPr/>
          <p:nvPr/>
        </p:nvSpPr>
        <p:spPr>
          <a:xfrm>
            <a:off x="9004851" y="1286228"/>
            <a:ext cx="15900" cy="308258"/>
          </a:xfrm>
          <a:custGeom>
            <a:avLst/>
            <a:gdLst/>
            <a:ahLst/>
            <a:cxnLst/>
            <a:rect l="0" t="0" r="0" b="0"/>
            <a:pathLst>
              <a:path w="15900" h="308258">
                <a:moveTo>
                  <a:pt x="7704" y="8219"/>
                </a:moveTo>
                <a:lnTo>
                  <a:pt x="12255" y="3668"/>
                </a:lnTo>
                <a:lnTo>
                  <a:pt x="12643" y="2328"/>
                </a:lnTo>
                <a:lnTo>
                  <a:pt x="11949" y="1434"/>
                </a:lnTo>
                <a:lnTo>
                  <a:pt x="8542" y="0"/>
                </a:lnTo>
                <a:lnTo>
                  <a:pt x="8263" y="834"/>
                </a:lnTo>
                <a:lnTo>
                  <a:pt x="7778" y="7058"/>
                </a:lnTo>
                <a:lnTo>
                  <a:pt x="7719" y="15786"/>
                </a:lnTo>
                <a:lnTo>
                  <a:pt x="7705" y="56980"/>
                </a:lnTo>
                <a:lnTo>
                  <a:pt x="6751" y="62634"/>
                </a:lnTo>
                <a:lnTo>
                  <a:pt x="5164" y="68308"/>
                </a:lnTo>
                <a:lnTo>
                  <a:pt x="3154" y="73996"/>
                </a:lnTo>
                <a:lnTo>
                  <a:pt x="1812" y="79693"/>
                </a:lnTo>
                <a:lnTo>
                  <a:pt x="918" y="85396"/>
                </a:lnTo>
                <a:lnTo>
                  <a:pt x="323" y="91103"/>
                </a:lnTo>
                <a:lnTo>
                  <a:pt x="879" y="97765"/>
                </a:lnTo>
                <a:lnTo>
                  <a:pt x="2201" y="105064"/>
                </a:lnTo>
                <a:lnTo>
                  <a:pt x="4035" y="112787"/>
                </a:lnTo>
                <a:lnTo>
                  <a:pt x="4306" y="119841"/>
                </a:lnTo>
                <a:lnTo>
                  <a:pt x="3534" y="126449"/>
                </a:lnTo>
                <a:lnTo>
                  <a:pt x="2066" y="132759"/>
                </a:lnTo>
                <a:lnTo>
                  <a:pt x="1088" y="138871"/>
                </a:lnTo>
                <a:lnTo>
                  <a:pt x="436" y="144850"/>
                </a:lnTo>
                <a:lnTo>
                  <a:pt x="0" y="150741"/>
                </a:lnTo>
                <a:lnTo>
                  <a:pt x="663" y="157526"/>
                </a:lnTo>
                <a:lnTo>
                  <a:pt x="2058" y="164907"/>
                </a:lnTo>
                <a:lnTo>
                  <a:pt x="3940" y="172685"/>
                </a:lnTo>
                <a:lnTo>
                  <a:pt x="4242" y="179776"/>
                </a:lnTo>
                <a:lnTo>
                  <a:pt x="3491" y="186408"/>
                </a:lnTo>
                <a:lnTo>
                  <a:pt x="2038" y="192734"/>
                </a:lnTo>
                <a:lnTo>
                  <a:pt x="2021" y="198857"/>
                </a:lnTo>
                <a:lnTo>
                  <a:pt x="2963" y="204843"/>
                </a:lnTo>
                <a:lnTo>
                  <a:pt x="4544" y="210739"/>
                </a:lnTo>
                <a:lnTo>
                  <a:pt x="5596" y="216575"/>
                </a:lnTo>
                <a:lnTo>
                  <a:pt x="6299" y="222371"/>
                </a:lnTo>
                <a:lnTo>
                  <a:pt x="6767" y="228139"/>
                </a:lnTo>
                <a:lnTo>
                  <a:pt x="8032" y="232937"/>
                </a:lnTo>
                <a:lnTo>
                  <a:pt x="9828" y="237089"/>
                </a:lnTo>
                <a:lnTo>
                  <a:pt x="11977" y="240809"/>
                </a:lnTo>
                <a:lnTo>
                  <a:pt x="13410" y="245194"/>
                </a:lnTo>
                <a:lnTo>
                  <a:pt x="14365" y="250022"/>
                </a:lnTo>
                <a:lnTo>
                  <a:pt x="15003" y="255146"/>
                </a:lnTo>
                <a:lnTo>
                  <a:pt x="15427" y="259515"/>
                </a:lnTo>
                <a:lnTo>
                  <a:pt x="15899" y="266908"/>
                </a:lnTo>
                <a:lnTo>
                  <a:pt x="15072" y="270214"/>
                </a:lnTo>
                <a:lnTo>
                  <a:pt x="13568" y="273370"/>
                </a:lnTo>
                <a:lnTo>
                  <a:pt x="11613" y="276426"/>
                </a:lnTo>
                <a:lnTo>
                  <a:pt x="10311" y="279416"/>
                </a:lnTo>
                <a:lnTo>
                  <a:pt x="9442" y="282362"/>
                </a:lnTo>
                <a:lnTo>
                  <a:pt x="8046" y="289383"/>
                </a:lnTo>
                <a:lnTo>
                  <a:pt x="7771" y="297614"/>
                </a:lnTo>
                <a:lnTo>
                  <a:pt x="7704" y="30825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368"/>
          <p:cNvSpPr/>
          <p:nvPr/>
        </p:nvSpPr>
        <p:spPr>
          <a:xfrm>
            <a:off x="5377824" y="2091720"/>
            <a:ext cx="625784" cy="34261"/>
          </a:xfrm>
          <a:custGeom>
            <a:avLst/>
            <a:gdLst/>
            <a:ahLst/>
            <a:cxnLst/>
            <a:rect l="0" t="0" r="0" b="0"/>
            <a:pathLst>
              <a:path w="625784" h="34261">
                <a:moveTo>
                  <a:pt x="8563" y="8542"/>
                </a:moveTo>
                <a:lnTo>
                  <a:pt x="4013" y="8542"/>
                </a:lnTo>
                <a:lnTo>
                  <a:pt x="2671" y="7590"/>
                </a:lnTo>
                <a:lnTo>
                  <a:pt x="1778" y="6002"/>
                </a:lnTo>
                <a:lnTo>
                  <a:pt x="0" y="0"/>
                </a:lnTo>
                <a:lnTo>
                  <a:pt x="4544" y="4530"/>
                </a:lnTo>
                <a:lnTo>
                  <a:pt x="6836" y="5867"/>
                </a:lnTo>
                <a:lnTo>
                  <a:pt x="9317" y="6759"/>
                </a:lnTo>
                <a:lnTo>
                  <a:pt x="14613" y="7749"/>
                </a:lnTo>
                <a:lnTo>
                  <a:pt x="20142" y="8190"/>
                </a:lnTo>
                <a:lnTo>
                  <a:pt x="22950" y="9260"/>
                </a:lnTo>
                <a:lnTo>
                  <a:pt x="25774" y="10926"/>
                </a:lnTo>
                <a:lnTo>
                  <a:pt x="28610" y="12989"/>
                </a:lnTo>
                <a:lnTo>
                  <a:pt x="32405" y="14364"/>
                </a:lnTo>
                <a:lnTo>
                  <a:pt x="36840" y="15281"/>
                </a:lnTo>
                <a:lnTo>
                  <a:pt x="46848" y="16299"/>
                </a:lnTo>
                <a:lnTo>
                  <a:pt x="57646" y="16752"/>
                </a:lnTo>
                <a:lnTo>
                  <a:pt x="64145" y="17826"/>
                </a:lnTo>
                <a:lnTo>
                  <a:pt x="71335" y="19493"/>
                </a:lnTo>
                <a:lnTo>
                  <a:pt x="78986" y="21558"/>
                </a:lnTo>
                <a:lnTo>
                  <a:pt x="86945" y="22934"/>
                </a:lnTo>
                <a:lnTo>
                  <a:pt x="95107" y="23852"/>
                </a:lnTo>
                <a:lnTo>
                  <a:pt x="111797" y="24871"/>
                </a:lnTo>
                <a:lnTo>
                  <a:pt x="128740" y="25325"/>
                </a:lnTo>
                <a:lnTo>
                  <a:pt x="218505" y="25678"/>
                </a:lnTo>
                <a:lnTo>
                  <a:pt x="229487" y="26633"/>
                </a:lnTo>
                <a:lnTo>
                  <a:pt x="240618" y="28223"/>
                </a:lnTo>
                <a:lnTo>
                  <a:pt x="251849" y="30235"/>
                </a:lnTo>
                <a:lnTo>
                  <a:pt x="263146" y="31577"/>
                </a:lnTo>
                <a:lnTo>
                  <a:pt x="274488" y="32471"/>
                </a:lnTo>
                <a:lnTo>
                  <a:pt x="285858" y="33067"/>
                </a:lnTo>
                <a:lnTo>
                  <a:pt x="306113" y="33730"/>
                </a:lnTo>
                <a:lnTo>
                  <a:pt x="346950" y="34155"/>
                </a:lnTo>
                <a:lnTo>
                  <a:pt x="625783" y="3426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369"/>
          <p:cNvSpPr/>
          <p:nvPr/>
        </p:nvSpPr>
        <p:spPr>
          <a:xfrm>
            <a:off x="3469781" y="1491646"/>
            <a:ext cx="390270" cy="51405"/>
          </a:xfrm>
          <a:custGeom>
            <a:avLst/>
            <a:gdLst/>
            <a:ahLst/>
            <a:cxnLst/>
            <a:rect l="0" t="0" r="0" b="0"/>
            <a:pathLst>
              <a:path w="390270" h="51405">
                <a:moveTo>
                  <a:pt x="4939" y="17114"/>
                </a:moveTo>
                <a:lnTo>
                  <a:pt x="388" y="17114"/>
                </a:lnTo>
                <a:lnTo>
                  <a:pt x="0" y="16161"/>
                </a:lnTo>
                <a:lnTo>
                  <a:pt x="693" y="14574"/>
                </a:lnTo>
                <a:lnTo>
                  <a:pt x="4100" y="9733"/>
                </a:lnTo>
                <a:lnTo>
                  <a:pt x="5332" y="9335"/>
                </a:lnTo>
                <a:lnTo>
                  <a:pt x="16797" y="8646"/>
                </a:lnTo>
                <a:lnTo>
                  <a:pt x="20464" y="7658"/>
                </a:lnTo>
                <a:lnTo>
                  <a:pt x="24814" y="6048"/>
                </a:lnTo>
                <a:lnTo>
                  <a:pt x="29619" y="4021"/>
                </a:lnTo>
                <a:lnTo>
                  <a:pt x="34727" y="2670"/>
                </a:lnTo>
                <a:lnTo>
                  <a:pt x="45483" y="1169"/>
                </a:lnTo>
                <a:lnTo>
                  <a:pt x="56613" y="502"/>
                </a:lnTo>
                <a:lnTo>
                  <a:pt x="67910" y="206"/>
                </a:lnTo>
                <a:lnTo>
                  <a:pt x="100943" y="0"/>
                </a:lnTo>
                <a:lnTo>
                  <a:pt x="108947" y="942"/>
                </a:lnTo>
                <a:lnTo>
                  <a:pt x="117140" y="2522"/>
                </a:lnTo>
                <a:lnTo>
                  <a:pt x="125460" y="4529"/>
                </a:lnTo>
                <a:lnTo>
                  <a:pt x="133863" y="5866"/>
                </a:lnTo>
                <a:lnTo>
                  <a:pt x="142324" y="6758"/>
                </a:lnTo>
                <a:lnTo>
                  <a:pt x="150821" y="7352"/>
                </a:lnTo>
                <a:lnTo>
                  <a:pt x="159343" y="7749"/>
                </a:lnTo>
                <a:lnTo>
                  <a:pt x="176433" y="8189"/>
                </a:lnTo>
                <a:lnTo>
                  <a:pt x="185943" y="9259"/>
                </a:lnTo>
                <a:lnTo>
                  <a:pt x="196093" y="10924"/>
                </a:lnTo>
                <a:lnTo>
                  <a:pt x="206670" y="12988"/>
                </a:lnTo>
                <a:lnTo>
                  <a:pt x="215626" y="14363"/>
                </a:lnTo>
                <a:lnTo>
                  <a:pt x="223502" y="15280"/>
                </a:lnTo>
                <a:lnTo>
                  <a:pt x="230657" y="15891"/>
                </a:lnTo>
                <a:lnTo>
                  <a:pt x="238285" y="16299"/>
                </a:lnTo>
                <a:lnTo>
                  <a:pt x="254381" y="16751"/>
                </a:lnTo>
                <a:lnTo>
                  <a:pt x="262673" y="17825"/>
                </a:lnTo>
                <a:lnTo>
                  <a:pt x="271059" y="19492"/>
                </a:lnTo>
                <a:lnTo>
                  <a:pt x="279507" y="21557"/>
                </a:lnTo>
                <a:lnTo>
                  <a:pt x="287997" y="22933"/>
                </a:lnTo>
                <a:lnTo>
                  <a:pt x="296514" y="23851"/>
                </a:lnTo>
                <a:lnTo>
                  <a:pt x="305050" y="24463"/>
                </a:lnTo>
                <a:lnTo>
                  <a:pt x="312645" y="24870"/>
                </a:lnTo>
                <a:lnTo>
                  <a:pt x="326164" y="25324"/>
                </a:lnTo>
                <a:lnTo>
                  <a:pt x="344486" y="25579"/>
                </a:lnTo>
                <a:lnTo>
                  <a:pt x="349413" y="26567"/>
                </a:lnTo>
                <a:lnTo>
                  <a:pt x="353651" y="28178"/>
                </a:lnTo>
                <a:lnTo>
                  <a:pt x="357429" y="30205"/>
                </a:lnTo>
                <a:lnTo>
                  <a:pt x="361852" y="31556"/>
                </a:lnTo>
                <a:lnTo>
                  <a:pt x="371846" y="33057"/>
                </a:lnTo>
                <a:lnTo>
                  <a:pt x="383315" y="34100"/>
                </a:lnTo>
                <a:lnTo>
                  <a:pt x="390269" y="34249"/>
                </a:lnTo>
                <a:lnTo>
                  <a:pt x="389460" y="33300"/>
                </a:lnTo>
                <a:lnTo>
                  <a:pt x="387969" y="31714"/>
                </a:lnTo>
                <a:lnTo>
                  <a:pt x="383282" y="26877"/>
                </a:lnTo>
                <a:lnTo>
                  <a:pt x="380101" y="26215"/>
                </a:lnTo>
                <a:lnTo>
                  <a:pt x="370415" y="25843"/>
                </a:lnTo>
                <a:lnTo>
                  <a:pt x="283430" y="25689"/>
                </a:lnTo>
                <a:lnTo>
                  <a:pt x="272514" y="26640"/>
                </a:lnTo>
                <a:lnTo>
                  <a:pt x="261428" y="28227"/>
                </a:lnTo>
                <a:lnTo>
                  <a:pt x="250226" y="30238"/>
                </a:lnTo>
                <a:lnTo>
                  <a:pt x="238949" y="31578"/>
                </a:lnTo>
                <a:lnTo>
                  <a:pt x="227620" y="32471"/>
                </a:lnTo>
                <a:lnTo>
                  <a:pt x="216258" y="33067"/>
                </a:lnTo>
                <a:lnTo>
                  <a:pt x="203921" y="34417"/>
                </a:lnTo>
                <a:lnTo>
                  <a:pt x="190933" y="36269"/>
                </a:lnTo>
                <a:lnTo>
                  <a:pt x="177512" y="38457"/>
                </a:lnTo>
                <a:lnTo>
                  <a:pt x="164755" y="39915"/>
                </a:lnTo>
                <a:lnTo>
                  <a:pt x="152440" y="40887"/>
                </a:lnTo>
                <a:lnTo>
                  <a:pt x="140421" y="41535"/>
                </a:lnTo>
                <a:lnTo>
                  <a:pt x="116905" y="42255"/>
                </a:lnTo>
                <a:lnTo>
                  <a:pt x="63957" y="42781"/>
                </a:lnTo>
                <a:lnTo>
                  <a:pt x="55714" y="42797"/>
                </a:lnTo>
                <a:lnTo>
                  <a:pt x="49266" y="43761"/>
                </a:lnTo>
                <a:lnTo>
                  <a:pt x="44015" y="45356"/>
                </a:lnTo>
                <a:lnTo>
                  <a:pt x="39562" y="47372"/>
                </a:lnTo>
                <a:lnTo>
                  <a:pt x="34688" y="48716"/>
                </a:lnTo>
                <a:lnTo>
                  <a:pt x="24194" y="50209"/>
                </a:lnTo>
                <a:lnTo>
                  <a:pt x="13511" y="5140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370"/>
          <p:cNvSpPr/>
          <p:nvPr/>
        </p:nvSpPr>
        <p:spPr>
          <a:xfrm>
            <a:off x="4666446" y="3308985"/>
            <a:ext cx="188447" cy="385763"/>
          </a:xfrm>
          <a:custGeom>
            <a:avLst/>
            <a:gdLst/>
            <a:ahLst/>
            <a:cxnLst/>
            <a:rect l="0" t="0" r="0" b="0"/>
            <a:pathLst>
              <a:path w="188447" h="385763">
                <a:moveTo>
                  <a:pt x="188446" y="0"/>
                </a:moveTo>
                <a:lnTo>
                  <a:pt x="183895" y="0"/>
                </a:lnTo>
                <a:lnTo>
                  <a:pt x="182554" y="952"/>
                </a:lnTo>
                <a:lnTo>
                  <a:pt x="181661" y="2540"/>
                </a:lnTo>
                <a:lnTo>
                  <a:pt x="181065" y="4551"/>
                </a:lnTo>
                <a:lnTo>
                  <a:pt x="178763" y="6844"/>
                </a:lnTo>
                <a:lnTo>
                  <a:pt x="175323" y="9325"/>
                </a:lnTo>
                <a:lnTo>
                  <a:pt x="171124" y="11932"/>
                </a:lnTo>
                <a:lnTo>
                  <a:pt x="168326" y="14622"/>
                </a:lnTo>
                <a:lnTo>
                  <a:pt x="166460" y="17368"/>
                </a:lnTo>
                <a:lnTo>
                  <a:pt x="165216" y="20151"/>
                </a:lnTo>
                <a:lnTo>
                  <a:pt x="162482" y="22959"/>
                </a:lnTo>
                <a:lnTo>
                  <a:pt x="158754" y="25783"/>
                </a:lnTo>
                <a:lnTo>
                  <a:pt x="154364" y="28619"/>
                </a:lnTo>
                <a:lnTo>
                  <a:pt x="150485" y="31461"/>
                </a:lnTo>
                <a:lnTo>
                  <a:pt x="146946" y="34309"/>
                </a:lnTo>
                <a:lnTo>
                  <a:pt x="143634" y="37160"/>
                </a:lnTo>
                <a:lnTo>
                  <a:pt x="139522" y="40966"/>
                </a:lnTo>
                <a:lnTo>
                  <a:pt x="129872" y="50274"/>
                </a:lnTo>
                <a:lnTo>
                  <a:pt x="124632" y="54471"/>
                </a:lnTo>
                <a:lnTo>
                  <a:pt x="119233" y="58221"/>
                </a:lnTo>
                <a:lnTo>
                  <a:pt x="113729" y="61674"/>
                </a:lnTo>
                <a:lnTo>
                  <a:pt x="108155" y="65881"/>
                </a:lnTo>
                <a:lnTo>
                  <a:pt x="102534" y="70590"/>
                </a:lnTo>
                <a:lnTo>
                  <a:pt x="96881" y="75635"/>
                </a:lnTo>
                <a:lnTo>
                  <a:pt x="85520" y="86320"/>
                </a:lnTo>
                <a:lnTo>
                  <a:pt x="79824" y="91837"/>
                </a:lnTo>
                <a:lnTo>
                  <a:pt x="75074" y="97419"/>
                </a:lnTo>
                <a:lnTo>
                  <a:pt x="70955" y="103046"/>
                </a:lnTo>
                <a:lnTo>
                  <a:pt x="67256" y="108702"/>
                </a:lnTo>
                <a:lnTo>
                  <a:pt x="62885" y="114378"/>
                </a:lnTo>
                <a:lnTo>
                  <a:pt x="58066" y="120067"/>
                </a:lnTo>
                <a:lnTo>
                  <a:pt x="52949" y="125765"/>
                </a:lnTo>
                <a:lnTo>
                  <a:pt x="48585" y="131468"/>
                </a:lnTo>
                <a:lnTo>
                  <a:pt x="44723" y="137175"/>
                </a:lnTo>
                <a:lnTo>
                  <a:pt x="41195" y="142885"/>
                </a:lnTo>
                <a:lnTo>
                  <a:pt x="37892" y="148596"/>
                </a:lnTo>
                <a:lnTo>
                  <a:pt x="31680" y="160023"/>
                </a:lnTo>
                <a:lnTo>
                  <a:pt x="19932" y="182880"/>
                </a:lnTo>
                <a:lnTo>
                  <a:pt x="5576" y="211455"/>
                </a:lnTo>
                <a:lnTo>
                  <a:pt x="2395" y="222885"/>
                </a:lnTo>
                <a:lnTo>
                  <a:pt x="982" y="234315"/>
                </a:lnTo>
                <a:lnTo>
                  <a:pt x="354" y="245744"/>
                </a:lnTo>
                <a:lnTo>
                  <a:pt x="74" y="257175"/>
                </a:lnTo>
                <a:lnTo>
                  <a:pt x="0" y="262890"/>
                </a:lnTo>
                <a:lnTo>
                  <a:pt x="2457" y="274319"/>
                </a:lnTo>
                <a:lnTo>
                  <a:pt x="6724" y="284797"/>
                </a:lnTo>
                <a:lnTo>
                  <a:pt x="11796" y="292629"/>
                </a:lnTo>
                <a:lnTo>
                  <a:pt x="14685" y="301824"/>
                </a:lnTo>
                <a:lnTo>
                  <a:pt x="15455" y="306944"/>
                </a:lnTo>
                <a:lnTo>
                  <a:pt x="18851" y="315172"/>
                </a:lnTo>
                <a:lnTo>
                  <a:pt x="23536" y="322004"/>
                </a:lnTo>
                <a:lnTo>
                  <a:pt x="28792" y="328215"/>
                </a:lnTo>
                <a:lnTo>
                  <a:pt x="30575" y="331205"/>
                </a:lnTo>
                <a:lnTo>
                  <a:pt x="32556" y="337067"/>
                </a:lnTo>
                <a:lnTo>
                  <a:pt x="34990" y="339964"/>
                </a:lnTo>
                <a:lnTo>
                  <a:pt x="38517" y="342847"/>
                </a:lnTo>
                <a:lnTo>
                  <a:pt x="42773" y="345722"/>
                </a:lnTo>
                <a:lnTo>
                  <a:pt x="46563" y="348592"/>
                </a:lnTo>
                <a:lnTo>
                  <a:pt x="50042" y="351457"/>
                </a:lnTo>
                <a:lnTo>
                  <a:pt x="53315" y="354319"/>
                </a:lnTo>
                <a:lnTo>
                  <a:pt x="56448" y="357180"/>
                </a:lnTo>
                <a:lnTo>
                  <a:pt x="62470" y="362899"/>
                </a:lnTo>
                <a:lnTo>
                  <a:pt x="71215" y="371474"/>
                </a:lnTo>
                <a:lnTo>
                  <a:pt x="74097" y="373379"/>
                </a:lnTo>
                <a:lnTo>
                  <a:pt x="79839" y="375496"/>
                </a:lnTo>
                <a:lnTo>
                  <a:pt x="83657" y="377013"/>
                </a:lnTo>
                <a:lnTo>
                  <a:pt x="88106" y="378977"/>
                </a:lnTo>
                <a:lnTo>
                  <a:pt x="92978" y="381238"/>
                </a:lnTo>
                <a:lnTo>
                  <a:pt x="97179" y="382747"/>
                </a:lnTo>
                <a:lnTo>
                  <a:pt x="100931" y="383752"/>
                </a:lnTo>
                <a:lnTo>
                  <a:pt x="104385" y="384422"/>
                </a:lnTo>
                <a:lnTo>
                  <a:pt x="107640" y="384868"/>
                </a:lnTo>
                <a:lnTo>
                  <a:pt x="110763" y="385167"/>
                </a:lnTo>
                <a:lnTo>
                  <a:pt x="113798" y="385365"/>
                </a:lnTo>
                <a:lnTo>
                  <a:pt x="122249" y="385586"/>
                </a:lnTo>
                <a:lnTo>
                  <a:pt x="154156" y="38576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371"/>
          <p:cNvSpPr/>
          <p:nvPr/>
        </p:nvSpPr>
        <p:spPr>
          <a:xfrm>
            <a:off x="4880609" y="3447336"/>
            <a:ext cx="188596" cy="213122"/>
          </a:xfrm>
          <a:custGeom>
            <a:avLst/>
            <a:gdLst/>
            <a:ahLst/>
            <a:cxnLst/>
            <a:rect l="0" t="0" r="0" b="0"/>
            <a:pathLst>
              <a:path w="188596" h="213122">
                <a:moveTo>
                  <a:pt x="0" y="7381"/>
                </a:moveTo>
                <a:lnTo>
                  <a:pt x="0" y="0"/>
                </a:lnTo>
                <a:lnTo>
                  <a:pt x="0" y="7059"/>
                </a:lnTo>
                <a:lnTo>
                  <a:pt x="4552" y="11836"/>
                </a:lnTo>
                <a:lnTo>
                  <a:pt x="5892" y="14161"/>
                </a:lnTo>
                <a:lnTo>
                  <a:pt x="7382" y="19285"/>
                </a:lnTo>
                <a:lnTo>
                  <a:pt x="9684" y="21984"/>
                </a:lnTo>
                <a:lnTo>
                  <a:pt x="13124" y="24737"/>
                </a:lnTo>
                <a:lnTo>
                  <a:pt x="17322" y="27524"/>
                </a:lnTo>
                <a:lnTo>
                  <a:pt x="20120" y="30335"/>
                </a:lnTo>
                <a:lnTo>
                  <a:pt x="21986" y="33161"/>
                </a:lnTo>
                <a:lnTo>
                  <a:pt x="25012" y="38841"/>
                </a:lnTo>
                <a:lnTo>
                  <a:pt x="29532" y="44541"/>
                </a:lnTo>
                <a:lnTo>
                  <a:pt x="32070" y="48347"/>
                </a:lnTo>
                <a:lnTo>
                  <a:pt x="34715" y="52789"/>
                </a:lnTo>
                <a:lnTo>
                  <a:pt x="37431" y="57655"/>
                </a:lnTo>
                <a:lnTo>
                  <a:pt x="41147" y="61852"/>
                </a:lnTo>
                <a:lnTo>
                  <a:pt x="45529" y="65603"/>
                </a:lnTo>
                <a:lnTo>
                  <a:pt x="50355" y="69055"/>
                </a:lnTo>
                <a:lnTo>
                  <a:pt x="54525" y="73263"/>
                </a:lnTo>
                <a:lnTo>
                  <a:pt x="58258" y="77972"/>
                </a:lnTo>
                <a:lnTo>
                  <a:pt x="61699" y="83017"/>
                </a:lnTo>
                <a:lnTo>
                  <a:pt x="64945" y="87332"/>
                </a:lnTo>
                <a:lnTo>
                  <a:pt x="68062" y="91162"/>
                </a:lnTo>
                <a:lnTo>
                  <a:pt x="71093" y="94667"/>
                </a:lnTo>
                <a:lnTo>
                  <a:pt x="75018" y="98910"/>
                </a:lnTo>
                <a:lnTo>
                  <a:pt x="88691" y="113029"/>
                </a:lnTo>
                <a:lnTo>
                  <a:pt x="131061" y="155584"/>
                </a:lnTo>
                <a:lnTo>
                  <a:pt x="134046" y="159523"/>
                </a:lnTo>
                <a:lnTo>
                  <a:pt x="136989" y="164054"/>
                </a:lnTo>
                <a:lnTo>
                  <a:pt x="139904" y="168980"/>
                </a:lnTo>
                <a:lnTo>
                  <a:pt x="142799" y="173216"/>
                </a:lnTo>
                <a:lnTo>
                  <a:pt x="145682" y="176993"/>
                </a:lnTo>
                <a:lnTo>
                  <a:pt x="148557" y="180463"/>
                </a:lnTo>
                <a:lnTo>
                  <a:pt x="151426" y="182777"/>
                </a:lnTo>
                <a:lnTo>
                  <a:pt x="154290" y="184319"/>
                </a:lnTo>
                <a:lnTo>
                  <a:pt x="157153" y="185347"/>
                </a:lnTo>
                <a:lnTo>
                  <a:pt x="159062" y="186985"/>
                </a:lnTo>
                <a:lnTo>
                  <a:pt x="160334" y="189030"/>
                </a:lnTo>
                <a:lnTo>
                  <a:pt x="161182" y="191345"/>
                </a:lnTo>
                <a:lnTo>
                  <a:pt x="162700" y="192889"/>
                </a:lnTo>
                <a:lnTo>
                  <a:pt x="164664" y="193918"/>
                </a:lnTo>
                <a:lnTo>
                  <a:pt x="166926" y="194604"/>
                </a:lnTo>
                <a:lnTo>
                  <a:pt x="168434" y="196014"/>
                </a:lnTo>
                <a:lnTo>
                  <a:pt x="169440" y="197906"/>
                </a:lnTo>
                <a:lnTo>
                  <a:pt x="170110" y="200120"/>
                </a:lnTo>
                <a:lnTo>
                  <a:pt x="171510" y="201597"/>
                </a:lnTo>
                <a:lnTo>
                  <a:pt x="173395" y="202581"/>
                </a:lnTo>
                <a:lnTo>
                  <a:pt x="175604" y="203236"/>
                </a:lnTo>
                <a:lnTo>
                  <a:pt x="177077" y="204627"/>
                </a:lnTo>
                <a:lnTo>
                  <a:pt x="178059" y="206506"/>
                </a:lnTo>
                <a:lnTo>
                  <a:pt x="178714" y="208710"/>
                </a:lnTo>
                <a:lnTo>
                  <a:pt x="180103" y="210181"/>
                </a:lnTo>
                <a:lnTo>
                  <a:pt x="181981" y="211161"/>
                </a:lnTo>
                <a:lnTo>
                  <a:pt x="188595" y="21312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372"/>
          <p:cNvSpPr/>
          <p:nvPr/>
        </p:nvSpPr>
        <p:spPr>
          <a:xfrm>
            <a:off x="4854892" y="3446145"/>
            <a:ext cx="197168" cy="214313"/>
          </a:xfrm>
          <a:custGeom>
            <a:avLst/>
            <a:gdLst/>
            <a:ahLst/>
            <a:cxnLst/>
            <a:rect l="0" t="0" r="0" b="0"/>
            <a:pathLst>
              <a:path w="197168" h="214313">
                <a:moveTo>
                  <a:pt x="197167" y="0"/>
                </a:moveTo>
                <a:lnTo>
                  <a:pt x="197167" y="4550"/>
                </a:lnTo>
                <a:lnTo>
                  <a:pt x="196215" y="6844"/>
                </a:lnTo>
                <a:lnTo>
                  <a:pt x="190324" y="15574"/>
                </a:lnTo>
                <a:lnTo>
                  <a:pt x="187843" y="19908"/>
                </a:lnTo>
                <a:lnTo>
                  <a:pt x="185236" y="24702"/>
                </a:lnTo>
                <a:lnTo>
                  <a:pt x="181593" y="28850"/>
                </a:lnTo>
                <a:lnTo>
                  <a:pt x="177260" y="32569"/>
                </a:lnTo>
                <a:lnTo>
                  <a:pt x="172465" y="35999"/>
                </a:lnTo>
                <a:lnTo>
                  <a:pt x="167365" y="40192"/>
                </a:lnTo>
                <a:lnTo>
                  <a:pt x="162059" y="44892"/>
                </a:lnTo>
                <a:lnTo>
                  <a:pt x="151083" y="55194"/>
                </a:lnTo>
                <a:lnTo>
                  <a:pt x="122825" y="82986"/>
                </a:lnTo>
                <a:lnTo>
                  <a:pt x="105713" y="100047"/>
                </a:lnTo>
                <a:lnTo>
                  <a:pt x="100003" y="106703"/>
                </a:lnTo>
                <a:lnTo>
                  <a:pt x="94291" y="113998"/>
                </a:lnTo>
                <a:lnTo>
                  <a:pt x="88578" y="121719"/>
                </a:lnTo>
                <a:lnTo>
                  <a:pt x="82865" y="128770"/>
                </a:lnTo>
                <a:lnTo>
                  <a:pt x="77150" y="135377"/>
                </a:lnTo>
                <a:lnTo>
                  <a:pt x="71436" y="141686"/>
                </a:lnTo>
                <a:lnTo>
                  <a:pt x="65721" y="146845"/>
                </a:lnTo>
                <a:lnTo>
                  <a:pt x="60007" y="151236"/>
                </a:lnTo>
                <a:lnTo>
                  <a:pt x="54292" y="155116"/>
                </a:lnTo>
                <a:lnTo>
                  <a:pt x="49530" y="159608"/>
                </a:lnTo>
                <a:lnTo>
                  <a:pt x="45402" y="164508"/>
                </a:lnTo>
                <a:lnTo>
                  <a:pt x="41698" y="169679"/>
                </a:lnTo>
                <a:lnTo>
                  <a:pt x="37324" y="174079"/>
                </a:lnTo>
                <a:lnTo>
                  <a:pt x="32503" y="177965"/>
                </a:lnTo>
                <a:lnTo>
                  <a:pt x="27384" y="181508"/>
                </a:lnTo>
                <a:lnTo>
                  <a:pt x="23018" y="184823"/>
                </a:lnTo>
                <a:lnTo>
                  <a:pt x="19156" y="187985"/>
                </a:lnTo>
                <a:lnTo>
                  <a:pt x="15628" y="191046"/>
                </a:lnTo>
                <a:lnTo>
                  <a:pt x="13276" y="194039"/>
                </a:lnTo>
                <a:lnTo>
                  <a:pt x="10663" y="199904"/>
                </a:lnTo>
                <a:lnTo>
                  <a:pt x="9014" y="201849"/>
                </a:lnTo>
                <a:lnTo>
                  <a:pt x="6962" y="203146"/>
                </a:lnTo>
                <a:lnTo>
                  <a:pt x="4641" y="204011"/>
                </a:lnTo>
                <a:lnTo>
                  <a:pt x="3094" y="205539"/>
                </a:lnTo>
                <a:lnTo>
                  <a:pt x="2063" y="207511"/>
                </a:lnTo>
                <a:lnTo>
                  <a:pt x="24" y="214233"/>
                </a:lnTo>
                <a:lnTo>
                  <a:pt x="0" y="21431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373"/>
          <p:cNvSpPr/>
          <p:nvPr/>
        </p:nvSpPr>
        <p:spPr>
          <a:xfrm>
            <a:off x="5206365" y="3497579"/>
            <a:ext cx="291465" cy="8574"/>
          </a:xfrm>
          <a:custGeom>
            <a:avLst/>
            <a:gdLst/>
            <a:ahLst/>
            <a:cxnLst/>
            <a:rect l="0" t="0" r="0" b="0"/>
            <a:pathLst>
              <a:path w="291465" h="8574">
                <a:moveTo>
                  <a:pt x="0" y="0"/>
                </a:moveTo>
                <a:lnTo>
                  <a:pt x="33243" y="0"/>
                </a:lnTo>
                <a:lnTo>
                  <a:pt x="38354" y="953"/>
                </a:lnTo>
                <a:lnTo>
                  <a:pt x="43667" y="2541"/>
                </a:lnTo>
                <a:lnTo>
                  <a:pt x="49114" y="4552"/>
                </a:lnTo>
                <a:lnTo>
                  <a:pt x="54650" y="5892"/>
                </a:lnTo>
                <a:lnTo>
                  <a:pt x="60246" y="6786"/>
                </a:lnTo>
                <a:lnTo>
                  <a:pt x="65881" y="7381"/>
                </a:lnTo>
                <a:lnTo>
                  <a:pt x="71543" y="7779"/>
                </a:lnTo>
                <a:lnTo>
                  <a:pt x="77222" y="8044"/>
                </a:lnTo>
                <a:lnTo>
                  <a:pt x="89566" y="8338"/>
                </a:lnTo>
                <a:lnTo>
                  <a:pt x="202520" y="8573"/>
                </a:lnTo>
                <a:lnTo>
                  <a:pt x="208356" y="7621"/>
                </a:lnTo>
                <a:lnTo>
                  <a:pt x="214151" y="6033"/>
                </a:lnTo>
                <a:lnTo>
                  <a:pt x="219920" y="4022"/>
                </a:lnTo>
                <a:lnTo>
                  <a:pt x="225671" y="2682"/>
                </a:lnTo>
                <a:lnTo>
                  <a:pt x="231410" y="1788"/>
                </a:lnTo>
                <a:lnTo>
                  <a:pt x="237140" y="1192"/>
                </a:lnTo>
                <a:lnTo>
                  <a:pt x="241914" y="795"/>
                </a:lnTo>
                <a:lnTo>
                  <a:pt x="246048" y="530"/>
                </a:lnTo>
                <a:lnTo>
                  <a:pt x="253182" y="236"/>
                </a:lnTo>
                <a:lnTo>
                  <a:pt x="262553" y="71"/>
                </a:lnTo>
                <a:lnTo>
                  <a:pt x="291464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374"/>
          <p:cNvSpPr/>
          <p:nvPr/>
        </p:nvSpPr>
        <p:spPr>
          <a:xfrm>
            <a:off x="5326410" y="3411854"/>
            <a:ext cx="25688" cy="222887"/>
          </a:xfrm>
          <a:custGeom>
            <a:avLst/>
            <a:gdLst/>
            <a:ahLst/>
            <a:cxnLst/>
            <a:rect l="0" t="0" r="0" b="0"/>
            <a:pathLst>
              <a:path w="25688" h="222887">
                <a:moveTo>
                  <a:pt x="8542" y="0"/>
                </a:moveTo>
                <a:lnTo>
                  <a:pt x="323" y="0"/>
                </a:lnTo>
                <a:lnTo>
                  <a:pt x="16" y="6786"/>
                </a:lnTo>
                <a:lnTo>
                  <a:pt x="0" y="7381"/>
                </a:lnTo>
                <a:lnTo>
                  <a:pt x="1895" y="8731"/>
                </a:lnTo>
                <a:lnTo>
                  <a:pt x="5064" y="10583"/>
                </a:lnTo>
                <a:lnTo>
                  <a:pt x="9080" y="12771"/>
                </a:lnTo>
                <a:lnTo>
                  <a:pt x="11758" y="16134"/>
                </a:lnTo>
                <a:lnTo>
                  <a:pt x="13544" y="20281"/>
                </a:lnTo>
                <a:lnTo>
                  <a:pt x="14734" y="24951"/>
                </a:lnTo>
                <a:lnTo>
                  <a:pt x="15527" y="29969"/>
                </a:lnTo>
                <a:lnTo>
                  <a:pt x="16056" y="35220"/>
                </a:lnTo>
                <a:lnTo>
                  <a:pt x="16409" y="40625"/>
                </a:lnTo>
                <a:lnTo>
                  <a:pt x="16644" y="46134"/>
                </a:lnTo>
                <a:lnTo>
                  <a:pt x="16906" y="57334"/>
                </a:lnTo>
                <a:lnTo>
                  <a:pt x="16023" y="62988"/>
                </a:lnTo>
                <a:lnTo>
                  <a:pt x="14482" y="68662"/>
                </a:lnTo>
                <a:lnTo>
                  <a:pt x="12502" y="74350"/>
                </a:lnTo>
                <a:lnTo>
                  <a:pt x="11182" y="80047"/>
                </a:lnTo>
                <a:lnTo>
                  <a:pt x="10302" y="85750"/>
                </a:lnTo>
                <a:lnTo>
                  <a:pt x="9715" y="91457"/>
                </a:lnTo>
                <a:lnTo>
                  <a:pt x="9324" y="97166"/>
                </a:lnTo>
                <a:lnTo>
                  <a:pt x="9064" y="102878"/>
                </a:lnTo>
                <a:lnTo>
                  <a:pt x="8774" y="114304"/>
                </a:lnTo>
                <a:lnTo>
                  <a:pt x="8551" y="155470"/>
                </a:lnTo>
                <a:lnTo>
                  <a:pt x="9501" y="159844"/>
                </a:lnTo>
                <a:lnTo>
                  <a:pt x="11086" y="164666"/>
                </a:lnTo>
                <a:lnTo>
                  <a:pt x="13096" y="169785"/>
                </a:lnTo>
                <a:lnTo>
                  <a:pt x="14435" y="174150"/>
                </a:lnTo>
                <a:lnTo>
                  <a:pt x="15328" y="178013"/>
                </a:lnTo>
                <a:lnTo>
                  <a:pt x="15924" y="181541"/>
                </a:lnTo>
                <a:lnTo>
                  <a:pt x="16585" y="188000"/>
                </a:lnTo>
                <a:lnTo>
                  <a:pt x="16880" y="194046"/>
                </a:lnTo>
                <a:lnTo>
                  <a:pt x="17010" y="199908"/>
                </a:lnTo>
                <a:lnTo>
                  <a:pt x="17083" y="208563"/>
                </a:lnTo>
                <a:lnTo>
                  <a:pt x="18046" y="211432"/>
                </a:lnTo>
                <a:lnTo>
                  <a:pt x="19641" y="214298"/>
                </a:lnTo>
                <a:lnTo>
                  <a:pt x="25687" y="22288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375"/>
          <p:cNvSpPr/>
          <p:nvPr/>
        </p:nvSpPr>
        <p:spPr>
          <a:xfrm>
            <a:off x="5532120" y="3634740"/>
            <a:ext cx="450625" cy="15954"/>
          </a:xfrm>
          <a:custGeom>
            <a:avLst/>
            <a:gdLst/>
            <a:ahLst/>
            <a:cxnLst/>
            <a:rect l="0" t="0" r="0" b="0"/>
            <a:pathLst>
              <a:path w="450625" h="15954">
                <a:moveTo>
                  <a:pt x="0" y="8572"/>
                </a:moveTo>
                <a:lnTo>
                  <a:pt x="33492" y="8572"/>
                </a:lnTo>
                <a:lnTo>
                  <a:pt x="38520" y="9525"/>
                </a:lnTo>
                <a:lnTo>
                  <a:pt x="43778" y="11112"/>
                </a:lnTo>
                <a:lnTo>
                  <a:pt x="49187" y="13123"/>
                </a:lnTo>
                <a:lnTo>
                  <a:pt x="53746" y="14464"/>
                </a:lnTo>
                <a:lnTo>
                  <a:pt x="57738" y="15357"/>
                </a:lnTo>
                <a:lnTo>
                  <a:pt x="61352" y="15953"/>
                </a:lnTo>
                <a:lnTo>
                  <a:pt x="66619" y="15398"/>
                </a:lnTo>
                <a:lnTo>
                  <a:pt x="72987" y="14075"/>
                </a:lnTo>
                <a:lnTo>
                  <a:pt x="80090" y="12241"/>
                </a:lnTo>
                <a:lnTo>
                  <a:pt x="86731" y="11018"/>
                </a:lnTo>
                <a:lnTo>
                  <a:pt x="93063" y="10203"/>
                </a:lnTo>
                <a:lnTo>
                  <a:pt x="99190" y="9659"/>
                </a:lnTo>
                <a:lnTo>
                  <a:pt x="105178" y="9297"/>
                </a:lnTo>
                <a:lnTo>
                  <a:pt x="116913" y="8894"/>
                </a:lnTo>
                <a:lnTo>
                  <a:pt x="139969" y="8636"/>
                </a:lnTo>
                <a:lnTo>
                  <a:pt x="151426" y="8601"/>
                </a:lnTo>
                <a:lnTo>
                  <a:pt x="158100" y="7639"/>
                </a:lnTo>
                <a:lnTo>
                  <a:pt x="165408" y="6045"/>
                </a:lnTo>
                <a:lnTo>
                  <a:pt x="173136" y="4030"/>
                </a:lnTo>
                <a:lnTo>
                  <a:pt x="180194" y="2686"/>
                </a:lnTo>
                <a:lnTo>
                  <a:pt x="186804" y="1791"/>
                </a:lnTo>
                <a:lnTo>
                  <a:pt x="193116" y="1194"/>
                </a:lnTo>
                <a:lnTo>
                  <a:pt x="200181" y="796"/>
                </a:lnTo>
                <a:lnTo>
                  <a:pt x="215652" y="353"/>
                </a:lnTo>
                <a:lnTo>
                  <a:pt x="250566" y="46"/>
                </a:lnTo>
                <a:lnTo>
                  <a:pt x="450624" y="0"/>
                </a:lnTo>
                <a:lnTo>
                  <a:pt x="44577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376"/>
          <p:cNvSpPr/>
          <p:nvPr/>
        </p:nvSpPr>
        <p:spPr>
          <a:xfrm>
            <a:off x="5969317" y="3343275"/>
            <a:ext cx="265314" cy="334328"/>
          </a:xfrm>
          <a:custGeom>
            <a:avLst/>
            <a:gdLst/>
            <a:ahLst/>
            <a:cxnLst/>
            <a:rect l="0" t="0" r="0" b="0"/>
            <a:pathLst>
              <a:path w="265314" h="334328">
                <a:moveTo>
                  <a:pt x="0" y="0"/>
                </a:moveTo>
                <a:lnTo>
                  <a:pt x="11932" y="0"/>
                </a:lnTo>
                <a:lnTo>
                  <a:pt x="14622" y="952"/>
                </a:lnTo>
                <a:lnTo>
                  <a:pt x="20151" y="4550"/>
                </a:lnTo>
                <a:lnTo>
                  <a:pt x="25784" y="6785"/>
                </a:lnTo>
                <a:lnTo>
                  <a:pt x="32414" y="8730"/>
                </a:lnTo>
                <a:lnTo>
                  <a:pt x="36850" y="10583"/>
                </a:lnTo>
                <a:lnTo>
                  <a:pt x="41711" y="12770"/>
                </a:lnTo>
                <a:lnTo>
                  <a:pt x="49653" y="17740"/>
                </a:lnTo>
                <a:lnTo>
                  <a:pt x="57311" y="23124"/>
                </a:lnTo>
                <a:lnTo>
                  <a:pt x="62020" y="25894"/>
                </a:lnTo>
                <a:lnTo>
                  <a:pt x="67064" y="28692"/>
                </a:lnTo>
                <a:lnTo>
                  <a:pt x="77749" y="34342"/>
                </a:lnTo>
                <a:lnTo>
                  <a:pt x="83265" y="37182"/>
                </a:lnTo>
                <a:lnTo>
                  <a:pt x="88848" y="39075"/>
                </a:lnTo>
                <a:lnTo>
                  <a:pt x="94474" y="40337"/>
                </a:lnTo>
                <a:lnTo>
                  <a:pt x="100130" y="41179"/>
                </a:lnTo>
                <a:lnTo>
                  <a:pt x="105806" y="42693"/>
                </a:lnTo>
                <a:lnTo>
                  <a:pt x="111495" y="44654"/>
                </a:lnTo>
                <a:lnTo>
                  <a:pt x="117193" y="46914"/>
                </a:lnTo>
                <a:lnTo>
                  <a:pt x="122896" y="49374"/>
                </a:lnTo>
                <a:lnTo>
                  <a:pt x="134313" y="54646"/>
                </a:lnTo>
                <a:lnTo>
                  <a:pt x="151451" y="62970"/>
                </a:lnTo>
                <a:lnTo>
                  <a:pt x="160975" y="66745"/>
                </a:lnTo>
                <a:lnTo>
                  <a:pt x="197874" y="80207"/>
                </a:lnTo>
                <a:lnTo>
                  <a:pt x="207163" y="83951"/>
                </a:lnTo>
                <a:lnTo>
                  <a:pt x="215261" y="87400"/>
                </a:lnTo>
                <a:lnTo>
                  <a:pt x="221612" y="90651"/>
                </a:lnTo>
                <a:lnTo>
                  <a:pt x="226799" y="93771"/>
                </a:lnTo>
                <a:lnTo>
                  <a:pt x="231209" y="96804"/>
                </a:lnTo>
                <a:lnTo>
                  <a:pt x="236055" y="100731"/>
                </a:lnTo>
                <a:lnTo>
                  <a:pt x="241190" y="105254"/>
                </a:lnTo>
                <a:lnTo>
                  <a:pt x="246519" y="110174"/>
                </a:lnTo>
                <a:lnTo>
                  <a:pt x="250071" y="115359"/>
                </a:lnTo>
                <a:lnTo>
                  <a:pt x="252439" y="120721"/>
                </a:lnTo>
                <a:lnTo>
                  <a:pt x="254017" y="126201"/>
                </a:lnTo>
                <a:lnTo>
                  <a:pt x="256022" y="131759"/>
                </a:lnTo>
                <a:lnTo>
                  <a:pt x="258312" y="137369"/>
                </a:lnTo>
                <a:lnTo>
                  <a:pt x="260791" y="143014"/>
                </a:lnTo>
                <a:lnTo>
                  <a:pt x="262443" y="148683"/>
                </a:lnTo>
                <a:lnTo>
                  <a:pt x="263544" y="154366"/>
                </a:lnTo>
                <a:lnTo>
                  <a:pt x="264279" y="160061"/>
                </a:lnTo>
                <a:lnTo>
                  <a:pt x="264769" y="165762"/>
                </a:lnTo>
                <a:lnTo>
                  <a:pt x="265095" y="171468"/>
                </a:lnTo>
                <a:lnTo>
                  <a:pt x="265313" y="177177"/>
                </a:lnTo>
                <a:lnTo>
                  <a:pt x="264505" y="183840"/>
                </a:lnTo>
                <a:lnTo>
                  <a:pt x="263014" y="191140"/>
                </a:lnTo>
                <a:lnTo>
                  <a:pt x="261068" y="198864"/>
                </a:lnTo>
                <a:lnTo>
                  <a:pt x="258818" y="205918"/>
                </a:lnTo>
                <a:lnTo>
                  <a:pt x="256365" y="212526"/>
                </a:lnTo>
                <a:lnTo>
                  <a:pt x="253778" y="218837"/>
                </a:lnTo>
                <a:lnTo>
                  <a:pt x="250147" y="224949"/>
                </a:lnTo>
                <a:lnTo>
                  <a:pt x="245823" y="230928"/>
                </a:lnTo>
                <a:lnTo>
                  <a:pt x="241034" y="236819"/>
                </a:lnTo>
                <a:lnTo>
                  <a:pt x="236890" y="242652"/>
                </a:lnTo>
                <a:lnTo>
                  <a:pt x="233174" y="248445"/>
                </a:lnTo>
                <a:lnTo>
                  <a:pt x="229744" y="254213"/>
                </a:lnTo>
                <a:lnTo>
                  <a:pt x="225553" y="259962"/>
                </a:lnTo>
                <a:lnTo>
                  <a:pt x="220854" y="265701"/>
                </a:lnTo>
                <a:lnTo>
                  <a:pt x="215816" y="271431"/>
                </a:lnTo>
                <a:lnTo>
                  <a:pt x="211505" y="277157"/>
                </a:lnTo>
                <a:lnTo>
                  <a:pt x="207678" y="282878"/>
                </a:lnTo>
                <a:lnTo>
                  <a:pt x="204175" y="288598"/>
                </a:lnTo>
                <a:lnTo>
                  <a:pt x="197742" y="297493"/>
                </a:lnTo>
                <a:lnTo>
                  <a:pt x="191708" y="304621"/>
                </a:lnTo>
                <a:lnTo>
                  <a:pt x="185851" y="310965"/>
                </a:lnTo>
                <a:lnTo>
                  <a:pt x="177199" y="319891"/>
                </a:lnTo>
                <a:lnTo>
                  <a:pt x="174330" y="321845"/>
                </a:lnTo>
                <a:lnTo>
                  <a:pt x="168602" y="324017"/>
                </a:lnTo>
                <a:lnTo>
                  <a:pt x="166694" y="325549"/>
                </a:lnTo>
                <a:lnTo>
                  <a:pt x="165422" y="327523"/>
                </a:lnTo>
                <a:lnTo>
                  <a:pt x="164574" y="329791"/>
                </a:lnTo>
                <a:lnTo>
                  <a:pt x="163056" y="331303"/>
                </a:lnTo>
                <a:lnTo>
                  <a:pt x="161092" y="332311"/>
                </a:lnTo>
                <a:lnTo>
                  <a:pt x="154305" y="33432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377"/>
          <p:cNvSpPr/>
          <p:nvPr/>
        </p:nvSpPr>
        <p:spPr>
          <a:xfrm>
            <a:off x="6329399" y="3300774"/>
            <a:ext cx="171414" cy="342539"/>
          </a:xfrm>
          <a:custGeom>
            <a:avLst/>
            <a:gdLst/>
            <a:ahLst/>
            <a:cxnLst/>
            <a:rect l="0" t="0" r="0" b="0"/>
            <a:pathLst>
              <a:path w="171414" h="342539">
                <a:moveTo>
                  <a:pt x="171413" y="16783"/>
                </a:moveTo>
                <a:lnTo>
                  <a:pt x="171413" y="3764"/>
                </a:lnTo>
                <a:lnTo>
                  <a:pt x="170461" y="2389"/>
                </a:lnTo>
                <a:lnTo>
                  <a:pt x="168873" y="1472"/>
                </a:lnTo>
                <a:lnTo>
                  <a:pt x="164569" y="453"/>
                </a:lnTo>
                <a:lnTo>
                  <a:pt x="159482" y="0"/>
                </a:lnTo>
                <a:lnTo>
                  <a:pt x="156791" y="832"/>
                </a:lnTo>
                <a:lnTo>
                  <a:pt x="154045" y="2339"/>
                </a:lnTo>
                <a:lnTo>
                  <a:pt x="151262" y="4296"/>
                </a:lnTo>
                <a:lnTo>
                  <a:pt x="147502" y="6553"/>
                </a:lnTo>
                <a:lnTo>
                  <a:pt x="143090" y="9011"/>
                </a:lnTo>
                <a:lnTo>
                  <a:pt x="138243" y="11602"/>
                </a:lnTo>
                <a:lnTo>
                  <a:pt x="134060" y="13329"/>
                </a:lnTo>
                <a:lnTo>
                  <a:pt x="130319" y="14481"/>
                </a:lnTo>
                <a:lnTo>
                  <a:pt x="126872" y="15248"/>
                </a:lnTo>
                <a:lnTo>
                  <a:pt x="122669" y="16712"/>
                </a:lnTo>
                <a:lnTo>
                  <a:pt x="117962" y="18641"/>
                </a:lnTo>
                <a:lnTo>
                  <a:pt x="112919" y="20879"/>
                </a:lnTo>
                <a:lnTo>
                  <a:pt x="107652" y="24276"/>
                </a:lnTo>
                <a:lnTo>
                  <a:pt x="102235" y="28446"/>
                </a:lnTo>
                <a:lnTo>
                  <a:pt x="96720" y="33131"/>
                </a:lnTo>
                <a:lnTo>
                  <a:pt x="91138" y="37207"/>
                </a:lnTo>
                <a:lnTo>
                  <a:pt x="85511" y="40876"/>
                </a:lnTo>
                <a:lnTo>
                  <a:pt x="79855" y="44275"/>
                </a:lnTo>
                <a:lnTo>
                  <a:pt x="74180" y="48446"/>
                </a:lnTo>
                <a:lnTo>
                  <a:pt x="68491" y="53132"/>
                </a:lnTo>
                <a:lnTo>
                  <a:pt x="62793" y="58161"/>
                </a:lnTo>
                <a:lnTo>
                  <a:pt x="51383" y="68828"/>
                </a:lnTo>
                <a:lnTo>
                  <a:pt x="28535" y="91199"/>
                </a:lnTo>
                <a:lnTo>
                  <a:pt x="11392" y="108259"/>
                </a:lnTo>
                <a:lnTo>
                  <a:pt x="9487" y="113962"/>
                </a:lnTo>
                <a:lnTo>
                  <a:pt x="10122" y="119669"/>
                </a:lnTo>
                <a:lnTo>
                  <a:pt x="12451" y="125379"/>
                </a:lnTo>
                <a:lnTo>
                  <a:pt x="13051" y="132043"/>
                </a:lnTo>
                <a:lnTo>
                  <a:pt x="12498" y="139343"/>
                </a:lnTo>
                <a:lnTo>
                  <a:pt x="11178" y="147067"/>
                </a:lnTo>
                <a:lnTo>
                  <a:pt x="9345" y="154122"/>
                </a:lnTo>
                <a:lnTo>
                  <a:pt x="7170" y="160730"/>
                </a:lnTo>
                <a:lnTo>
                  <a:pt x="4768" y="167040"/>
                </a:lnTo>
                <a:lnTo>
                  <a:pt x="3166" y="173152"/>
                </a:lnTo>
                <a:lnTo>
                  <a:pt x="2098" y="179131"/>
                </a:lnTo>
                <a:lnTo>
                  <a:pt x="1387" y="185023"/>
                </a:lnTo>
                <a:lnTo>
                  <a:pt x="912" y="190855"/>
                </a:lnTo>
                <a:lnTo>
                  <a:pt x="596" y="196649"/>
                </a:lnTo>
                <a:lnTo>
                  <a:pt x="244" y="208166"/>
                </a:lnTo>
                <a:lnTo>
                  <a:pt x="0" y="236801"/>
                </a:lnTo>
                <a:lnTo>
                  <a:pt x="940" y="242519"/>
                </a:lnTo>
                <a:lnTo>
                  <a:pt x="2519" y="248237"/>
                </a:lnTo>
                <a:lnTo>
                  <a:pt x="6814" y="258716"/>
                </a:lnTo>
                <a:lnTo>
                  <a:pt x="14587" y="270924"/>
                </a:lnTo>
                <a:lnTo>
                  <a:pt x="17332" y="275745"/>
                </a:lnTo>
                <a:lnTo>
                  <a:pt x="20116" y="280865"/>
                </a:lnTo>
                <a:lnTo>
                  <a:pt x="22923" y="285230"/>
                </a:lnTo>
                <a:lnTo>
                  <a:pt x="25747" y="289092"/>
                </a:lnTo>
                <a:lnTo>
                  <a:pt x="28582" y="292620"/>
                </a:lnTo>
                <a:lnTo>
                  <a:pt x="31425" y="295925"/>
                </a:lnTo>
                <a:lnTo>
                  <a:pt x="34273" y="299080"/>
                </a:lnTo>
                <a:lnTo>
                  <a:pt x="37124" y="302136"/>
                </a:lnTo>
                <a:lnTo>
                  <a:pt x="40929" y="305126"/>
                </a:lnTo>
                <a:lnTo>
                  <a:pt x="45371" y="308071"/>
                </a:lnTo>
                <a:lnTo>
                  <a:pt x="50238" y="310988"/>
                </a:lnTo>
                <a:lnTo>
                  <a:pt x="54435" y="313885"/>
                </a:lnTo>
                <a:lnTo>
                  <a:pt x="58185" y="316768"/>
                </a:lnTo>
                <a:lnTo>
                  <a:pt x="61638" y="319643"/>
                </a:lnTo>
                <a:lnTo>
                  <a:pt x="65845" y="321560"/>
                </a:lnTo>
                <a:lnTo>
                  <a:pt x="70554" y="322838"/>
                </a:lnTo>
                <a:lnTo>
                  <a:pt x="75599" y="323690"/>
                </a:lnTo>
                <a:lnTo>
                  <a:pt x="79914" y="325210"/>
                </a:lnTo>
                <a:lnTo>
                  <a:pt x="83744" y="327176"/>
                </a:lnTo>
                <a:lnTo>
                  <a:pt x="87249" y="329439"/>
                </a:lnTo>
                <a:lnTo>
                  <a:pt x="91492" y="330948"/>
                </a:lnTo>
                <a:lnTo>
                  <a:pt x="96225" y="331954"/>
                </a:lnTo>
                <a:lnTo>
                  <a:pt x="101285" y="332625"/>
                </a:lnTo>
                <a:lnTo>
                  <a:pt x="106563" y="334024"/>
                </a:lnTo>
                <a:lnTo>
                  <a:pt x="111987" y="335910"/>
                </a:lnTo>
                <a:lnTo>
                  <a:pt x="117509" y="338119"/>
                </a:lnTo>
                <a:lnTo>
                  <a:pt x="122142" y="339592"/>
                </a:lnTo>
                <a:lnTo>
                  <a:pt x="126183" y="340574"/>
                </a:lnTo>
                <a:lnTo>
                  <a:pt x="129830" y="341229"/>
                </a:lnTo>
                <a:lnTo>
                  <a:pt x="134166" y="341665"/>
                </a:lnTo>
                <a:lnTo>
                  <a:pt x="138961" y="341956"/>
                </a:lnTo>
                <a:lnTo>
                  <a:pt x="148418" y="342279"/>
                </a:lnTo>
                <a:lnTo>
                  <a:pt x="159096" y="342461"/>
                </a:lnTo>
                <a:lnTo>
                  <a:pt x="171413" y="34253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378"/>
          <p:cNvSpPr/>
          <p:nvPr/>
        </p:nvSpPr>
        <p:spPr>
          <a:xfrm>
            <a:off x="6543675" y="3403282"/>
            <a:ext cx="231458" cy="188596"/>
          </a:xfrm>
          <a:custGeom>
            <a:avLst/>
            <a:gdLst/>
            <a:ahLst/>
            <a:cxnLst/>
            <a:rect l="0" t="0" r="0" b="0"/>
            <a:pathLst>
              <a:path w="231458" h="188596">
                <a:moveTo>
                  <a:pt x="0" y="0"/>
                </a:moveTo>
                <a:lnTo>
                  <a:pt x="12770" y="12770"/>
                </a:lnTo>
                <a:lnTo>
                  <a:pt x="18991" y="15181"/>
                </a:lnTo>
                <a:lnTo>
                  <a:pt x="27900" y="17741"/>
                </a:lnTo>
                <a:lnTo>
                  <a:pt x="38603" y="20400"/>
                </a:lnTo>
                <a:lnTo>
                  <a:pt x="46690" y="23125"/>
                </a:lnTo>
                <a:lnTo>
                  <a:pt x="53034" y="25894"/>
                </a:lnTo>
                <a:lnTo>
                  <a:pt x="58216" y="28693"/>
                </a:lnTo>
                <a:lnTo>
                  <a:pt x="62623" y="31511"/>
                </a:lnTo>
                <a:lnTo>
                  <a:pt x="66513" y="34343"/>
                </a:lnTo>
                <a:lnTo>
                  <a:pt x="73376" y="40028"/>
                </a:lnTo>
                <a:lnTo>
                  <a:pt x="79602" y="45730"/>
                </a:lnTo>
                <a:lnTo>
                  <a:pt x="97251" y="63044"/>
                </a:lnTo>
                <a:lnTo>
                  <a:pt x="130145" y="95859"/>
                </a:lnTo>
                <a:lnTo>
                  <a:pt x="133436" y="100101"/>
                </a:lnTo>
                <a:lnTo>
                  <a:pt x="136583" y="104834"/>
                </a:lnTo>
                <a:lnTo>
                  <a:pt x="139632" y="109895"/>
                </a:lnTo>
                <a:lnTo>
                  <a:pt x="143571" y="114221"/>
                </a:lnTo>
                <a:lnTo>
                  <a:pt x="148101" y="118057"/>
                </a:lnTo>
                <a:lnTo>
                  <a:pt x="153027" y="121567"/>
                </a:lnTo>
                <a:lnTo>
                  <a:pt x="157262" y="124860"/>
                </a:lnTo>
                <a:lnTo>
                  <a:pt x="161039" y="128007"/>
                </a:lnTo>
                <a:lnTo>
                  <a:pt x="164510" y="131058"/>
                </a:lnTo>
                <a:lnTo>
                  <a:pt x="168728" y="134045"/>
                </a:lnTo>
                <a:lnTo>
                  <a:pt x="173445" y="136988"/>
                </a:lnTo>
                <a:lnTo>
                  <a:pt x="178495" y="139903"/>
                </a:lnTo>
                <a:lnTo>
                  <a:pt x="182814" y="143751"/>
                </a:lnTo>
                <a:lnTo>
                  <a:pt x="186646" y="148222"/>
                </a:lnTo>
                <a:lnTo>
                  <a:pt x="190153" y="153107"/>
                </a:lnTo>
                <a:lnTo>
                  <a:pt x="193444" y="156364"/>
                </a:lnTo>
                <a:lnTo>
                  <a:pt x="196590" y="158535"/>
                </a:lnTo>
                <a:lnTo>
                  <a:pt x="202626" y="161900"/>
                </a:lnTo>
                <a:lnTo>
                  <a:pt x="208483" y="166571"/>
                </a:lnTo>
                <a:lnTo>
                  <a:pt x="214262" y="171821"/>
                </a:lnTo>
                <a:lnTo>
                  <a:pt x="221181" y="178403"/>
                </a:lnTo>
                <a:lnTo>
                  <a:pt x="231457" y="18859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379"/>
          <p:cNvSpPr/>
          <p:nvPr/>
        </p:nvSpPr>
        <p:spPr>
          <a:xfrm>
            <a:off x="6603682" y="3403282"/>
            <a:ext cx="145734" cy="171451"/>
          </a:xfrm>
          <a:custGeom>
            <a:avLst/>
            <a:gdLst/>
            <a:ahLst/>
            <a:cxnLst/>
            <a:rect l="0" t="0" r="0" b="0"/>
            <a:pathLst>
              <a:path w="145734" h="171451">
                <a:moveTo>
                  <a:pt x="145733" y="0"/>
                </a:moveTo>
                <a:lnTo>
                  <a:pt x="141182" y="0"/>
                </a:lnTo>
                <a:lnTo>
                  <a:pt x="139841" y="953"/>
                </a:lnTo>
                <a:lnTo>
                  <a:pt x="138947" y="2540"/>
                </a:lnTo>
                <a:lnTo>
                  <a:pt x="138352" y="4551"/>
                </a:lnTo>
                <a:lnTo>
                  <a:pt x="136050" y="6844"/>
                </a:lnTo>
                <a:lnTo>
                  <a:pt x="132609" y="9325"/>
                </a:lnTo>
                <a:lnTo>
                  <a:pt x="128412" y="11932"/>
                </a:lnTo>
                <a:lnTo>
                  <a:pt x="128470" y="15575"/>
                </a:lnTo>
                <a:lnTo>
                  <a:pt x="131367" y="19908"/>
                </a:lnTo>
                <a:lnTo>
                  <a:pt x="136156" y="24702"/>
                </a:lnTo>
                <a:lnTo>
                  <a:pt x="137443" y="28851"/>
                </a:lnTo>
                <a:lnTo>
                  <a:pt x="136396" y="32569"/>
                </a:lnTo>
                <a:lnTo>
                  <a:pt x="133793" y="36000"/>
                </a:lnTo>
                <a:lnTo>
                  <a:pt x="130153" y="40193"/>
                </a:lnTo>
                <a:lnTo>
                  <a:pt x="125821" y="44893"/>
                </a:lnTo>
                <a:lnTo>
                  <a:pt x="115928" y="55195"/>
                </a:lnTo>
                <a:lnTo>
                  <a:pt x="88421" y="82986"/>
                </a:lnTo>
                <a:lnTo>
                  <a:pt x="82760" y="87709"/>
                </a:lnTo>
                <a:lnTo>
                  <a:pt x="77081" y="91810"/>
                </a:lnTo>
                <a:lnTo>
                  <a:pt x="71390" y="95497"/>
                </a:lnTo>
                <a:lnTo>
                  <a:pt x="66643" y="99860"/>
                </a:lnTo>
                <a:lnTo>
                  <a:pt x="62526" y="104673"/>
                </a:lnTo>
                <a:lnTo>
                  <a:pt x="58829" y="109787"/>
                </a:lnTo>
                <a:lnTo>
                  <a:pt x="54460" y="114149"/>
                </a:lnTo>
                <a:lnTo>
                  <a:pt x="49642" y="118009"/>
                </a:lnTo>
                <a:lnTo>
                  <a:pt x="44524" y="121536"/>
                </a:lnTo>
                <a:lnTo>
                  <a:pt x="40161" y="124839"/>
                </a:lnTo>
                <a:lnTo>
                  <a:pt x="36299" y="127993"/>
                </a:lnTo>
                <a:lnTo>
                  <a:pt x="32771" y="131049"/>
                </a:lnTo>
                <a:lnTo>
                  <a:pt x="29468" y="134991"/>
                </a:lnTo>
                <a:lnTo>
                  <a:pt x="26313" y="139524"/>
                </a:lnTo>
                <a:lnTo>
                  <a:pt x="23256" y="144451"/>
                </a:lnTo>
                <a:lnTo>
                  <a:pt x="20267" y="147736"/>
                </a:lnTo>
                <a:lnTo>
                  <a:pt x="17321" y="149926"/>
                </a:lnTo>
                <a:lnTo>
                  <a:pt x="14405" y="151385"/>
                </a:lnTo>
                <a:lnTo>
                  <a:pt x="11508" y="153311"/>
                </a:lnTo>
                <a:lnTo>
                  <a:pt x="8625" y="155548"/>
                </a:lnTo>
                <a:lnTo>
                  <a:pt x="505" y="162449"/>
                </a:lnTo>
                <a:lnTo>
                  <a:pt x="224" y="165227"/>
                </a:lnTo>
                <a:lnTo>
                  <a:pt x="0" y="1714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380"/>
          <p:cNvSpPr/>
          <p:nvPr/>
        </p:nvSpPr>
        <p:spPr>
          <a:xfrm>
            <a:off x="6878002" y="3489007"/>
            <a:ext cx="257176" cy="8573"/>
          </a:xfrm>
          <a:custGeom>
            <a:avLst/>
            <a:gdLst/>
            <a:ahLst/>
            <a:cxnLst/>
            <a:rect l="0" t="0" r="0" b="0"/>
            <a:pathLst>
              <a:path w="257176" h="8573">
                <a:moveTo>
                  <a:pt x="0" y="0"/>
                </a:moveTo>
                <a:lnTo>
                  <a:pt x="242488" y="0"/>
                </a:lnTo>
                <a:lnTo>
                  <a:pt x="245478" y="953"/>
                </a:lnTo>
                <a:lnTo>
                  <a:pt x="248425" y="2540"/>
                </a:lnTo>
                <a:lnTo>
                  <a:pt x="257175" y="85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381"/>
          <p:cNvSpPr/>
          <p:nvPr/>
        </p:nvSpPr>
        <p:spPr>
          <a:xfrm>
            <a:off x="6955185" y="3386137"/>
            <a:ext cx="102841" cy="214314"/>
          </a:xfrm>
          <a:custGeom>
            <a:avLst/>
            <a:gdLst/>
            <a:ahLst/>
            <a:cxnLst/>
            <a:rect l="0" t="0" r="0" b="0"/>
            <a:pathLst>
              <a:path w="102841" h="214314">
                <a:moveTo>
                  <a:pt x="8542" y="0"/>
                </a:moveTo>
                <a:lnTo>
                  <a:pt x="323" y="0"/>
                </a:lnTo>
                <a:lnTo>
                  <a:pt x="40" y="5892"/>
                </a:lnTo>
                <a:lnTo>
                  <a:pt x="0" y="7381"/>
                </a:lnTo>
                <a:lnTo>
                  <a:pt x="2523" y="10583"/>
                </a:lnTo>
                <a:lnTo>
                  <a:pt x="4530" y="12771"/>
                </a:lnTo>
                <a:lnTo>
                  <a:pt x="5867" y="15181"/>
                </a:lnTo>
                <a:lnTo>
                  <a:pt x="7353" y="20400"/>
                </a:lnTo>
                <a:lnTo>
                  <a:pt x="10554" y="25894"/>
                </a:lnTo>
                <a:lnTo>
                  <a:pt x="12741" y="28693"/>
                </a:lnTo>
                <a:lnTo>
                  <a:pt x="18009" y="31511"/>
                </a:lnTo>
                <a:lnTo>
                  <a:pt x="25331" y="34342"/>
                </a:lnTo>
                <a:lnTo>
                  <a:pt x="34022" y="37183"/>
                </a:lnTo>
                <a:lnTo>
                  <a:pt x="40769" y="40981"/>
                </a:lnTo>
                <a:lnTo>
                  <a:pt x="46219" y="45418"/>
                </a:lnTo>
                <a:lnTo>
                  <a:pt x="50805" y="50281"/>
                </a:lnTo>
                <a:lnTo>
                  <a:pt x="54815" y="55428"/>
                </a:lnTo>
                <a:lnTo>
                  <a:pt x="58441" y="60765"/>
                </a:lnTo>
                <a:lnTo>
                  <a:pt x="61810" y="66227"/>
                </a:lnTo>
                <a:lnTo>
                  <a:pt x="64057" y="70822"/>
                </a:lnTo>
                <a:lnTo>
                  <a:pt x="65555" y="74837"/>
                </a:lnTo>
                <a:lnTo>
                  <a:pt x="66553" y="78467"/>
                </a:lnTo>
                <a:lnTo>
                  <a:pt x="68171" y="82791"/>
                </a:lnTo>
                <a:lnTo>
                  <a:pt x="70203" y="87579"/>
                </a:lnTo>
                <a:lnTo>
                  <a:pt x="72510" y="92676"/>
                </a:lnTo>
                <a:lnTo>
                  <a:pt x="74047" y="97979"/>
                </a:lnTo>
                <a:lnTo>
                  <a:pt x="75072" y="103419"/>
                </a:lnTo>
                <a:lnTo>
                  <a:pt x="75755" y="108951"/>
                </a:lnTo>
                <a:lnTo>
                  <a:pt x="77164" y="114544"/>
                </a:lnTo>
                <a:lnTo>
                  <a:pt x="79055" y="120178"/>
                </a:lnTo>
                <a:lnTo>
                  <a:pt x="81268" y="125838"/>
                </a:lnTo>
                <a:lnTo>
                  <a:pt x="82744" y="130565"/>
                </a:lnTo>
                <a:lnTo>
                  <a:pt x="83727" y="134669"/>
                </a:lnTo>
                <a:lnTo>
                  <a:pt x="84382" y="138356"/>
                </a:lnTo>
                <a:lnTo>
                  <a:pt x="84820" y="142720"/>
                </a:lnTo>
                <a:lnTo>
                  <a:pt x="85112" y="147534"/>
                </a:lnTo>
                <a:lnTo>
                  <a:pt x="85435" y="157011"/>
                </a:lnTo>
                <a:lnTo>
                  <a:pt x="85579" y="164398"/>
                </a:lnTo>
                <a:lnTo>
                  <a:pt x="86571" y="167701"/>
                </a:lnTo>
                <a:lnTo>
                  <a:pt x="88184" y="170856"/>
                </a:lnTo>
                <a:lnTo>
                  <a:pt x="93065" y="178212"/>
                </a:lnTo>
                <a:lnTo>
                  <a:pt x="93733" y="181758"/>
                </a:lnTo>
                <a:lnTo>
                  <a:pt x="94030" y="186509"/>
                </a:lnTo>
                <a:lnTo>
                  <a:pt x="94162" y="191795"/>
                </a:lnTo>
                <a:lnTo>
                  <a:pt x="95149" y="194539"/>
                </a:lnTo>
                <a:lnTo>
                  <a:pt x="96760" y="197320"/>
                </a:lnTo>
                <a:lnTo>
                  <a:pt x="102484" y="205247"/>
                </a:lnTo>
                <a:lnTo>
                  <a:pt x="102681" y="208061"/>
                </a:lnTo>
                <a:lnTo>
                  <a:pt x="102840" y="21431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382"/>
          <p:cNvSpPr/>
          <p:nvPr/>
        </p:nvSpPr>
        <p:spPr>
          <a:xfrm>
            <a:off x="7229475" y="3540442"/>
            <a:ext cx="488633" cy="60009"/>
          </a:xfrm>
          <a:custGeom>
            <a:avLst/>
            <a:gdLst/>
            <a:ahLst/>
            <a:cxnLst/>
            <a:rect l="0" t="0" r="0" b="0"/>
            <a:pathLst>
              <a:path w="488633" h="60009">
                <a:moveTo>
                  <a:pt x="0" y="60008"/>
                </a:moveTo>
                <a:lnTo>
                  <a:pt x="0" y="51788"/>
                </a:lnTo>
                <a:lnTo>
                  <a:pt x="4550" y="51540"/>
                </a:lnTo>
                <a:lnTo>
                  <a:pt x="7796" y="50552"/>
                </a:lnTo>
                <a:lnTo>
                  <a:pt x="11865" y="48942"/>
                </a:lnTo>
                <a:lnTo>
                  <a:pt x="16482" y="46915"/>
                </a:lnTo>
                <a:lnTo>
                  <a:pt x="20513" y="45564"/>
                </a:lnTo>
                <a:lnTo>
                  <a:pt x="27532" y="44064"/>
                </a:lnTo>
                <a:lnTo>
                  <a:pt x="41388" y="43218"/>
                </a:lnTo>
                <a:lnTo>
                  <a:pt x="57560" y="42968"/>
                </a:lnTo>
                <a:lnTo>
                  <a:pt x="74416" y="42894"/>
                </a:lnTo>
                <a:lnTo>
                  <a:pt x="80091" y="41931"/>
                </a:lnTo>
                <a:lnTo>
                  <a:pt x="85779" y="40337"/>
                </a:lnTo>
                <a:lnTo>
                  <a:pt x="91476" y="38321"/>
                </a:lnTo>
                <a:lnTo>
                  <a:pt x="98131" y="36978"/>
                </a:lnTo>
                <a:lnTo>
                  <a:pt x="113146" y="35484"/>
                </a:lnTo>
                <a:lnTo>
                  <a:pt x="121150" y="34134"/>
                </a:lnTo>
                <a:lnTo>
                  <a:pt x="129344" y="32281"/>
                </a:lnTo>
                <a:lnTo>
                  <a:pt x="137665" y="30093"/>
                </a:lnTo>
                <a:lnTo>
                  <a:pt x="145116" y="28635"/>
                </a:lnTo>
                <a:lnTo>
                  <a:pt x="158476" y="27014"/>
                </a:lnTo>
                <a:lnTo>
                  <a:pt x="173304" y="26294"/>
                </a:lnTo>
                <a:lnTo>
                  <a:pt x="197716" y="25888"/>
                </a:lnTo>
                <a:lnTo>
                  <a:pt x="206106" y="25831"/>
                </a:lnTo>
                <a:lnTo>
                  <a:pt x="214556" y="24841"/>
                </a:lnTo>
                <a:lnTo>
                  <a:pt x="223048" y="23228"/>
                </a:lnTo>
                <a:lnTo>
                  <a:pt x="231566" y="21201"/>
                </a:lnTo>
                <a:lnTo>
                  <a:pt x="240102" y="19849"/>
                </a:lnTo>
                <a:lnTo>
                  <a:pt x="248650" y="18948"/>
                </a:lnTo>
                <a:lnTo>
                  <a:pt x="257207" y="18346"/>
                </a:lnTo>
                <a:lnTo>
                  <a:pt x="265769" y="17946"/>
                </a:lnTo>
                <a:lnTo>
                  <a:pt x="282902" y="17501"/>
                </a:lnTo>
                <a:lnTo>
                  <a:pt x="313163" y="17251"/>
                </a:lnTo>
                <a:lnTo>
                  <a:pt x="322122" y="16263"/>
                </a:lnTo>
                <a:lnTo>
                  <a:pt x="330001" y="14652"/>
                </a:lnTo>
                <a:lnTo>
                  <a:pt x="337158" y="12626"/>
                </a:lnTo>
                <a:lnTo>
                  <a:pt x="344787" y="11274"/>
                </a:lnTo>
                <a:lnTo>
                  <a:pt x="352731" y="10374"/>
                </a:lnTo>
                <a:lnTo>
                  <a:pt x="360884" y="9773"/>
                </a:lnTo>
                <a:lnTo>
                  <a:pt x="369176" y="9373"/>
                </a:lnTo>
                <a:lnTo>
                  <a:pt x="386011" y="8928"/>
                </a:lnTo>
                <a:lnTo>
                  <a:pt x="432668" y="8604"/>
                </a:lnTo>
                <a:lnTo>
                  <a:pt x="438940" y="7641"/>
                </a:lnTo>
                <a:lnTo>
                  <a:pt x="445027" y="6046"/>
                </a:lnTo>
                <a:lnTo>
                  <a:pt x="450990" y="4031"/>
                </a:lnTo>
                <a:lnTo>
                  <a:pt x="455917" y="2687"/>
                </a:lnTo>
                <a:lnTo>
                  <a:pt x="463932" y="1194"/>
                </a:lnTo>
                <a:lnTo>
                  <a:pt x="478204" y="105"/>
                </a:lnTo>
                <a:lnTo>
                  <a:pt x="48863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383"/>
          <p:cNvSpPr/>
          <p:nvPr/>
        </p:nvSpPr>
        <p:spPr>
          <a:xfrm>
            <a:off x="7666672" y="3312618"/>
            <a:ext cx="205208" cy="322123"/>
          </a:xfrm>
          <a:custGeom>
            <a:avLst/>
            <a:gdLst/>
            <a:ahLst/>
            <a:cxnLst/>
            <a:rect l="0" t="0" r="0" b="0"/>
            <a:pathLst>
              <a:path w="205208" h="322123">
                <a:moveTo>
                  <a:pt x="0" y="4939"/>
                </a:moveTo>
                <a:lnTo>
                  <a:pt x="0" y="0"/>
                </a:lnTo>
                <a:lnTo>
                  <a:pt x="0" y="2109"/>
                </a:lnTo>
                <a:lnTo>
                  <a:pt x="953" y="3052"/>
                </a:lnTo>
                <a:lnTo>
                  <a:pt x="2540" y="3681"/>
                </a:lnTo>
                <a:lnTo>
                  <a:pt x="6844" y="4380"/>
                </a:lnTo>
                <a:lnTo>
                  <a:pt x="11932" y="4691"/>
                </a:lnTo>
                <a:lnTo>
                  <a:pt x="17368" y="4829"/>
                </a:lnTo>
                <a:lnTo>
                  <a:pt x="20151" y="4865"/>
                </a:lnTo>
                <a:lnTo>
                  <a:pt x="22959" y="5843"/>
                </a:lnTo>
                <a:lnTo>
                  <a:pt x="28619" y="9468"/>
                </a:lnTo>
                <a:lnTo>
                  <a:pt x="32414" y="11769"/>
                </a:lnTo>
                <a:lnTo>
                  <a:pt x="36850" y="14254"/>
                </a:lnTo>
                <a:lnTo>
                  <a:pt x="46858" y="19557"/>
                </a:lnTo>
                <a:lnTo>
                  <a:pt x="57656" y="25088"/>
                </a:lnTo>
                <a:lnTo>
                  <a:pt x="62250" y="27897"/>
                </a:lnTo>
                <a:lnTo>
                  <a:pt x="66265" y="30722"/>
                </a:lnTo>
                <a:lnTo>
                  <a:pt x="69894" y="33557"/>
                </a:lnTo>
                <a:lnTo>
                  <a:pt x="74219" y="36400"/>
                </a:lnTo>
                <a:lnTo>
                  <a:pt x="79007" y="39249"/>
                </a:lnTo>
                <a:lnTo>
                  <a:pt x="84103" y="42100"/>
                </a:lnTo>
                <a:lnTo>
                  <a:pt x="89407" y="45905"/>
                </a:lnTo>
                <a:lnTo>
                  <a:pt x="94847" y="50347"/>
                </a:lnTo>
                <a:lnTo>
                  <a:pt x="100379" y="55214"/>
                </a:lnTo>
                <a:lnTo>
                  <a:pt x="105972" y="60363"/>
                </a:lnTo>
                <a:lnTo>
                  <a:pt x="117266" y="71164"/>
                </a:lnTo>
                <a:lnTo>
                  <a:pt x="134334" y="87956"/>
                </a:lnTo>
                <a:lnTo>
                  <a:pt x="141944" y="93621"/>
                </a:lnTo>
                <a:lnTo>
                  <a:pt x="150827" y="99303"/>
                </a:lnTo>
                <a:lnTo>
                  <a:pt x="160559" y="104996"/>
                </a:lnTo>
                <a:lnTo>
                  <a:pt x="168000" y="110696"/>
                </a:lnTo>
                <a:lnTo>
                  <a:pt x="173912" y="116401"/>
                </a:lnTo>
                <a:lnTo>
                  <a:pt x="178807" y="122110"/>
                </a:lnTo>
                <a:lnTo>
                  <a:pt x="183022" y="127820"/>
                </a:lnTo>
                <a:lnTo>
                  <a:pt x="186785" y="133532"/>
                </a:lnTo>
                <a:lnTo>
                  <a:pt x="190246" y="139245"/>
                </a:lnTo>
                <a:lnTo>
                  <a:pt x="193506" y="144959"/>
                </a:lnTo>
                <a:lnTo>
                  <a:pt x="199668" y="156388"/>
                </a:lnTo>
                <a:lnTo>
                  <a:pt x="201691" y="162102"/>
                </a:lnTo>
                <a:lnTo>
                  <a:pt x="203041" y="167817"/>
                </a:lnTo>
                <a:lnTo>
                  <a:pt x="203940" y="173532"/>
                </a:lnTo>
                <a:lnTo>
                  <a:pt x="204541" y="179247"/>
                </a:lnTo>
                <a:lnTo>
                  <a:pt x="204941" y="184962"/>
                </a:lnTo>
                <a:lnTo>
                  <a:pt x="205207" y="190677"/>
                </a:lnTo>
                <a:lnTo>
                  <a:pt x="204432" y="196392"/>
                </a:lnTo>
                <a:lnTo>
                  <a:pt x="202963" y="202107"/>
                </a:lnTo>
                <a:lnTo>
                  <a:pt x="201032" y="207822"/>
                </a:lnTo>
                <a:lnTo>
                  <a:pt x="198791" y="213537"/>
                </a:lnTo>
                <a:lnTo>
                  <a:pt x="196345" y="219252"/>
                </a:lnTo>
                <a:lnTo>
                  <a:pt x="191087" y="230682"/>
                </a:lnTo>
                <a:lnTo>
                  <a:pt x="185575" y="242111"/>
                </a:lnTo>
                <a:lnTo>
                  <a:pt x="179950" y="251002"/>
                </a:lnTo>
                <a:lnTo>
                  <a:pt x="174275" y="259080"/>
                </a:lnTo>
                <a:lnTo>
                  <a:pt x="168579" y="269021"/>
                </a:lnTo>
                <a:lnTo>
                  <a:pt x="165411" y="277248"/>
                </a:lnTo>
                <a:lnTo>
                  <a:pt x="164567" y="280777"/>
                </a:lnTo>
                <a:lnTo>
                  <a:pt x="161088" y="287236"/>
                </a:lnTo>
                <a:lnTo>
                  <a:pt x="156368" y="293282"/>
                </a:lnTo>
                <a:lnTo>
                  <a:pt x="151094" y="299144"/>
                </a:lnTo>
                <a:lnTo>
                  <a:pt x="145575" y="304924"/>
                </a:lnTo>
                <a:lnTo>
                  <a:pt x="142770" y="307799"/>
                </a:lnTo>
                <a:lnTo>
                  <a:pt x="139948" y="309716"/>
                </a:lnTo>
                <a:lnTo>
                  <a:pt x="134271" y="311846"/>
                </a:lnTo>
                <a:lnTo>
                  <a:pt x="130272" y="313044"/>
                </a:lnTo>
                <a:lnTo>
                  <a:pt x="124536" y="317951"/>
                </a:lnTo>
                <a:lnTo>
                  <a:pt x="120133" y="322013"/>
                </a:lnTo>
                <a:lnTo>
                  <a:pt x="114147" y="322100"/>
                </a:lnTo>
                <a:lnTo>
                  <a:pt x="111443" y="32212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384"/>
          <p:cNvSpPr/>
          <p:nvPr/>
        </p:nvSpPr>
        <p:spPr>
          <a:xfrm>
            <a:off x="8018144" y="3420427"/>
            <a:ext cx="240032" cy="8574"/>
          </a:xfrm>
          <a:custGeom>
            <a:avLst/>
            <a:gdLst/>
            <a:ahLst/>
            <a:cxnLst/>
            <a:rect l="0" t="0" r="0" b="0"/>
            <a:pathLst>
              <a:path w="240032" h="8574">
                <a:moveTo>
                  <a:pt x="0" y="0"/>
                </a:moveTo>
                <a:lnTo>
                  <a:pt x="18205" y="4551"/>
                </a:lnTo>
                <a:lnTo>
                  <a:pt x="24519" y="5892"/>
                </a:lnTo>
                <a:lnTo>
                  <a:pt x="29681" y="6785"/>
                </a:lnTo>
                <a:lnTo>
                  <a:pt x="34075" y="7381"/>
                </a:lnTo>
                <a:lnTo>
                  <a:pt x="39862" y="7778"/>
                </a:lnTo>
                <a:lnTo>
                  <a:pt x="46578" y="8043"/>
                </a:lnTo>
                <a:lnTo>
                  <a:pt x="67142" y="8416"/>
                </a:lnTo>
                <a:lnTo>
                  <a:pt x="240031" y="857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385"/>
          <p:cNvSpPr/>
          <p:nvPr/>
        </p:nvSpPr>
        <p:spPr>
          <a:xfrm>
            <a:off x="8069580" y="3497579"/>
            <a:ext cx="248603" cy="17147"/>
          </a:xfrm>
          <a:custGeom>
            <a:avLst/>
            <a:gdLst/>
            <a:ahLst/>
            <a:cxnLst/>
            <a:rect l="0" t="0" r="0" b="0"/>
            <a:pathLst>
              <a:path w="248603" h="17147">
                <a:moveTo>
                  <a:pt x="0" y="0"/>
                </a:moveTo>
                <a:lnTo>
                  <a:pt x="0" y="4552"/>
                </a:lnTo>
                <a:lnTo>
                  <a:pt x="952" y="5892"/>
                </a:lnTo>
                <a:lnTo>
                  <a:pt x="2539" y="6786"/>
                </a:lnTo>
                <a:lnTo>
                  <a:pt x="4551" y="7381"/>
                </a:lnTo>
                <a:lnTo>
                  <a:pt x="6844" y="7779"/>
                </a:lnTo>
                <a:lnTo>
                  <a:pt x="11931" y="8220"/>
                </a:lnTo>
                <a:lnTo>
                  <a:pt x="17368" y="8416"/>
                </a:lnTo>
                <a:lnTo>
                  <a:pt x="20151" y="8469"/>
                </a:lnTo>
                <a:lnTo>
                  <a:pt x="23911" y="9456"/>
                </a:lnTo>
                <a:lnTo>
                  <a:pt x="28324" y="11066"/>
                </a:lnTo>
                <a:lnTo>
                  <a:pt x="33170" y="13093"/>
                </a:lnTo>
                <a:lnTo>
                  <a:pt x="38306" y="14444"/>
                </a:lnTo>
                <a:lnTo>
                  <a:pt x="43634" y="15344"/>
                </a:lnTo>
                <a:lnTo>
                  <a:pt x="49091" y="15945"/>
                </a:lnTo>
                <a:lnTo>
                  <a:pt x="54635" y="16345"/>
                </a:lnTo>
                <a:lnTo>
                  <a:pt x="60236" y="16612"/>
                </a:lnTo>
                <a:lnTo>
                  <a:pt x="65874" y="16790"/>
                </a:lnTo>
                <a:lnTo>
                  <a:pt x="71539" y="15956"/>
                </a:lnTo>
                <a:lnTo>
                  <a:pt x="77220" y="14448"/>
                </a:lnTo>
                <a:lnTo>
                  <a:pt x="82913" y="12490"/>
                </a:lnTo>
                <a:lnTo>
                  <a:pt x="89565" y="11184"/>
                </a:lnTo>
                <a:lnTo>
                  <a:pt x="96857" y="10314"/>
                </a:lnTo>
                <a:lnTo>
                  <a:pt x="104576" y="9734"/>
                </a:lnTo>
                <a:lnTo>
                  <a:pt x="112580" y="9347"/>
                </a:lnTo>
                <a:lnTo>
                  <a:pt x="129093" y="8917"/>
                </a:lnTo>
                <a:lnTo>
                  <a:pt x="174003" y="8593"/>
                </a:lnTo>
                <a:lnTo>
                  <a:pt x="220015" y="8574"/>
                </a:lnTo>
                <a:lnTo>
                  <a:pt x="224781" y="9526"/>
                </a:lnTo>
                <a:lnTo>
                  <a:pt x="228912" y="11114"/>
                </a:lnTo>
                <a:lnTo>
                  <a:pt x="232617" y="13124"/>
                </a:lnTo>
                <a:lnTo>
                  <a:pt x="236041" y="14465"/>
                </a:lnTo>
                <a:lnTo>
                  <a:pt x="239276" y="15358"/>
                </a:lnTo>
                <a:lnTo>
                  <a:pt x="248602" y="1714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386"/>
          <p:cNvSpPr/>
          <p:nvPr/>
        </p:nvSpPr>
        <p:spPr>
          <a:xfrm>
            <a:off x="8429633" y="3360451"/>
            <a:ext cx="221526" cy="201976"/>
          </a:xfrm>
          <a:custGeom>
            <a:avLst/>
            <a:gdLst/>
            <a:ahLst/>
            <a:cxnLst/>
            <a:rect l="0" t="0" r="0" b="0"/>
            <a:pathLst>
              <a:path w="221526" h="201976">
                <a:moveTo>
                  <a:pt x="68572" y="8541"/>
                </a:moveTo>
                <a:lnTo>
                  <a:pt x="73123" y="3990"/>
                </a:lnTo>
                <a:lnTo>
                  <a:pt x="73511" y="2649"/>
                </a:lnTo>
                <a:lnTo>
                  <a:pt x="72817" y="1756"/>
                </a:lnTo>
                <a:lnTo>
                  <a:pt x="68821" y="73"/>
                </a:lnTo>
                <a:lnTo>
                  <a:pt x="64095" y="0"/>
                </a:lnTo>
                <a:lnTo>
                  <a:pt x="61777" y="942"/>
                </a:lnTo>
                <a:lnTo>
                  <a:pt x="56662" y="4529"/>
                </a:lnTo>
                <a:lnTo>
                  <a:pt x="51213" y="6758"/>
                </a:lnTo>
                <a:lnTo>
                  <a:pt x="48427" y="7352"/>
                </a:lnTo>
                <a:lnTo>
                  <a:pt x="42791" y="10552"/>
                </a:lnTo>
                <a:lnTo>
                  <a:pt x="37111" y="15150"/>
                </a:lnTo>
                <a:lnTo>
                  <a:pt x="31412" y="20368"/>
                </a:lnTo>
                <a:lnTo>
                  <a:pt x="22848" y="28661"/>
                </a:lnTo>
                <a:lnTo>
                  <a:pt x="19991" y="32432"/>
                </a:lnTo>
                <a:lnTo>
                  <a:pt x="17135" y="36851"/>
                </a:lnTo>
                <a:lnTo>
                  <a:pt x="14277" y="41702"/>
                </a:lnTo>
                <a:lnTo>
                  <a:pt x="11421" y="45888"/>
                </a:lnTo>
                <a:lnTo>
                  <a:pt x="8564" y="49632"/>
                </a:lnTo>
                <a:lnTo>
                  <a:pt x="5706" y="53080"/>
                </a:lnTo>
                <a:lnTo>
                  <a:pt x="4754" y="57284"/>
                </a:lnTo>
                <a:lnTo>
                  <a:pt x="5071" y="61991"/>
                </a:lnTo>
                <a:lnTo>
                  <a:pt x="6236" y="67034"/>
                </a:lnTo>
                <a:lnTo>
                  <a:pt x="6059" y="71349"/>
                </a:lnTo>
                <a:lnTo>
                  <a:pt x="4990" y="75178"/>
                </a:lnTo>
                <a:lnTo>
                  <a:pt x="3323" y="78684"/>
                </a:lnTo>
                <a:lnTo>
                  <a:pt x="2213" y="82925"/>
                </a:lnTo>
                <a:lnTo>
                  <a:pt x="1472" y="87658"/>
                </a:lnTo>
                <a:lnTo>
                  <a:pt x="978" y="92718"/>
                </a:lnTo>
                <a:lnTo>
                  <a:pt x="650" y="97044"/>
                </a:lnTo>
                <a:lnTo>
                  <a:pt x="430" y="100881"/>
                </a:lnTo>
                <a:lnTo>
                  <a:pt x="285" y="104391"/>
                </a:lnTo>
                <a:lnTo>
                  <a:pt x="121" y="113371"/>
                </a:lnTo>
                <a:lnTo>
                  <a:pt x="0" y="139599"/>
                </a:lnTo>
                <a:lnTo>
                  <a:pt x="949" y="143538"/>
                </a:lnTo>
                <a:lnTo>
                  <a:pt x="2536" y="148069"/>
                </a:lnTo>
                <a:lnTo>
                  <a:pt x="4545" y="152995"/>
                </a:lnTo>
                <a:lnTo>
                  <a:pt x="6838" y="157231"/>
                </a:lnTo>
                <a:lnTo>
                  <a:pt x="9317" y="161008"/>
                </a:lnTo>
                <a:lnTo>
                  <a:pt x="11924" y="164478"/>
                </a:lnTo>
                <a:lnTo>
                  <a:pt x="14614" y="167744"/>
                </a:lnTo>
                <a:lnTo>
                  <a:pt x="20143" y="173913"/>
                </a:lnTo>
                <a:lnTo>
                  <a:pt x="23903" y="176891"/>
                </a:lnTo>
                <a:lnTo>
                  <a:pt x="28316" y="179830"/>
                </a:lnTo>
                <a:lnTo>
                  <a:pt x="33162" y="182741"/>
                </a:lnTo>
                <a:lnTo>
                  <a:pt x="38298" y="185634"/>
                </a:lnTo>
                <a:lnTo>
                  <a:pt x="49084" y="191389"/>
                </a:lnTo>
                <a:lnTo>
                  <a:pt x="53674" y="193305"/>
                </a:lnTo>
                <a:lnTo>
                  <a:pt x="57687" y="194582"/>
                </a:lnTo>
                <a:lnTo>
                  <a:pt x="61316" y="195433"/>
                </a:lnTo>
                <a:lnTo>
                  <a:pt x="65639" y="196001"/>
                </a:lnTo>
                <a:lnTo>
                  <a:pt x="70427" y="196379"/>
                </a:lnTo>
                <a:lnTo>
                  <a:pt x="75523" y="196632"/>
                </a:lnTo>
                <a:lnTo>
                  <a:pt x="80825" y="197752"/>
                </a:lnTo>
                <a:lnTo>
                  <a:pt x="86266" y="199452"/>
                </a:lnTo>
                <a:lnTo>
                  <a:pt x="91798" y="201537"/>
                </a:lnTo>
                <a:lnTo>
                  <a:pt x="97391" y="201975"/>
                </a:lnTo>
                <a:lnTo>
                  <a:pt x="103025" y="201315"/>
                </a:lnTo>
                <a:lnTo>
                  <a:pt x="108685" y="199922"/>
                </a:lnTo>
                <a:lnTo>
                  <a:pt x="114364" y="198993"/>
                </a:lnTo>
                <a:lnTo>
                  <a:pt x="120055" y="198374"/>
                </a:lnTo>
                <a:lnTo>
                  <a:pt x="125754" y="197962"/>
                </a:lnTo>
                <a:lnTo>
                  <a:pt x="131458" y="197686"/>
                </a:lnTo>
                <a:lnTo>
                  <a:pt x="142876" y="197381"/>
                </a:lnTo>
                <a:lnTo>
                  <a:pt x="148588" y="196347"/>
                </a:lnTo>
                <a:lnTo>
                  <a:pt x="154301" y="194705"/>
                </a:lnTo>
                <a:lnTo>
                  <a:pt x="160014" y="192658"/>
                </a:lnTo>
                <a:lnTo>
                  <a:pt x="164776" y="190340"/>
                </a:lnTo>
                <a:lnTo>
                  <a:pt x="168903" y="187843"/>
                </a:lnTo>
                <a:lnTo>
                  <a:pt x="172607" y="185226"/>
                </a:lnTo>
                <a:lnTo>
                  <a:pt x="176981" y="183481"/>
                </a:lnTo>
                <a:lnTo>
                  <a:pt x="181802" y="182318"/>
                </a:lnTo>
                <a:lnTo>
                  <a:pt x="186920" y="181542"/>
                </a:lnTo>
                <a:lnTo>
                  <a:pt x="191286" y="179120"/>
                </a:lnTo>
                <a:lnTo>
                  <a:pt x="195149" y="175600"/>
                </a:lnTo>
                <a:lnTo>
                  <a:pt x="198676" y="171349"/>
                </a:lnTo>
                <a:lnTo>
                  <a:pt x="201981" y="167562"/>
                </a:lnTo>
                <a:lnTo>
                  <a:pt x="205136" y="164085"/>
                </a:lnTo>
                <a:lnTo>
                  <a:pt x="208192" y="160815"/>
                </a:lnTo>
                <a:lnTo>
                  <a:pt x="210229" y="157682"/>
                </a:lnTo>
                <a:lnTo>
                  <a:pt x="212494" y="151661"/>
                </a:lnTo>
                <a:lnTo>
                  <a:pt x="216039" y="145810"/>
                </a:lnTo>
                <a:lnTo>
                  <a:pt x="218319" y="142916"/>
                </a:lnTo>
                <a:lnTo>
                  <a:pt x="220851" y="137161"/>
                </a:lnTo>
                <a:lnTo>
                  <a:pt x="221525" y="134293"/>
                </a:lnTo>
                <a:lnTo>
                  <a:pt x="221023" y="131428"/>
                </a:lnTo>
                <a:lnTo>
                  <a:pt x="217925" y="125705"/>
                </a:lnTo>
                <a:lnTo>
                  <a:pt x="216719" y="121893"/>
                </a:lnTo>
                <a:lnTo>
                  <a:pt x="215913" y="117446"/>
                </a:lnTo>
                <a:lnTo>
                  <a:pt x="215377" y="112577"/>
                </a:lnTo>
                <a:lnTo>
                  <a:pt x="215019" y="108379"/>
                </a:lnTo>
                <a:lnTo>
                  <a:pt x="214781" y="104627"/>
                </a:lnTo>
                <a:lnTo>
                  <a:pt x="214622" y="101173"/>
                </a:lnTo>
                <a:lnTo>
                  <a:pt x="213565" y="97918"/>
                </a:lnTo>
                <a:lnTo>
                  <a:pt x="209847" y="91762"/>
                </a:lnTo>
                <a:lnTo>
                  <a:pt x="207561" y="85851"/>
                </a:lnTo>
                <a:lnTo>
                  <a:pt x="206952" y="82941"/>
                </a:lnTo>
                <a:lnTo>
                  <a:pt x="203734" y="77168"/>
                </a:lnTo>
                <a:lnTo>
                  <a:pt x="201543" y="74295"/>
                </a:lnTo>
                <a:lnTo>
                  <a:pt x="198176" y="71427"/>
                </a:lnTo>
                <a:lnTo>
                  <a:pt x="194027" y="68562"/>
                </a:lnTo>
                <a:lnTo>
                  <a:pt x="189356" y="65700"/>
                </a:lnTo>
                <a:lnTo>
                  <a:pt x="185289" y="62840"/>
                </a:lnTo>
                <a:lnTo>
                  <a:pt x="181627" y="59980"/>
                </a:lnTo>
                <a:lnTo>
                  <a:pt x="178231" y="57121"/>
                </a:lnTo>
                <a:lnTo>
                  <a:pt x="174063" y="54263"/>
                </a:lnTo>
                <a:lnTo>
                  <a:pt x="169379" y="51405"/>
                </a:lnTo>
                <a:lnTo>
                  <a:pt x="164352" y="48547"/>
                </a:lnTo>
                <a:lnTo>
                  <a:pt x="153685" y="42831"/>
                </a:lnTo>
                <a:lnTo>
                  <a:pt x="148174" y="39974"/>
                </a:lnTo>
                <a:lnTo>
                  <a:pt x="142595" y="38069"/>
                </a:lnTo>
                <a:lnTo>
                  <a:pt x="136971" y="36799"/>
                </a:lnTo>
                <a:lnTo>
                  <a:pt x="131315" y="35952"/>
                </a:lnTo>
                <a:lnTo>
                  <a:pt x="125640" y="35387"/>
                </a:lnTo>
                <a:lnTo>
                  <a:pt x="119953" y="35011"/>
                </a:lnTo>
                <a:lnTo>
                  <a:pt x="114255" y="34760"/>
                </a:lnTo>
                <a:lnTo>
                  <a:pt x="102846" y="34482"/>
                </a:lnTo>
                <a:lnTo>
                  <a:pt x="79999" y="34303"/>
                </a:lnTo>
                <a:lnTo>
                  <a:pt x="74284" y="33335"/>
                </a:lnTo>
                <a:lnTo>
                  <a:pt x="68570" y="31738"/>
                </a:lnTo>
                <a:lnTo>
                  <a:pt x="62856" y="29721"/>
                </a:lnTo>
                <a:lnTo>
                  <a:pt x="58093" y="28376"/>
                </a:lnTo>
                <a:lnTo>
                  <a:pt x="53967" y="27479"/>
                </a:lnTo>
                <a:lnTo>
                  <a:pt x="42854" y="2568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387"/>
          <p:cNvSpPr/>
          <p:nvPr/>
        </p:nvSpPr>
        <p:spPr>
          <a:xfrm>
            <a:off x="5026376" y="3746183"/>
            <a:ext cx="205707" cy="42863"/>
          </a:xfrm>
          <a:custGeom>
            <a:avLst/>
            <a:gdLst/>
            <a:ahLst/>
            <a:cxnLst/>
            <a:rect l="0" t="0" r="0" b="0"/>
            <a:pathLst>
              <a:path w="205707" h="42863">
                <a:moveTo>
                  <a:pt x="17111" y="8571"/>
                </a:moveTo>
                <a:lnTo>
                  <a:pt x="17111" y="4021"/>
                </a:lnTo>
                <a:lnTo>
                  <a:pt x="16159" y="2680"/>
                </a:lnTo>
                <a:lnTo>
                  <a:pt x="14571" y="1787"/>
                </a:lnTo>
                <a:lnTo>
                  <a:pt x="9730" y="352"/>
                </a:lnTo>
                <a:lnTo>
                  <a:pt x="4340" y="104"/>
                </a:lnTo>
                <a:lnTo>
                  <a:pt x="0" y="0"/>
                </a:lnTo>
                <a:lnTo>
                  <a:pt x="4527" y="4550"/>
                </a:lnTo>
                <a:lnTo>
                  <a:pt x="6817" y="5891"/>
                </a:lnTo>
                <a:lnTo>
                  <a:pt x="9296" y="6784"/>
                </a:lnTo>
                <a:lnTo>
                  <a:pt x="14590" y="7777"/>
                </a:lnTo>
                <a:lnTo>
                  <a:pt x="20118" y="8219"/>
                </a:lnTo>
                <a:lnTo>
                  <a:pt x="23878" y="9289"/>
                </a:lnTo>
                <a:lnTo>
                  <a:pt x="28290" y="10955"/>
                </a:lnTo>
                <a:lnTo>
                  <a:pt x="33136" y="13018"/>
                </a:lnTo>
                <a:lnTo>
                  <a:pt x="38272" y="14393"/>
                </a:lnTo>
                <a:lnTo>
                  <a:pt x="43601" y="15310"/>
                </a:lnTo>
                <a:lnTo>
                  <a:pt x="49059" y="15921"/>
                </a:lnTo>
                <a:lnTo>
                  <a:pt x="53649" y="16329"/>
                </a:lnTo>
                <a:lnTo>
                  <a:pt x="57662" y="16601"/>
                </a:lnTo>
                <a:lnTo>
                  <a:pt x="61290" y="16782"/>
                </a:lnTo>
                <a:lnTo>
                  <a:pt x="65614" y="17855"/>
                </a:lnTo>
                <a:lnTo>
                  <a:pt x="70401" y="19523"/>
                </a:lnTo>
                <a:lnTo>
                  <a:pt x="75498" y="21588"/>
                </a:lnTo>
                <a:lnTo>
                  <a:pt x="80801" y="22964"/>
                </a:lnTo>
                <a:lnTo>
                  <a:pt x="86241" y="23882"/>
                </a:lnTo>
                <a:lnTo>
                  <a:pt x="91772" y="24493"/>
                </a:lnTo>
                <a:lnTo>
                  <a:pt x="97365" y="25854"/>
                </a:lnTo>
                <a:lnTo>
                  <a:pt x="102999" y="27713"/>
                </a:lnTo>
                <a:lnTo>
                  <a:pt x="108659" y="29905"/>
                </a:lnTo>
                <a:lnTo>
                  <a:pt x="114338" y="31366"/>
                </a:lnTo>
                <a:lnTo>
                  <a:pt x="120029" y="32341"/>
                </a:lnTo>
                <a:lnTo>
                  <a:pt x="125728" y="32990"/>
                </a:lnTo>
                <a:lnTo>
                  <a:pt x="130480" y="33423"/>
                </a:lnTo>
                <a:lnTo>
                  <a:pt x="134600" y="33712"/>
                </a:lnTo>
                <a:lnTo>
                  <a:pt x="138300" y="33904"/>
                </a:lnTo>
                <a:lnTo>
                  <a:pt x="147491" y="34118"/>
                </a:lnTo>
                <a:lnTo>
                  <a:pt x="185558" y="34286"/>
                </a:lnTo>
                <a:lnTo>
                  <a:pt x="187512" y="35240"/>
                </a:lnTo>
                <a:lnTo>
                  <a:pt x="189766" y="36828"/>
                </a:lnTo>
                <a:lnTo>
                  <a:pt x="192222" y="38839"/>
                </a:lnTo>
                <a:lnTo>
                  <a:pt x="194812" y="40180"/>
                </a:lnTo>
                <a:lnTo>
                  <a:pt x="197491" y="41074"/>
                </a:lnTo>
                <a:lnTo>
                  <a:pt x="205706" y="4286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388"/>
          <p:cNvSpPr/>
          <p:nvPr/>
        </p:nvSpPr>
        <p:spPr>
          <a:xfrm>
            <a:off x="5009550" y="3840584"/>
            <a:ext cx="222533" cy="16689"/>
          </a:xfrm>
          <a:custGeom>
            <a:avLst/>
            <a:gdLst/>
            <a:ahLst/>
            <a:cxnLst/>
            <a:rect l="0" t="0" r="0" b="0"/>
            <a:pathLst>
              <a:path w="222533" h="16689">
                <a:moveTo>
                  <a:pt x="8220" y="8468"/>
                </a:moveTo>
                <a:lnTo>
                  <a:pt x="0" y="8468"/>
                </a:lnTo>
                <a:lnTo>
                  <a:pt x="4303" y="8468"/>
                </a:lnTo>
                <a:lnTo>
                  <a:pt x="5608" y="9420"/>
                </a:lnTo>
                <a:lnTo>
                  <a:pt x="6479" y="11008"/>
                </a:lnTo>
                <a:lnTo>
                  <a:pt x="7059" y="13019"/>
                </a:lnTo>
                <a:lnTo>
                  <a:pt x="8398" y="14360"/>
                </a:lnTo>
                <a:lnTo>
                  <a:pt x="10244" y="15253"/>
                </a:lnTo>
                <a:lnTo>
                  <a:pt x="12426" y="15849"/>
                </a:lnTo>
                <a:lnTo>
                  <a:pt x="15787" y="16246"/>
                </a:lnTo>
                <a:lnTo>
                  <a:pt x="19932" y="16511"/>
                </a:lnTo>
                <a:lnTo>
                  <a:pt x="24600" y="16688"/>
                </a:lnTo>
                <a:lnTo>
                  <a:pt x="28665" y="15853"/>
                </a:lnTo>
                <a:lnTo>
                  <a:pt x="32327" y="14344"/>
                </a:lnTo>
                <a:lnTo>
                  <a:pt x="35721" y="12385"/>
                </a:lnTo>
                <a:lnTo>
                  <a:pt x="39889" y="11080"/>
                </a:lnTo>
                <a:lnTo>
                  <a:pt x="44572" y="10209"/>
                </a:lnTo>
                <a:lnTo>
                  <a:pt x="49600" y="9629"/>
                </a:lnTo>
                <a:lnTo>
                  <a:pt x="54857" y="9242"/>
                </a:lnTo>
                <a:lnTo>
                  <a:pt x="60266" y="8984"/>
                </a:lnTo>
                <a:lnTo>
                  <a:pt x="71356" y="8697"/>
                </a:lnTo>
                <a:lnTo>
                  <a:pt x="116815" y="8477"/>
                </a:lnTo>
                <a:lnTo>
                  <a:pt x="122527" y="7522"/>
                </a:lnTo>
                <a:lnTo>
                  <a:pt x="128239" y="5932"/>
                </a:lnTo>
                <a:lnTo>
                  <a:pt x="133953" y="3920"/>
                </a:lnTo>
                <a:lnTo>
                  <a:pt x="139667" y="2579"/>
                </a:lnTo>
                <a:lnTo>
                  <a:pt x="145381" y="1684"/>
                </a:lnTo>
                <a:lnTo>
                  <a:pt x="151096" y="1088"/>
                </a:lnTo>
                <a:lnTo>
                  <a:pt x="155857" y="691"/>
                </a:lnTo>
                <a:lnTo>
                  <a:pt x="159985" y="426"/>
                </a:lnTo>
                <a:lnTo>
                  <a:pt x="163689" y="249"/>
                </a:lnTo>
                <a:lnTo>
                  <a:pt x="172885" y="52"/>
                </a:lnTo>
                <a:lnTo>
                  <a:pt x="178004" y="0"/>
                </a:lnTo>
                <a:lnTo>
                  <a:pt x="183322" y="918"/>
                </a:lnTo>
                <a:lnTo>
                  <a:pt x="188772" y="2482"/>
                </a:lnTo>
                <a:lnTo>
                  <a:pt x="202105" y="7286"/>
                </a:lnTo>
                <a:lnTo>
                  <a:pt x="204152" y="7680"/>
                </a:lnTo>
                <a:lnTo>
                  <a:pt x="208965" y="8118"/>
                </a:lnTo>
                <a:lnTo>
                  <a:pt x="214280" y="8312"/>
                </a:lnTo>
                <a:lnTo>
                  <a:pt x="222532" y="846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389"/>
          <p:cNvSpPr/>
          <p:nvPr/>
        </p:nvSpPr>
        <p:spPr>
          <a:xfrm>
            <a:off x="5395326" y="3703329"/>
            <a:ext cx="205361" cy="195819"/>
          </a:xfrm>
          <a:custGeom>
            <a:avLst/>
            <a:gdLst/>
            <a:ahLst/>
            <a:cxnLst/>
            <a:rect l="0" t="0" r="0" b="0"/>
            <a:pathLst>
              <a:path w="205361" h="195819">
                <a:moveTo>
                  <a:pt x="76786" y="8563"/>
                </a:moveTo>
                <a:lnTo>
                  <a:pt x="76786" y="1182"/>
                </a:lnTo>
                <a:lnTo>
                  <a:pt x="77739" y="785"/>
                </a:lnTo>
                <a:lnTo>
                  <a:pt x="83571" y="148"/>
                </a:lnTo>
                <a:lnTo>
                  <a:pt x="85254" y="0"/>
                </a:lnTo>
                <a:lnTo>
                  <a:pt x="85328" y="4544"/>
                </a:lnTo>
                <a:lnTo>
                  <a:pt x="84385" y="5884"/>
                </a:lnTo>
                <a:lnTo>
                  <a:pt x="82805" y="6777"/>
                </a:lnTo>
                <a:lnTo>
                  <a:pt x="80799" y="7372"/>
                </a:lnTo>
                <a:lnTo>
                  <a:pt x="76029" y="10574"/>
                </a:lnTo>
                <a:lnTo>
                  <a:pt x="73424" y="12761"/>
                </a:lnTo>
                <a:lnTo>
                  <a:pt x="70735" y="16124"/>
                </a:lnTo>
                <a:lnTo>
                  <a:pt x="67990" y="20272"/>
                </a:lnTo>
                <a:lnTo>
                  <a:pt x="65206" y="24941"/>
                </a:lnTo>
                <a:lnTo>
                  <a:pt x="62399" y="29007"/>
                </a:lnTo>
                <a:lnTo>
                  <a:pt x="59575" y="32670"/>
                </a:lnTo>
                <a:lnTo>
                  <a:pt x="56739" y="36064"/>
                </a:lnTo>
                <a:lnTo>
                  <a:pt x="52944" y="40232"/>
                </a:lnTo>
                <a:lnTo>
                  <a:pt x="43647" y="49943"/>
                </a:lnTo>
                <a:lnTo>
                  <a:pt x="22845" y="71047"/>
                </a:lnTo>
                <a:lnTo>
                  <a:pt x="19871" y="74984"/>
                </a:lnTo>
                <a:lnTo>
                  <a:pt x="16935" y="79514"/>
                </a:lnTo>
                <a:lnTo>
                  <a:pt x="14025" y="84439"/>
                </a:lnTo>
                <a:lnTo>
                  <a:pt x="12086" y="89627"/>
                </a:lnTo>
                <a:lnTo>
                  <a:pt x="10792" y="94991"/>
                </a:lnTo>
                <a:lnTo>
                  <a:pt x="9930" y="100472"/>
                </a:lnTo>
                <a:lnTo>
                  <a:pt x="9356" y="105078"/>
                </a:lnTo>
                <a:lnTo>
                  <a:pt x="8973" y="109101"/>
                </a:lnTo>
                <a:lnTo>
                  <a:pt x="8717" y="112736"/>
                </a:lnTo>
                <a:lnTo>
                  <a:pt x="7594" y="117064"/>
                </a:lnTo>
                <a:lnTo>
                  <a:pt x="5893" y="121854"/>
                </a:lnTo>
                <a:lnTo>
                  <a:pt x="3807" y="126953"/>
                </a:lnTo>
                <a:lnTo>
                  <a:pt x="2415" y="131305"/>
                </a:lnTo>
                <a:lnTo>
                  <a:pt x="1488" y="135159"/>
                </a:lnTo>
                <a:lnTo>
                  <a:pt x="870" y="138680"/>
                </a:lnTo>
                <a:lnTo>
                  <a:pt x="458" y="141980"/>
                </a:lnTo>
                <a:lnTo>
                  <a:pt x="183" y="145133"/>
                </a:lnTo>
                <a:lnTo>
                  <a:pt x="0" y="148187"/>
                </a:lnTo>
                <a:lnTo>
                  <a:pt x="830" y="151176"/>
                </a:lnTo>
                <a:lnTo>
                  <a:pt x="4293" y="157036"/>
                </a:lnTo>
                <a:lnTo>
                  <a:pt x="9007" y="162816"/>
                </a:lnTo>
                <a:lnTo>
                  <a:pt x="14277" y="168560"/>
                </a:lnTo>
                <a:lnTo>
                  <a:pt x="22599" y="177149"/>
                </a:lnTo>
                <a:lnTo>
                  <a:pt x="28255" y="182868"/>
                </a:lnTo>
                <a:lnTo>
                  <a:pt x="31097" y="184773"/>
                </a:lnTo>
                <a:lnTo>
                  <a:pt x="36795" y="186891"/>
                </a:lnTo>
                <a:lnTo>
                  <a:pt x="40600" y="188409"/>
                </a:lnTo>
                <a:lnTo>
                  <a:pt x="45043" y="190373"/>
                </a:lnTo>
                <a:lnTo>
                  <a:pt x="49909" y="192635"/>
                </a:lnTo>
                <a:lnTo>
                  <a:pt x="54105" y="194142"/>
                </a:lnTo>
                <a:lnTo>
                  <a:pt x="57856" y="195148"/>
                </a:lnTo>
                <a:lnTo>
                  <a:pt x="61308" y="195818"/>
                </a:lnTo>
                <a:lnTo>
                  <a:pt x="65515" y="195312"/>
                </a:lnTo>
                <a:lnTo>
                  <a:pt x="70225" y="194023"/>
                </a:lnTo>
                <a:lnTo>
                  <a:pt x="75269" y="192210"/>
                </a:lnTo>
                <a:lnTo>
                  <a:pt x="80537" y="191002"/>
                </a:lnTo>
                <a:lnTo>
                  <a:pt x="85954" y="190196"/>
                </a:lnTo>
                <a:lnTo>
                  <a:pt x="91471" y="189660"/>
                </a:lnTo>
                <a:lnTo>
                  <a:pt x="97053" y="189302"/>
                </a:lnTo>
                <a:lnTo>
                  <a:pt x="102680" y="189063"/>
                </a:lnTo>
                <a:lnTo>
                  <a:pt x="108336" y="188904"/>
                </a:lnTo>
                <a:lnTo>
                  <a:pt x="113059" y="187845"/>
                </a:lnTo>
                <a:lnTo>
                  <a:pt x="117161" y="186187"/>
                </a:lnTo>
                <a:lnTo>
                  <a:pt x="120848" y="184129"/>
                </a:lnTo>
                <a:lnTo>
                  <a:pt x="130024" y="179303"/>
                </a:lnTo>
                <a:lnTo>
                  <a:pt x="135138" y="176682"/>
                </a:lnTo>
                <a:lnTo>
                  <a:pt x="140452" y="174935"/>
                </a:lnTo>
                <a:lnTo>
                  <a:pt x="145900" y="173770"/>
                </a:lnTo>
                <a:lnTo>
                  <a:pt x="151438" y="172994"/>
                </a:lnTo>
                <a:lnTo>
                  <a:pt x="157033" y="171524"/>
                </a:lnTo>
                <a:lnTo>
                  <a:pt x="162670" y="169591"/>
                </a:lnTo>
                <a:lnTo>
                  <a:pt x="168332" y="167350"/>
                </a:lnTo>
                <a:lnTo>
                  <a:pt x="173059" y="164903"/>
                </a:lnTo>
                <a:lnTo>
                  <a:pt x="177163" y="162320"/>
                </a:lnTo>
                <a:lnTo>
                  <a:pt x="180852" y="159645"/>
                </a:lnTo>
                <a:lnTo>
                  <a:pt x="184263" y="156910"/>
                </a:lnTo>
                <a:lnTo>
                  <a:pt x="190593" y="151330"/>
                </a:lnTo>
                <a:lnTo>
                  <a:pt x="196582" y="145675"/>
                </a:lnTo>
                <a:lnTo>
                  <a:pt x="199513" y="142833"/>
                </a:lnTo>
                <a:lnTo>
                  <a:pt x="201467" y="139987"/>
                </a:lnTo>
                <a:lnTo>
                  <a:pt x="203638" y="134284"/>
                </a:lnTo>
                <a:lnTo>
                  <a:pt x="204602" y="128574"/>
                </a:lnTo>
                <a:lnTo>
                  <a:pt x="205031" y="122861"/>
                </a:lnTo>
                <a:lnTo>
                  <a:pt x="205221" y="117147"/>
                </a:lnTo>
                <a:lnTo>
                  <a:pt x="205344" y="105718"/>
                </a:lnTo>
                <a:lnTo>
                  <a:pt x="205360" y="100003"/>
                </a:lnTo>
                <a:lnTo>
                  <a:pt x="204412" y="97146"/>
                </a:lnTo>
                <a:lnTo>
                  <a:pt x="200819" y="91430"/>
                </a:lnTo>
                <a:lnTo>
                  <a:pt x="196047" y="85716"/>
                </a:lnTo>
                <a:lnTo>
                  <a:pt x="190751" y="80001"/>
                </a:lnTo>
                <a:lnTo>
                  <a:pt x="185222" y="74286"/>
                </a:lnTo>
                <a:lnTo>
                  <a:pt x="181462" y="71428"/>
                </a:lnTo>
                <a:lnTo>
                  <a:pt x="177050" y="68571"/>
                </a:lnTo>
                <a:lnTo>
                  <a:pt x="172204" y="65713"/>
                </a:lnTo>
                <a:lnTo>
                  <a:pt x="168020" y="62856"/>
                </a:lnTo>
                <a:lnTo>
                  <a:pt x="164279" y="59998"/>
                </a:lnTo>
                <a:lnTo>
                  <a:pt x="160832" y="57141"/>
                </a:lnTo>
                <a:lnTo>
                  <a:pt x="154462" y="51425"/>
                </a:lnTo>
                <a:lnTo>
                  <a:pt x="151430" y="48568"/>
                </a:lnTo>
                <a:lnTo>
                  <a:pt x="147504" y="45711"/>
                </a:lnTo>
                <a:lnTo>
                  <a:pt x="142981" y="42853"/>
                </a:lnTo>
                <a:lnTo>
                  <a:pt x="138061" y="39996"/>
                </a:lnTo>
                <a:lnTo>
                  <a:pt x="133828" y="38091"/>
                </a:lnTo>
                <a:lnTo>
                  <a:pt x="130054" y="36821"/>
                </a:lnTo>
                <a:lnTo>
                  <a:pt x="126586" y="35974"/>
                </a:lnTo>
                <a:lnTo>
                  <a:pt x="122368" y="34457"/>
                </a:lnTo>
                <a:lnTo>
                  <a:pt x="117652" y="32493"/>
                </a:lnTo>
                <a:lnTo>
                  <a:pt x="112602" y="30232"/>
                </a:lnTo>
                <a:lnTo>
                  <a:pt x="108284" y="28724"/>
                </a:lnTo>
                <a:lnTo>
                  <a:pt x="104452" y="27719"/>
                </a:lnTo>
                <a:lnTo>
                  <a:pt x="100945" y="27048"/>
                </a:lnTo>
                <a:lnTo>
                  <a:pt x="97654" y="27554"/>
                </a:lnTo>
                <a:lnTo>
                  <a:pt x="91458" y="30656"/>
                </a:lnTo>
                <a:lnTo>
                  <a:pt x="85530" y="35210"/>
                </a:lnTo>
                <a:lnTo>
                  <a:pt x="82615" y="37757"/>
                </a:lnTo>
                <a:lnTo>
                  <a:pt x="79720" y="39456"/>
                </a:lnTo>
                <a:lnTo>
                  <a:pt x="73962" y="41343"/>
                </a:lnTo>
                <a:lnTo>
                  <a:pt x="70141" y="43751"/>
                </a:lnTo>
                <a:lnTo>
                  <a:pt x="65688" y="47262"/>
                </a:lnTo>
                <a:lnTo>
                  <a:pt x="51069" y="5999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390"/>
          <p:cNvSpPr/>
          <p:nvPr/>
        </p:nvSpPr>
        <p:spPr>
          <a:xfrm>
            <a:off x="6886575" y="3771900"/>
            <a:ext cx="222885" cy="17146"/>
          </a:xfrm>
          <a:custGeom>
            <a:avLst/>
            <a:gdLst/>
            <a:ahLst/>
            <a:cxnLst/>
            <a:rect l="0" t="0" r="0" b="0"/>
            <a:pathLst>
              <a:path w="222885" h="17146">
                <a:moveTo>
                  <a:pt x="0" y="17145"/>
                </a:moveTo>
                <a:lnTo>
                  <a:pt x="9101" y="17145"/>
                </a:lnTo>
                <a:lnTo>
                  <a:pt x="13687" y="16192"/>
                </a:lnTo>
                <a:lnTo>
                  <a:pt x="18650" y="14604"/>
                </a:lnTo>
                <a:lnTo>
                  <a:pt x="23862" y="12594"/>
                </a:lnTo>
                <a:lnTo>
                  <a:pt x="28291" y="11253"/>
                </a:lnTo>
                <a:lnTo>
                  <a:pt x="32195" y="10359"/>
                </a:lnTo>
                <a:lnTo>
                  <a:pt x="35752" y="9764"/>
                </a:lnTo>
                <a:lnTo>
                  <a:pt x="40027" y="9367"/>
                </a:lnTo>
                <a:lnTo>
                  <a:pt x="44782" y="9102"/>
                </a:lnTo>
                <a:lnTo>
                  <a:pt x="49857" y="8925"/>
                </a:lnTo>
                <a:lnTo>
                  <a:pt x="77581" y="8642"/>
                </a:lnTo>
                <a:lnTo>
                  <a:pt x="108265" y="8581"/>
                </a:lnTo>
                <a:lnTo>
                  <a:pt x="114087" y="7626"/>
                </a:lnTo>
                <a:lnTo>
                  <a:pt x="119873" y="6036"/>
                </a:lnTo>
                <a:lnTo>
                  <a:pt x="125634" y="4024"/>
                </a:lnTo>
                <a:lnTo>
                  <a:pt x="131381" y="2683"/>
                </a:lnTo>
                <a:lnTo>
                  <a:pt x="137117" y="1788"/>
                </a:lnTo>
                <a:lnTo>
                  <a:pt x="142847" y="1192"/>
                </a:lnTo>
                <a:lnTo>
                  <a:pt x="148571" y="794"/>
                </a:lnTo>
                <a:lnTo>
                  <a:pt x="154292" y="530"/>
                </a:lnTo>
                <a:lnTo>
                  <a:pt x="165729" y="235"/>
                </a:lnTo>
                <a:lnTo>
                  <a:pt x="222884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391"/>
          <p:cNvSpPr/>
          <p:nvPr/>
        </p:nvSpPr>
        <p:spPr>
          <a:xfrm>
            <a:off x="6895147" y="3806190"/>
            <a:ext cx="240031" cy="17146"/>
          </a:xfrm>
          <a:custGeom>
            <a:avLst/>
            <a:gdLst/>
            <a:ahLst/>
            <a:cxnLst/>
            <a:rect l="0" t="0" r="0" b="0"/>
            <a:pathLst>
              <a:path w="240031" h="17146">
                <a:moveTo>
                  <a:pt x="0" y="17145"/>
                </a:moveTo>
                <a:lnTo>
                  <a:pt x="77525" y="17145"/>
                </a:lnTo>
                <a:lnTo>
                  <a:pt x="83116" y="16192"/>
                </a:lnTo>
                <a:lnTo>
                  <a:pt x="89701" y="14605"/>
                </a:lnTo>
                <a:lnTo>
                  <a:pt x="96948" y="12594"/>
                </a:lnTo>
                <a:lnTo>
                  <a:pt x="102732" y="11253"/>
                </a:lnTo>
                <a:lnTo>
                  <a:pt x="107541" y="10359"/>
                </a:lnTo>
                <a:lnTo>
                  <a:pt x="111699" y="9764"/>
                </a:lnTo>
                <a:lnTo>
                  <a:pt x="117328" y="9367"/>
                </a:lnTo>
                <a:lnTo>
                  <a:pt x="123940" y="9102"/>
                </a:lnTo>
                <a:lnTo>
                  <a:pt x="144355" y="8729"/>
                </a:lnTo>
                <a:lnTo>
                  <a:pt x="168320" y="8603"/>
                </a:lnTo>
                <a:lnTo>
                  <a:pt x="174126" y="7640"/>
                </a:lnTo>
                <a:lnTo>
                  <a:pt x="179901" y="6046"/>
                </a:lnTo>
                <a:lnTo>
                  <a:pt x="185657" y="4030"/>
                </a:lnTo>
                <a:lnTo>
                  <a:pt x="191399" y="2687"/>
                </a:lnTo>
                <a:lnTo>
                  <a:pt x="197132" y="1791"/>
                </a:lnTo>
                <a:lnTo>
                  <a:pt x="202859" y="1194"/>
                </a:lnTo>
                <a:lnTo>
                  <a:pt x="208582" y="796"/>
                </a:lnTo>
                <a:lnTo>
                  <a:pt x="214302" y="530"/>
                </a:lnTo>
                <a:lnTo>
                  <a:pt x="228915" y="157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392"/>
          <p:cNvSpPr/>
          <p:nvPr/>
        </p:nvSpPr>
        <p:spPr>
          <a:xfrm>
            <a:off x="7263810" y="3677602"/>
            <a:ext cx="205263" cy="180010"/>
          </a:xfrm>
          <a:custGeom>
            <a:avLst/>
            <a:gdLst/>
            <a:ahLst/>
            <a:cxnLst/>
            <a:rect l="0" t="0" r="0" b="0"/>
            <a:pathLst>
              <a:path w="205263" h="180010">
                <a:moveTo>
                  <a:pt x="111397" y="0"/>
                </a:moveTo>
                <a:lnTo>
                  <a:pt x="103179" y="0"/>
                </a:lnTo>
                <a:lnTo>
                  <a:pt x="102929" y="4551"/>
                </a:lnTo>
                <a:lnTo>
                  <a:pt x="101942" y="5892"/>
                </a:lnTo>
                <a:lnTo>
                  <a:pt x="100331" y="6785"/>
                </a:lnTo>
                <a:lnTo>
                  <a:pt x="98304" y="7381"/>
                </a:lnTo>
                <a:lnTo>
                  <a:pt x="96954" y="8731"/>
                </a:lnTo>
                <a:lnTo>
                  <a:pt x="96053" y="10583"/>
                </a:lnTo>
                <a:lnTo>
                  <a:pt x="95453" y="12770"/>
                </a:lnTo>
                <a:lnTo>
                  <a:pt x="93147" y="15181"/>
                </a:lnTo>
                <a:lnTo>
                  <a:pt x="89706" y="17741"/>
                </a:lnTo>
                <a:lnTo>
                  <a:pt x="85506" y="20400"/>
                </a:lnTo>
                <a:lnTo>
                  <a:pt x="81754" y="24077"/>
                </a:lnTo>
                <a:lnTo>
                  <a:pt x="78300" y="28434"/>
                </a:lnTo>
                <a:lnTo>
                  <a:pt x="75045" y="33243"/>
                </a:lnTo>
                <a:lnTo>
                  <a:pt x="70970" y="37403"/>
                </a:lnTo>
                <a:lnTo>
                  <a:pt x="66348" y="41127"/>
                </a:lnTo>
                <a:lnTo>
                  <a:pt x="61362" y="44563"/>
                </a:lnTo>
                <a:lnTo>
                  <a:pt x="57085" y="48759"/>
                </a:lnTo>
                <a:lnTo>
                  <a:pt x="53282" y="53461"/>
                </a:lnTo>
                <a:lnTo>
                  <a:pt x="49793" y="58501"/>
                </a:lnTo>
                <a:lnTo>
                  <a:pt x="45563" y="63766"/>
                </a:lnTo>
                <a:lnTo>
                  <a:pt x="40837" y="69180"/>
                </a:lnTo>
                <a:lnTo>
                  <a:pt x="31460" y="79324"/>
                </a:lnTo>
                <a:lnTo>
                  <a:pt x="24117" y="87008"/>
                </a:lnTo>
                <a:lnTo>
                  <a:pt x="20825" y="91343"/>
                </a:lnTo>
                <a:lnTo>
                  <a:pt x="17678" y="96138"/>
                </a:lnTo>
                <a:lnTo>
                  <a:pt x="14628" y="101239"/>
                </a:lnTo>
                <a:lnTo>
                  <a:pt x="11642" y="105593"/>
                </a:lnTo>
                <a:lnTo>
                  <a:pt x="8698" y="109448"/>
                </a:lnTo>
                <a:lnTo>
                  <a:pt x="5784" y="112970"/>
                </a:lnTo>
                <a:lnTo>
                  <a:pt x="3840" y="117223"/>
                </a:lnTo>
                <a:lnTo>
                  <a:pt x="2545" y="121964"/>
                </a:lnTo>
                <a:lnTo>
                  <a:pt x="1682" y="127029"/>
                </a:lnTo>
                <a:lnTo>
                  <a:pt x="1106" y="131359"/>
                </a:lnTo>
                <a:lnTo>
                  <a:pt x="722" y="135198"/>
                </a:lnTo>
                <a:lnTo>
                  <a:pt x="466" y="138710"/>
                </a:lnTo>
                <a:lnTo>
                  <a:pt x="296" y="142003"/>
                </a:lnTo>
                <a:lnTo>
                  <a:pt x="107" y="148202"/>
                </a:lnTo>
                <a:lnTo>
                  <a:pt x="0" y="157048"/>
                </a:lnTo>
                <a:lnTo>
                  <a:pt x="937" y="159943"/>
                </a:lnTo>
                <a:lnTo>
                  <a:pt x="2515" y="162827"/>
                </a:lnTo>
                <a:lnTo>
                  <a:pt x="4519" y="165701"/>
                </a:lnTo>
                <a:lnTo>
                  <a:pt x="5855" y="168570"/>
                </a:lnTo>
                <a:lnTo>
                  <a:pt x="6746" y="171435"/>
                </a:lnTo>
                <a:lnTo>
                  <a:pt x="7339" y="174297"/>
                </a:lnTo>
                <a:lnTo>
                  <a:pt x="9640" y="176206"/>
                </a:lnTo>
                <a:lnTo>
                  <a:pt x="13079" y="177478"/>
                </a:lnTo>
                <a:lnTo>
                  <a:pt x="17277" y="178326"/>
                </a:lnTo>
                <a:lnTo>
                  <a:pt x="21028" y="178892"/>
                </a:lnTo>
                <a:lnTo>
                  <a:pt x="24481" y="179269"/>
                </a:lnTo>
                <a:lnTo>
                  <a:pt x="27735" y="179520"/>
                </a:lnTo>
                <a:lnTo>
                  <a:pt x="31810" y="179688"/>
                </a:lnTo>
                <a:lnTo>
                  <a:pt x="41417" y="179874"/>
                </a:lnTo>
                <a:lnTo>
                  <a:pt x="74378" y="180009"/>
                </a:lnTo>
                <a:lnTo>
                  <a:pt x="80051" y="179061"/>
                </a:lnTo>
                <a:lnTo>
                  <a:pt x="85736" y="177477"/>
                </a:lnTo>
                <a:lnTo>
                  <a:pt x="91432" y="175468"/>
                </a:lnTo>
                <a:lnTo>
                  <a:pt x="97135" y="173176"/>
                </a:lnTo>
                <a:lnTo>
                  <a:pt x="102841" y="170696"/>
                </a:lnTo>
                <a:lnTo>
                  <a:pt x="114262" y="165400"/>
                </a:lnTo>
                <a:lnTo>
                  <a:pt x="148546" y="148560"/>
                </a:lnTo>
                <a:lnTo>
                  <a:pt x="159975" y="142862"/>
                </a:lnTo>
                <a:lnTo>
                  <a:pt x="164738" y="139056"/>
                </a:lnTo>
                <a:lnTo>
                  <a:pt x="168865" y="134614"/>
                </a:lnTo>
                <a:lnTo>
                  <a:pt x="172569" y="129748"/>
                </a:lnTo>
                <a:lnTo>
                  <a:pt x="176943" y="125551"/>
                </a:lnTo>
                <a:lnTo>
                  <a:pt x="181765" y="121801"/>
                </a:lnTo>
                <a:lnTo>
                  <a:pt x="186884" y="118348"/>
                </a:lnTo>
                <a:lnTo>
                  <a:pt x="190297" y="115094"/>
                </a:lnTo>
                <a:lnTo>
                  <a:pt x="192572" y="111972"/>
                </a:lnTo>
                <a:lnTo>
                  <a:pt x="194089" y="108938"/>
                </a:lnTo>
                <a:lnTo>
                  <a:pt x="196052" y="105963"/>
                </a:lnTo>
                <a:lnTo>
                  <a:pt x="198314" y="103027"/>
                </a:lnTo>
                <a:lnTo>
                  <a:pt x="200774" y="100117"/>
                </a:lnTo>
                <a:lnTo>
                  <a:pt x="202414" y="97225"/>
                </a:lnTo>
                <a:lnTo>
                  <a:pt x="203507" y="94344"/>
                </a:lnTo>
                <a:lnTo>
                  <a:pt x="204237" y="91471"/>
                </a:lnTo>
                <a:lnTo>
                  <a:pt x="204723" y="88603"/>
                </a:lnTo>
                <a:lnTo>
                  <a:pt x="205047" y="85739"/>
                </a:lnTo>
                <a:lnTo>
                  <a:pt x="205262" y="82876"/>
                </a:lnTo>
                <a:lnTo>
                  <a:pt x="204454" y="79064"/>
                </a:lnTo>
                <a:lnTo>
                  <a:pt x="202962" y="74617"/>
                </a:lnTo>
                <a:lnTo>
                  <a:pt x="201016" y="69747"/>
                </a:lnTo>
                <a:lnTo>
                  <a:pt x="198766" y="65548"/>
                </a:lnTo>
                <a:lnTo>
                  <a:pt x="196312" y="61796"/>
                </a:lnTo>
                <a:lnTo>
                  <a:pt x="193725" y="58343"/>
                </a:lnTo>
                <a:lnTo>
                  <a:pt x="191048" y="55088"/>
                </a:lnTo>
                <a:lnTo>
                  <a:pt x="188310" y="51965"/>
                </a:lnTo>
                <a:lnTo>
                  <a:pt x="185532" y="48931"/>
                </a:lnTo>
                <a:lnTo>
                  <a:pt x="179906" y="43020"/>
                </a:lnTo>
                <a:lnTo>
                  <a:pt x="177073" y="40110"/>
                </a:lnTo>
                <a:lnTo>
                  <a:pt x="173278" y="37217"/>
                </a:lnTo>
                <a:lnTo>
                  <a:pt x="168844" y="34337"/>
                </a:lnTo>
                <a:lnTo>
                  <a:pt x="163983" y="31464"/>
                </a:lnTo>
                <a:lnTo>
                  <a:pt x="158836" y="28596"/>
                </a:lnTo>
                <a:lnTo>
                  <a:pt x="148039" y="22869"/>
                </a:lnTo>
                <a:lnTo>
                  <a:pt x="142492" y="20961"/>
                </a:lnTo>
                <a:lnTo>
                  <a:pt x="136890" y="19689"/>
                </a:lnTo>
                <a:lnTo>
                  <a:pt x="131250" y="18841"/>
                </a:lnTo>
                <a:lnTo>
                  <a:pt x="125585" y="17323"/>
                </a:lnTo>
                <a:lnTo>
                  <a:pt x="119903" y="15359"/>
                </a:lnTo>
                <a:lnTo>
                  <a:pt x="114210" y="13097"/>
                </a:lnTo>
                <a:lnTo>
                  <a:pt x="107557" y="12541"/>
                </a:lnTo>
                <a:lnTo>
                  <a:pt x="100265" y="13123"/>
                </a:lnTo>
                <a:lnTo>
                  <a:pt x="92545" y="14464"/>
                </a:lnTo>
                <a:lnTo>
                  <a:pt x="84542" y="15358"/>
                </a:lnTo>
                <a:lnTo>
                  <a:pt x="76349" y="15953"/>
                </a:lnTo>
                <a:lnTo>
                  <a:pt x="68029" y="16351"/>
                </a:lnTo>
                <a:lnTo>
                  <a:pt x="60578" y="17568"/>
                </a:lnTo>
                <a:lnTo>
                  <a:pt x="53705" y="19332"/>
                </a:lnTo>
                <a:lnTo>
                  <a:pt x="47218" y="21460"/>
                </a:lnTo>
                <a:lnTo>
                  <a:pt x="40989" y="22880"/>
                </a:lnTo>
                <a:lnTo>
                  <a:pt x="34931" y="23825"/>
                </a:lnTo>
                <a:lnTo>
                  <a:pt x="17099" y="2571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183</Words>
  <Application>Microsoft Office PowerPoint</Application>
  <PresentationFormat>On-screen Show (4:3)</PresentationFormat>
  <Paragraphs>40</Paragraphs>
  <Slides>13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More about quadratics</vt:lpstr>
      <vt:lpstr>Slide 2</vt:lpstr>
      <vt:lpstr>Slide 3</vt:lpstr>
      <vt:lpstr>Slide 4</vt:lpstr>
      <vt:lpstr>p. 514 # 31-40</vt:lpstr>
      <vt:lpstr>Remember what a quadratic looks like?</vt:lpstr>
      <vt:lpstr>Check out this…</vt:lpstr>
      <vt:lpstr>Y=(x+8)(x+2) – what do you notice?</vt:lpstr>
      <vt:lpstr>Finding x-intercepts</vt:lpstr>
      <vt:lpstr>x2-10x-24=0</vt:lpstr>
      <vt:lpstr>x2-6x+9=0</vt:lpstr>
      <vt:lpstr>y=x2-x-2</vt:lpstr>
      <vt:lpstr>Your assignment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More about quadratics</dc:title>
  <dc:creator>Ameena</dc:creator>
  <cp:lastModifiedBy>Ameena</cp:lastModifiedBy>
  <cp:revision>9</cp:revision>
  <dcterms:created xsi:type="dcterms:W3CDTF">2009-11-06T17:25:04Z</dcterms:created>
  <dcterms:modified xsi:type="dcterms:W3CDTF">2009-11-06T18:54:17Z</dcterms:modified>
</cp:coreProperties>
</file>